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C0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C0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C0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457" y="812546"/>
            <a:ext cx="6526530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C0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84401" y="2848355"/>
            <a:ext cx="8528050" cy="1582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6794500"/>
            <a:ext cx="12192000" cy="63500"/>
          </a:xfrm>
          <a:custGeom>
            <a:avLst/>
            <a:gdLst/>
            <a:ahLst/>
            <a:cxnLst/>
            <a:rect l="l" t="t" r="r" b="b"/>
            <a:pathLst>
              <a:path w="12192000" h="63500">
                <a:moveTo>
                  <a:pt x="12191999" y="0"/>
                </a:moveTo>
                <a:lnTo>
                  <a:pt x="0" y="0"/>
                </a:lnTo>
                <a:lnTo>
                  <a:pt x="0" y="63498"/>
                </a:lnTo>
                <a:lnTo>
                  <a:pt x="12191999" y="63498"/>
                </a:lnTo>
                <a:lnTo>
                  <a:pt x="12191999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9314" y="4993004"/>
            <a:ext cx="5078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10" dirty="0">
                <a:solidFill>
                  <a:srgbClr val="585858"/>
                </a:solidFill>
                <a:latin typeface="Verdana"/>
                <a:cs typeface="Verdana"/>
              </a:rPr>
              <a:t>Man</a:t>
            </a:r>
            <a:r>
              <a:rPr sz="2400" b="1" i="1" spc="-105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2400" b="1" i="1" spc="-220" dirty="0">
                <a:solidFill>
                  <a:srgbClr val="585858"/>
                </a:solidFill>
                <a:latin typeface="Verdana"/>
                <a:cs typeface="Verdana"/>
              </a:rPr>
              <a:t>ge</a:t>
            </a:r>
            <a:r>
              <a:rPr sz="2400" b="1" i="1" spc="-155" dirty="0">
                <a:solidFill>
                  <a:srgbClr val="585858"/>
                </a:solidFill>
                <a:latin typeface="Verdana"/>
                <a:cs typeface="Verdana"/>
              </a:rPr>
              <a:t>r</a:t>
            </a:r>
            <a:r>
              <a:rPr sz="2400" b="1" i="1" spc="-13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400" b="1" i="1" spc="-235" dirty="0">
                <a:solidFill>
                  <a:srgbClr val="585858"/>
                </a:solidFill>
                <a:latin typeface="Verdana"/>
                <a:cs typeface="Verdana"/>
              </a:rPr>
              <a:t>Pil</a:t>
            </a:r>
            <a:r>
              <a:rPr sz="2400" b="1" i="1" spc="-335" dirty="0">
                <a:solidFill>
                  <a:srgbClr val="585858"/>
                </a:solidFill>
                <a:latin typeface="Verdana"/>
                <a:cs typeface="Verdana"/>
              </a:rPr>
              <a:t>o</a:t>
            </a:r>
            <a:r>
              <a:rPr sz="2400" b="1" i="1" spc="-220" dirty="0">
                <a:solidFill>
                  <a:srgbClr val="585858"/>
                </a:solidFill>
                <a:latin typeface="Verdana"/>
                <a:cs typeface="Verdana"/>
              </a:rPr>
              <a:t>te</a:t>
            </a:r>
            <a:r>
              <a:rPr sz="2400" b="1" i="1" spc="-1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400" b="1" i="1" spc="-190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2400" b="1" i="1" spc="-160" dirty="0">
                <a:solidFill>
                  <a:srgbClr val="585858"/>
                </a:solidFill>
                <a:latin typeface="Verdana"/>
                <a:cs typeface="Verdana"/>
              </a:rPr>
              <a:t>s </a:t>
            </a:r>
            <a:r>
              <a:rPr sz="2400" b="1" i="1" spc="135" dirty="0">
                <a:solidFill>
                  <a:srgbClr val="585858"/>
                </a:solidFill>
                <a:latin typeface="Verdana"/>
                <a:cs typeface="Verdana"/>
              </a:rPr>
              <a:t>C</a:t>
            </a:r>
            <a:r>
              <a:rPr sz="2400" b="1" i="1" spc="-160" dirty="0">
                <a:solidFill>
                  <a:srgbClr val="585858"/>
                </a:solidFill>
                <a:latin typeface="Verdana"/>
                <a:cs typeface="Verdana"/>
              </a:rPr>
              <a:t>o</a:t>
            </a:r>
            <a:r>
              <a:rPr sz="2400" b="1" i="1" spc="-240" dirty="0">
                <a:solidFill>
                  <a:srgbClr val="585858"/>
                </a:solidFill>
                <a:latin typeface="Verdana"/>
                <a:cs typeface="Verdana"/>
              </a:rPr>
              <a:t>m</a:t>
            </a:r>
            <a:r>
              <a:rPr sz="2400" b="1" i="1" spc="-130" dirty="0">
                <a:solidFill>
                  <a:srgbClr val="585858"/>
                </a:solidFill>
                <a:latin typeface="Verdana"/>
                <a:cs typeface="Verdana"/>
              </a:rPr>
              <a:t>péten</a:t>
            </a:r>
            <a:r>
              <a:rPr sz="2400" b="1" i="1" spc="-114" dirty="0">
                <a:solidFill>
                  <a:srgbClr val="585858"/>
                </a:solidFill>
                <a:latin typeface="Verdana"/>
                <a:cs typeface="Verdana"/>
              </a:rPr>
              <a:t>c</a:t>
            </a:r>
            <a:r>
              <a:rPr sz="2400" b="1" i="1" spc="-220" dirty="0">
                <a:solidFill>
                  <a:srgbClr val="585858"/>
                </a:solidFill>
                <a:latin typeface="Verdana"/>
                <a:cs typeface="Verdana"/>
              </a:rPr>
              <a:t>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457" y="1144015"/>
            <a:ext cx="13373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45" dirty="0">
                <a:latin typeface="Verdana"/>
                <a:cs typeface="Verdana"/>
              </a:rPr>
              <a:t>Boo</a:t>
            </a:r>
            <a:r>
              <a:rPr sz="1400" i="1" spc="-35" dirty="0">
                <a:latin typeface="Verdana"/>
                <a:cs typeface="Verdana"/>
              </a:rPr>
              <a:t>k</a:t>
            </a:r>
            <a:r>
              <a:rPr sz="1400" i="1" spc="-114" dirty="0">
                <a:latin typeface="Verdana"/>
                <a:cs typeface="Verdana"/>
              </a:rPr>
              <a:t> </a:t>
            </a:r>
            <a:r>
              <a:rPr sz="1400" i="1" spc="-40" dirty="0">
                <a:latin typeface="Verdana"/>
                <a:cs typeface="Verdana"/>
              </a:rPr>
              <a:t>f</a:t>
            </a:r>
            <a:r>
              <a:rPr sz="1400" i="1" spc="-45" dirty="0">
                <a:latin typeface="Verdana"/>
                <a:cs typeface="Verdana"/>
              </a:rPr>
              <a:t>or</a:t>
            </a:r>
            <a:r>
              <a:rPr sz="1400" i="1" spc="-75" dirty="0">
                <a:latin typeface="Verdana"/>
                <a:cs typeface="Verdana"/>
              </a:rPr>
              <a:t>m</a:t>
            </a:r>
            <a:r>
              <a:rPr sz="1400" i="1" spc="15" dirty="0">
                <a:latin typeface="Verdana"/>
                <a:cs typeface="Verdana"/>
              </a:rPr>
              <a:t>a</a:t>
            </a:r>
            <a:r>
              <a:rPr sz="1400" i="1" spc="40" dirty="0">
                <a:latin typeface="Verdana"/>
                <a:cs typeface="Verdana"/>
              </a:rPr>
              <a:t>t</a:t>
            </a:r>
            <a:r>
              <a:rPr sz="1400" i="1" spc="-20" dirty="0">
                <a:latin typeface="Verdana"/>
                <a:cs typeface="Verdana"/>
              </a:rPr>
              <a:t>i</a:t>
            </a:r>
            <a:r>
              <a:rPr sz="1400" i="1" spc="-50" dirty="0">
                <a:latin typeface="Verdana"/>
                <a:cs typeface="Verdana"/>
              </a:rPr>
              <a:t>o</a:t>
            </a:r>
            <a:r>
              <a:rPr sz="1400" i="1" spc="-35" dirty="0"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279" y="1673860"/>
            <a:ext cx="6708140" cy="31953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71039" y="1587500"/>
            <a:ext cx="7020559" cy="1386840"/>
            <a:chOff x="1971039" y="1587500"/>
            <a:chExt cx="7020559" cy="1386840"/>
          </a:xfrm>
        </p:grpSpPr>
        <p:sp>
          <p:nvSpPr>
            <p:cNvPr id="3" name="object 3"/>
            <p:cNvSpPr/>
            <p:nvPr/>
          </p:nvSpPr>
          <p:spPr>
            <a:xfrm>
              <a:off x="1983739" y="1600200"/>
              <a:ext cx="6995159" cy="1358900"/>
            </a:xfrm>
            <a:custGeom>
              <a:avLst/>
              <a:gdLst/>
              <a:ahLst/>
              <a:cxnLst/>
              <a:rect l="l" t="t" r="r" b="b"/>
              <a:pathLst>
                <a:path w="6995159" h="1358900">
                  <a:moveTo>
                    <a:pt x="6859269" y="0"/>
                  </a:moveTo>
                  <a:lnTo>
                    <a:pt x="135762" y="0"/>
                  </a:lnTo>
                  <a:lnTo>
                    <a:pt x="92837" y="6985"/>
                  </a:lnTo>
                  <a:lnTo>
                    <a:pt x="55626" y="26288"/>
                  </a:lnTo>
                  <a:lnTo>
                    <a:pt x="26162" y="55625"/>
                  </a:lnTo>
                  <a:lnTo>
                    <a:pt x="6858" y="92963"/>
                  </a:lnTo>
                  <a:lnTo>
                    <a:pt x="0" y="135762"/>
                  </a:lnTo>
                  <a:lnTo>
                    <a:pt x="0" y="1222628"/>
                  </a:lnTo>
                  <a:lnTo>
                    <a:pt x="6858" y="1265427"/>
                  </a:lnTo>
                  <a:lnTo>
                    <a:pt x="26162" y="1302765"/>
                  </a:lnTo>
                  <a:lnTo>
                    <a:pt x="55626" y="1332102"/>
                  </a:lnTo>
                  <a:lnTo>
                    <a:pt x="92837" y="1351407"/>
                  </a:lnTo>
                  <a:lnTo>
                    <a:pt x="135762" y="1358391"/>
                  </a:lnTo>
                  <a:lnTo>
                    <a:pt x="6859269" y="1358391"/>
                  </a:lnTo>
                  <a:lnTo>
                    <a:pt x="6902196" y="1351407"/>
                  </a:lnTo>
                  <a:lnTo>
                    <a:pt x="6939407" y="1332102"/>
                  </a:lnTo>
                  <a:lnTo>
                    <a:pt x="6968871" y="1302765"/>
                  </a:lnTo>
                  <a:lnTo>
                    <a:pt x="6988048" y="1265427"/>
                  </a:lnTo>
                  <a:lnTo>
                    <a:pt x="6995033" y="1222628"/>
                  </a:lnTo>
                  <a:lnTo>
                    <a:pt x="6995033" y="135762"/>
                  </a:lnTo>
                  <a:lnTo>
                    <a:pt x="6988048" y="92963"/>
                  </a:lnTo>
                  <a:lnTo>
                    <a:pt x="6968871" y="55625"/>
                  </a:lnTo>
                  <a:lnTo>
                    <a:pt x="6939407" y="26288"/>
                  </a:lnTo>
                  <a:lnTo>
                    <a:pt x="6902196" y="6985"/>
                  </a:lnTo>
                  <a:lnTo>
                    <a:pt x="6859269" y="0"/>
                  </a:lnTo>
                  <a:close/>
                </a:path>
              </a:pathLst>
            </a:custGeom>
            <a:solidFill>
              <a:srgbClr val="D41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83739" y="1600200"/>
              <a:ext cx="6995159" cy="1361440"/>
            </a:xfrm>
            <a:custGeom>
              <a:avLst/>
              <a:gdLst/>
              <a:ahLst/>
              <a:cxnLst/>
              <a:rect l="l" t="t" r="r" b="b"/>
              <a:pathLst>
                <a:path w="6995159" h="1361439">
                  <a:moveTo>
                    <a:pt x="0" y="136016"/>
                  </a:moveTo>
                  <a:lnTo>
                    <a:pt x="6858" y="93090"/>
                  </a:lnTo>
                  <a:lnTo>
                    <a:pt x="26162" y="55752"/>
                  </a:lnTo>
                  <a:lnTo>
                    <a:pt x="55626" y="26288"/>
                  </a:lnTo>
                  <a:lnTo>
                    <a:pt x="92837" y="6985"/>
                  </a:lnTo>
                  <a:lnTo>
                    <a:pt x="135762" y="0"/>
                  </a:lnTo>
                  <a:lnTo>
                    <a:pt x="6859269" y="0"/>
                  </a:lnTo>
                  <a:lnTo>
                    <a:pt x="6902196" y="6985"/>
                  </a:lnTo>
                  <a:lnTo>
                    <a:pt x="6939407" y="26288"/>
                  </a:lnTo>
                  <a:lnTo>
                    <a:pt x="6968871" y="55752"/>
                  </a:lnTo>
                  <a:lnTo>
                    <a:pt x="6988048" y="93090"/>
                  </a:lnTo>
                  <a:lnTo>
                    <a:pt x="6995033" y="136016"/>
                  </a:lnTo>
                  <a:lnTo>
                    <a:pt x="6995033" y="1224788"/>
                  </a:lnTo>
                  <a:lnTo>
                    <a:pt x="6988048" y="1267840"/>
                  </a:lnTo>
                  <a:lnTo>
                    <a:pt x="6968871" y="1305178"/>
                  </a:lnTo>
                  <a:lnTo>
                    <a:pt x="6939407" y="1334642"/>
                  </a:lnTo>
                  <a:lnTo>
                    <a:pt x="6902196" y="1353947"/>
                  </a:lnTo>
                  <a:lnTo>
                    <a:pt x="6859269" y="1360932"/>
                  </a:lnTo>
                  <a:lnTo>
                    <a:pt x="135762" y="1360932"/>
                  </a:lnTo>
                  <a:lnTo>
                    <a:pt x="92837" y="1353947"/>
                  </a:lnTo>
                  <a:lnTo>
                    <a:pt x="55626" y="1334642"/>
                  </a:lnTo>
                  <a:lnTo>
                    <a:pt x="26162" y="1305178"/>
                  </a:lnTo>
                  <a:lnTo>
                    <a:pt x="6858" y="1267840"/>
                  </a:lnTo>
                  <a:lnTo>
                    <a:pt x="0" y="1224788"/>
                  </a:lnTo>
                  <a:lnTo>
                    <a:pt x="0" y="13601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588260" y="3172460"/>
            <a:ext cx="7020559" cy="1384300"/>
            <a:chOff x="2588260" y="3172460"/>
            <a:chExt cx="7020559" cy="1384300"/>
          </a:xfrm>
        </p:grpSpPr>
        <p:sp>
          <p:nvSpPr>
            <p:cNvPr id="6" name="object 6"/>
            <p:cNvSpPr/>
            <p:nvPr/>
          </p:nvSpPr>
          <p:spPr>
            <a:xfrm>
              <a:off x="2600960" y="3185160"/>
              <a:ext cx="6995159" cy="1358900"/>
            </a:xfrm>
            <a:custGeom>
              <a:avLst/>
              <a:gdLst/>
              <a:ahLst/>
              <a:cxnLst/>
              <a:rect l="l" t="t" r="r" b="b"/>
              <a:pathLst>
                <a:path w="6995159" h="1358900">
                  <a:moveTo>
                    <a:pt x="6859269" y="0"/>
                  </a:moveTo>
                  <a:lnTo>
                    <a:pt x="135762" y="0"/>
                  </a:lnTo>
                  <a:lnTo>
                    <a:pt x="92837" y="6985"/>
                  </a:lnTo>
                  <a:lnTo>
                    <a:pt x="55625" y="26162"/>
                  </a:lnTo>
                  <a:lnTo>
                    <a:pt x="26162" y="55625"/>
                  </a:lnTo>
                  <a:lnTo>
                    <a:pt x="6857" y="92963"/>
                  </a:lnTo>
                  <a:lnTo>
                    <a:pt x="0" y="135889"/>
                  </a:lnTo>
                  <a:lnTo>
                    <a:pt x="0" y="1222883"/>
                  </a:lnTo>
                  <a:lnTo>
                    <a:pt x="6857" y="1265808"/>
                  </a:lnTo>
                  <a:lnTo>
                    <a:pt x="26162" y="1303146"/>
                  </a:lnTo>
                  <a:lnTo>
                    <a:pt x="55625" y="1332610"/>
                  </a:lnTo>
                  <a:lnTo>
                    <a:pt x="92837" y="1351788"/>
                  </a:lnTo>
                  <a:lnTo>
                    <a:pt x="135762" y="1358772"/>
                  </a:lnTo>
                  <a:lnTo>
                    <a:pt x="6859269" y="1358772"/>
                  </a:lnTo>
                  <a:lnTo>
                    <a:pt x="6902196" y="1351788"/>
                  </a:lnTo>
                  <a:lnTo>
                    <a:pt x="6939407" y="1332610"/>
                  </a:lnTo>
                  <a:lnTo>
                    <a:pt x="6968871" y="1303146"/>
                  </a:lnTo>
                  <a:lnTo>
                    <a:pt x="6988048" y="1265808"/>
                  </a:lnTo>
                  <a:lnTo>
                    <a:pt x="6995033" y="1222883"/>
                  </a:lnTo>
                  <a:lnTo>
                    <a:pt x="6995033" y="135889"/>
                  </a:lnTo>
                  <a:lnTo>
                    <a:pt x="6988048" y="92963"/>
                  </a:lnTo>
                  <a:lnTo>
                    <a:pt x="6968871" y="55625"/>
                  </a:lnTo>
                  <a:lnTo>
                    <a:pt x="6939407" y="26162"/>
                  </a:lnTo>
                  <a:lnTo>
                    <a:pt x="6902196" y="6985"/>
                  </a:lnTo>
                  <a:lnTo>
                    <a:pt x="685926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00960" y="3185160"/>
              <a:ext cx="6995159" cy="1358900"/>
            </a:xfrm>
            <a:custGeom>
              <a:avLst/>
              <a:gdLst/>
              <a:ahLst/>
              <a:cxnLst/>
              <a:rect l="l" t="t" r="r" b="b"/>
              <a:pathLst>
                <a:path w="6995159" h="1358900">
                  <a:moveTo>
                    <a:pt x="0" y="135889"/>
                  </a:moveTo>
                  <a:lnTo>
                    <a:pt x="6857" y="92963"/>
                  </a:lnTo>
                  <a:lnTo>
                    <a:pt x="26162" y="55625"/>
                  </a:lnTo>
                  <a:lnTo>
                    <a:pt x="55625" y="26162"/>
                  </a:lnTo>
                  <a:lnTo>
                    <a:pt x="92837" y="6985"/>
                  </a:lnTo>
                  <a:lnTo>
                    <a:pt x="135762" y="0"/>
                  </a:lnTo>
                  <a:lnTo>
                    <a:pt x="6859269" y="0"/>
                  </a:lnTo>
                  <a:lnTo>
                    <a:pt x="6902196" y="6985"/>
                  </a:lnTo>
                  <a:lnTo>
                    <a:pt x="6939407" y="26162"/>
                  </a:lnTo>
                  <a:lnTo>
                    <a:pt x="6968871" y="55625"/>
                  </a:lnTo>
                  <a:lnTo>
                    <a:pt x="6988048" y="92963"/>
                  </a:lnTo>
                  <a:lnTo>
                    <a:pt x="6995033" y="135889"/>
                  </a:lnTo>
                  <a:lnTo>
                    <a:pt x="6995033" y="1222883"/>
                  </a:lnTo>
                  <a:lnTo>
                    <a:pt x="6988048" y="1265808"/>
                  </a:lnTo>
                  <a:lnTo>
                    <a:pt x="6968871" y="1303146"/>
                  </a:lnTo>
                  <a:lnTo>
                    <a:pt x="6939407" y="1332610"/>
                  </a:lnTo>
                  <a:lnTo>
                    <a:pt x="6902196" y="1351788"/>
                  </a:lnTo>
                  <a:lnTo>
                    <a:pt x="6859269" y="1358772"/>
                  </a:lnTo>
                  <a:lnTo>
                    <a:pt x="135762" y="1358772"/>
                  </a:lnTo>
                  <a:lnTo>
                    <a:pt x="92837" y="1351788"/>
                  </a:lnTo>
                  <a:lnTo>
                    <a:pt x="55625" y="1332610"/>
                  </a:lnTo>
                  <a:lnTo>
                    <a:pt x="26162" y="1303146"/>
                  </a:lnTo>
                  <a:lnTo>
                    <a:pt x="6857" y="1265808"/>
                  </a:lnTo>
                  <a:lnTo>
                    <a:pt x="0" y="1222883"/>
                  </a:lnTo>
                  <a:lnTo>
                    <a:pt x="0" y="13588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56205" y="1857377"/>
            <a:ext cx="3700145" cy="209994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Amont</a:t>
            </a:r>
            <a:endParaRPr sz="1800">
              <a:latin typeface="Verdana"/>
              <a:cs typeface="Verdana"/>
            </a:endParaRPr>
          </a:p>
          <a:p>
            <a:pPr marL="805180" indent="-173355">
              <a:lnSpc>
                <a:spcPct val="100000"/>
              </a:lnSpc>
              <a:spcBef>
                <a:spcPts val="700"/>
              </a:spcBef>
              <a:buChar char="•"/>
              <a:tabLst>
                <a:tab pos="805815" algn="l"/>
              </a:tabLst>
            </a:pPr>
            <a:r>
              <a:rPr sz="1800" spc="-17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1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25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é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9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00" spc="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’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25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7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800" spc="-25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2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9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Verdana"/>
              <a:buChar char="•"/>
            </a:pP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Verdana"/>
              <a:buChar char="•"/>
            </a:pPr>
            <a:endParaRPr sz="2350">
              <a:latin typeface="Verdana"/>
              <a:cs typeface="Verdana"/>
            </a:endParaRPr>
          </a:p>
          <a:p>
            <a:pPr marL="629920">
              <a:lnSpc>
                <a:spcPct val="100000"/>
              </a:lnSpc>
            </a:pP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Méthode</a:t>
            </a:r>
            <a:endParaRPr sz="1800">
              <a:latin typeface="Verdana"/>
              <a:cs typeface="Verdana"/>
            </a:endParaRPr>
          </a:p>
          <a:p>
            <a:pPr marL="1455420" lvl="1" indent="-173355">
              <a:lnSpc>
                <a:spcPct val="100000"/>
              </a:lnSpc>
              <a:spcBef>
                <a:spcPts val="700"/>
              </a:spcBef>
              <a:buChar char="•"/>
              <a:tabLst>
                <a:tab pos="1456055" algn="l"/>
              </a:tabLst>
            </a:pP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9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9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ord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02939" y="4757420"/>
            <a:ext cx="7025640" cy="1384300"/>
            <a:chOff x="3202939" y="4757420"/>
            <a:chExt cx="7025640" cy="1384300"/>
          </a:xfrm>
        </p:grpSpPr>
        <p:sp>
          <p:nvSpPr>
            <p:cNvPr id="10" name="object 10"/>
            <p:cNvSpPr/>
            <p:nvPr/>
          </p:nvSpPr>
          <p:spPr>
            <a:xfrm>
              <a:off x="3215640" y="4770119"/>
              <a:ext cx="7000240" cy="1358900"/>
            </a:xfrm>
            <a:custGeom>
              <a:avLst/>
              <a:gdLst/>
              <a:ahLst/>
              <a:cxnLst/>
              <a:rect l="l" t="t" r="r" b="b"/>
              <a:pathLst>
                <a:path w="7000240" h="1358900">
                  <a:moveTo>
                    <a:pt x="6999732" y="135890"/>
                  </a:moveTo>
                  <a:lnTo>
                    <a:pt x="6992747" y="92964"/>
                  </a:lnTo>
                  <a:lnTo>
                    <a:pt x="6973570" y="55626"/>
                  </a:lnTo>
                  <a:lnTo>
                    <a:pt x="6944106" y="26162"/>
                  </a:lnTo>
                  <a:lnTo>
                    <a:pt x="6906895" y="6985"/>
                  </a:lnTo>
                  <a:lnTo>
                    <a:pt x="6863969" y="0"/>
                  </a:lnTo>
                  <a:lnTo>
                    <a:pt x="6861429" y="0"/>
                  </a:lnTo>
                  <a:lnTo>
                    <a:pt x="135763" y="0"/>
                  </a:lnTo>
                  <a:lnTo>
                    <a:pt x="92837" y="6985"/>
                  </a:lnTo>
                  <a:lnTo>
                    <a:pt x="55613" y="26162"/>
                  </a:lnTo>
                  <a:lnTo>
                    <a:pt x="26162" y="55626"/>
                  </a:lnTo>
                  <a:lnTo>
                    <a:pt x="6985" y="92964"/>
                  </a:lnTo>
                  <a:lnTo>
                    <a:pt x="0" y="135890"/>
                  </a:lnTo>
                  <a:lnTo>
                    <a:pt x="0" y="1222895"/>
                  </a:lnTo>
                  <a:lnTo>
                    <a:pt x="6985" y="1265847"/>
                  </a:lnTo>
                  <a:lnTo>
                    <a:pt x="26162" y="1303147"/>
                  </a:lnTo>
                  <a:lnTo>
                    <a:pt x="55613" y="1332560"/>
                  </a:lnTo>
                  <a:lnTo>
                    <a:pt x="92837" y="1351838"/>
                  </a:lnTo>
                  <a:lnTo>
                    <a:pt x="135763" y="1358773"/>
                  </a:lnTo>
                  <a:lnTo>
                    <a:pt x="6861429" y="1358773"/>
                  </a:lnTo>
                  <a:lnTo>
                    <a:pt x="6863969" y="1358773"/>
                  </a:lnTo>
                  <a:lnTo>
                    <a:pt x="6906895" y="1351838"/>
                  </a:lnTo>
                  <a:lnTo>
                    <a:pt x="6944106" y="1332560"/>
                  </a:lnTo>
                  <a:lnTo>
                    <a:pt x="6973570" y="1303147"/>
                  </a:lnTo>
                  <a:lnTo>
                    <a:pt x="6992747" y="1265847"/>
                  </a:lnTo>
                  <a:lnTo>
                    <a:pt x="6999732" y="1222895"/>
                  </a:lnTo>
                  <a:lnTo>
                    <a:pt x="6999732" y="135890"/>
                  </a:lnTo>
                  <a:close/>
                </a:path>
              </a:pathLst>
            </a:custGeom>
            <a:solidFill>
              <a:srgbClr val="D41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15639" y="4770120"/>
              <a:ext cx="7000240" cy="1358900"/>
            </a:xfrm>
            <a:custGeom>
              <a:avLst/>
              <a:gdLst/>
              <a:ahLst/>
              <a:cxnLst/>
              <a:rect l="l" t="t" r="r" b="b"/>
              <a:pathLst>
                <a:path w="7000240" h="1358900">
                  <a:moveTo>
                    <a:pt x="0" y="135889"/>
                  </a:moveTo>
                  <a:lnTo>
                    <a:pt x="6985" y="92963"/>
                  </a:lnTo>
                  <a:lnTo>
                    <a:pt x="26162" y="55625"/>
                  </a:lnTo>
                  <a:lnTo>
                    <a:pt x="55625" y="26161"/>
                  </a:lnTo>
                  <a:lnTo>
                    <a:pt x="92837" y="6984"/>
                  </a:lnTo>
                  <a:lnTo>
                    <a:pt x="135762" y="0"/>
                  </a:lnTo>
                  <a:lnTo>
                    <a:pt x="6863969" y="0"/>
                  </a:lnTo>
                  <a:lnTo>
                    <a:pt x="6906894" y="6984"/>
                  </a:lnTo>
                  <a:lnTo>
                    <a:pt x="6944106" y="26161"/>
                  </a:lnTo>
                  <a:lnTo>
                    <a:pt x="6973569" y="55625"/>
                  </a:lnTo>
                  <a:lnTo>
                    <a:pt x="6992746" y="92963"/>
                  </a:lnTo>
                  <a:lnTo>
                    <a:pt x="6999732" y="135889"/>
                  </a:lnTo>
                  <a:lnTo>
                    <a:pt x="6999732" y="1222895"/>
                  </a:lnTo>
                  <a:lnTo>
                    <a:pt x="6992746" y="1265847"/>
                  </a:lnTo>
                  <a:lnTo>
                    <a:pt x="6973569" y="1303146"/>
                  </a:lnTo>
                  <a:lnTo>
                    <a:pt x="6944106" y="1332560"/>
                  </a:lnTo>
                  <a:lnTo>
                    <a:pt x="6906894" y="1351838"/>
                  </a:lnTo>
                  <a:lnTo>
                    <a:pt x="6863969" y="1358772"/>
                  </a:lnTo>
                  <a:lnTo>
                    <a:pt x="135762" y="1358772"/>
                  </a:lnTo>
                  <a:lnTo>
                    <a:pt x="92837" y="1351838"/>
                  </a:lnTo>
                  <a:lnTo>
                    <a:pt x="55625" y="1332560"/>
                  </a:lnTo>
                  <a:lnTo>
                    <a:pt x="26162" y="1303146"/>
                  </a:lnTo>
                  <a:lnTo>
                    <a:pt x="6985" y="1265847"/>
                  </a:lnTo>
                  <a:lnTo>
                    <a:pt x="0" y="1222895"/>
                  </a:lnTo>
                  <a:lnTo>
                    <a:pt x="0" y="13588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376929" y="4877240"/>
            <a:ext cx="3134995" cy="75184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Aval</a:t>
            </a:r>
            <a:endParaRPr sz="1800">
              <a:latin typeface="Verdana"/>
              <a:cs typeface="Verdana"/>
            </a:endParaRPr>
          </a:p>
          <a:p>
            <a:pPr marL="185420" indent="-172720">
              <a:lnSpc>
                <a:spcPct val="100000"/>
              </a:lnSpc>
              <a:spcBef>
                <a:spcPts val="700"/>
              </a:spcBef>
              <a:buChar char="•"/>
              <a:tabLst>
                <a:tab pos="185420" algn="l"/>
              </a:tabLst>
            </a:pPr>
            <a:r>
              <a:rPr sz="1800" spc="-3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800" spc="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ue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00" spc="80" dirty="0">
                <a:solidFill>
                  <a:srgbClr val="FFFFFF"/>
                </a:solidFill>
                <a:latin typeface="Verdana"/>
                <a:cs typeface="Verdana"/>
              </a:rPr>
              <a:t>é</a:t>
            </a:r>
            <a:r>
              <a:rPr sz="1800" spc="2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isionn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sz="1800" spc="9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084819" y="2618739"/>
            <a:ext cx="1524000" cy="2484120"/>
            <a:chOff x="8084819" y="2618739"/>
            <a:chExt cx="1524000" cy="2484120"/>
          </a:xfrm>
        </p:grpSpPr>
        <p:sp>
          <p:nvSpPr>
            <p:cNvPr id="14" name="object 14"/>
            <p:cNvSpPr/>
            <p:nvPr/>
          </p:nvSpPr>
          <p:spPr>
            <a:xfrm>
              <a:off x="8097519" y="2631439"/>
              <a:ext cx="881380" cy="883919"/>
            </a:xfrm>
            <a:custGeom>
              <a:avLst/>
              <a:gdLst/>
              <a:ahLst/>
              <a:cxnLst/>
              <a:rect l="l" t="t" r="r" b="b"/>
              <a:pathLst>
                <a:path w="881379" h="883920">
                  <a:moveTo>
                    <a:pt x="682751" y="0"/>
                  </a:moveTo>
                  <a:lnTo>
                    <a:pt x="198247" y="0"/>
                  </a:lnTo>
                  <a:lnTo>
                    <a:pt x="198247" y="485901"/>
                  </a:lnTo>
                  <a:lnTo>
                    <a:pt x="0" y="485901"/>
                  </a:lnTo>
                  <a:lnTo>
                    <a:pt x="440435" y="883665"/>
                  </a:lnTo>
                  <a:lnTo>
                    <a:pt x="880872" y="485901"/>
                  </a:lnTo>
                  <a:lnTo>
                    <a:pt x="682751" y="485901"/>
                  </a:lnTo>
                  <a:lnTo>
                    <a:pt x="682751" y="0"/>
                  </a:lnTo>
                  <a:close/>
                </a:path>
              </a:pathLst>
            </a:custGeom>
            <a:solidFill>
              <a:srgbClr val="C8D3E8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97519" y="2631439"/>
              <a:ext cx="883919" cy="883919"/>
            </a:xfrm>
            <a:custGeom>
              <a:avLst/>
              <a:gdLst/>
              <a:ahLst/>
              <a:cxnLst/>
              <a:rect l="l" t="t" r="r" b="b"/>
              <a:pathLst>
                <a:path w="883920" h="883920">
                  <a:moveTo>
                    <a:pt x="0" y="485901"/>
                  </a:moveTo>
                  <a:lnTo>
                    <a:pt x="198754" y="485901"/>
                  </a:lnTo>
                  <a:lnTo>
                    <a:pt x="198754" y="0"/>
                  </a:lnTo>
                  <a:lnTo>
                    <a:pt x="684656" y="0"/>
                  </a:lnTo>
                  <a:lnTo>
                    <a:pt x="684656" y="485901"/>
                  </a:lnTo>
                  <a:lnTo>
                    <a:pt x="883411" y="485901"/>
                  </a:lnTo>
                  <a:lnTo>
                    <a:pt x="441705" y="883665"/>
                  </a:lnTo>
                  <a:lnTo>
                    <a:pt x="0" y="485901"/>
                  </a:lnTo>
                  <a:close/>
                </a:path>
              </a:pathLst>
            </a:custGeom>
            <a:ln w="25399">
              <a:solidFill>
                <a:srgbClr val="C8D3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712199" y="4206239"/>
              <a:ext cx="883919" cy="883919"/>
            </a:xfrm>
            <a:custGeom>
              <a:avLst/>
              <a:gdLst/>
              <a:ahLst/>
              <a:cxnLst/>
              <a:rect l="l" t="t" r="r" b="b"/>
              <a:pathLst>
                <a:path w="883920" h="883920">
                  <a:moveTo>
                    <a:pt x="684783" y="0"/>
                  </a:moveTo>
                  <a:lnTo>
                    <a:pt x="198754" y="0"/>
                  </a:lnTo>
                  <a:lnTo>
                    <a:pt x="198754" y="485775"/>
                  </a:lnTo>
                  <a:lnTo>
                    <a:pt x="0" y="485775"/>
                  </a:lnTo>
                  <a:lnTo>
                    <a:pt x="441832" y="883412"/>
                  </a:lnTo>
                  <a:lnTo>
                    <a:pt x="883666" y="485775"/>
                  </a:lnTo>
                  <a:lnTo>
                    <a:pt x="684783" y="485775"/>
                  </a:lnTo>
                  <a:lnTo>
                    <a:pt x="684783" y="0"/>
                  </a:lnTo>
                  <a:close/>
                </a:path>
              </a:pathLst>
            </a:custGeom>
            <a:solidFill>
              <a:srgbClr val="C8D3E8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712199" y="4206239"/>
              <a:ext cx="883919" cy="883919"/>
            </a:xfrm>
            <a:custGeom>
              <a:avLst/>
              <a:gdLst/>
              <a:ahLst/>
              <a:cxnLst/>
              <a:rect l="l" t="t" r="r" b="b"/>
              <a:pathLst>
                <a:path w="883920" h="883920">
                  <a:moveTo>
                    <a:pt x="0" y="485775"/>
                  </a:moveTo>
                  <a:lnTo>
                    <a:pt x="198754" y="485775"/>
                  </a:lnTo>
                  <a:lnTo>
                    <a:pt x="198754" y="0"/>
                  </a:lnTo>
                  <a:lnTo>
                    <a:pt x="684910" y="0"/>
                  </a:lnTo>
                  <a:lnTo>
                    <a:pt x="684910" y="485775"/>
                  </a:lnTo>
                  <a:lnTo>
                    <a:pt x="883666" y="485775"/>
                  </a:lnTo>
                  <a:lnTo>
                    <a:pt x="441832" y="883412"/>
                  </a:lnTo>
                  <a:lnTo>
                    <a:pt x="0" y="485775"/>
                  </a:lnTo>
                  <a:close/>
                </a:path>
              </a:pathLst>
            </a:custGeom>
            <a:ln w="25400">
              <a:solidFill>
                <a:srgbClr val="C8D3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74967" y="777621"/>
            <a:ext cx="45504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5" dirty="0">
                <a:latin typeface="Tahoma"/>
                <a:cs typeface="Tahoma"/>
              </a:rPr>
              <a:t>Cadrage</a:t>
            </a:r>
            <a:r>
              <a:rPr sz="3200" spc="-80" dirty="0">
                <a:latin typeface="Tahoma"/>
                <a:cs typeface="Tahoma"/>
              </a:rPr>
              <a:t> </a:t>
            </a:r>
            <a:r>
              <a:rPr sz="3200" spc="125" dirty="0">
                <a:latin typeface="Tahoma"/>
                <a:cs typeface="Tahoma"/>
              </a:rPr>
              <a:t>de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la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spc="-90" dirty="0">
                <a:latin typeface="Tahoma"/>
                <a:cs typeface="Tahoma"/>
              </a:rPr>
              <a:t>journée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257" y="792162"/>
            <a:ext cx="21177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35" dirty="0">
                <a:latin typeface="Tahoma"/>
                <a:cs typeface="Tahoma"/>
              </a:rPr>
              <a:t>L</a:t>
            </a:r>
            <a:r>
              <a:rPr sz="3200" spc="-160" dirty="0">
                <a:latin typeface="Tahoma"/>
                <a:cs typeface="Tahoma"/>
              </a:rPr>
              <a:t>e</a:t>
            </a:r>
            <a:r>
              <a:rPr sz="3200" spc="-240" dirty="0">
                <a:latin typeface="Tahoma"/>
                <a:cs typeface="Tahoma"/>
              </a:rPr>
              <a:t>s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135" dirty="0">
                <a:latin typeface="Tahoma"/>
                <a:cs typeface="Tahoma"/>
              </a:rPr>
              <a:t>é</a:t>
            </a:r>
            <a:r>
              <a:rPr sz="3200" spc="-105" dirty="0">
                <a:latin typeface="Tahoma"/>
                <a:cs typeface="Tahoma"/>
              </a:rPr>
              <a:t>t</a:t>
            </a:r>
            <a:r>
              <a:rPr sz="3200" spc="140" dirty="0">
                <a:latin typeface="Tahoma"/>
                <a:cs typeface="Tahoma"/>
              </a:rPr>
              <a:t>a</a:t>
            </a:r>
            <a:r>
              <a:rPr sz="3200" spc="155" dirty="0">
                <a:latin typeface="Tahoma"/>
                <a:cs typeface="Tahoma"/>
              </a:rPr>
              <a:t>p</a:t>
            </a:r>
            <a:r>
              <a:rPr sz="3200" spc="-50" dirty="0">
                <a:latin typeface="Tahoma"/>
                <a:cs typeface="Tahoma"/>
              </a:rPr>
              <a:t>es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71039" y="1590039"/>
            <a:ext cx="8255000" cy="3919220"/>
            <a:chOff x="1971039" y="1590039"/>
            <a:chExt cx="8255000" cy="3919220"/>
          </a:xfrm>
        </p:grpSpPr>
        <p:sp>
          <p:nvSpPr>
            <p:cNvPr id="4" name="object 4"/>
            <p:cNvSpPr/>
            <p:nvPr/>
          </p:nvSpPr>
          <p:spPr>
            <a:xfrm>
              <a:off x="1983740" y="4516119"/>
              <a:ext cx="8229600" cy="980440"/>
            </a:xfrm>
            <a:custGeom>
              <a:avLst/>
              <a:gdLst/>
              <a:ahLst/>
              <a:cxnLst/>
              <a:rect l="l" t="t" r="r" b="b"/>
              <a:pathLst>
                <a:path w="8229600" h="980439">
                  <a:moveTo>
                    <a:pt x="8229473" y="0"/>
                  </a:moveTo>
                  <a:lnTo>
                    <a:pt x="0" y="0"/>
                  </a:lnTo>
                  <a:lnTo>
                    <a:pt x="0" y="637032"/>
                  </a:lnTo>
                  <a:lnTo>
                    <a:pt x="3992245" y="637032"/>
                  </a:lnTo>
                  <a:lnTo>
                    <a:pt x="3992245" y="735203"/>
                  </a:lnTo>
                  <a:lnTo>
                    <a:pt x="3869817" y="735203"/>
                  </a:lnTo>
                  <a:lnTo>
                    <a:pt x="4114673" y="980313"/>
                  </a:lnTo>
                  <a:lnTo>
                    <a:pt x="4359656" y="735203"/>
                  </a:lnTo>
                  <a:lnTo>
                    <a:pt x="4237355" y="735203"/>
                  </a:lnTo>
                  <a:lnTo>
                    <a:pt x="4237355" y="637032"/>
                  </a:lnTo>
                  <a:lnTo>
                    <a:pt x="8229473" y="637032"/>
                  </a:lnTo>
                  <a:lnTo>
                    <a:pt x="8229473" y="0"/>
                  </a:lnTo>
                  <a:close/>
                </a:path>
              </a:pathLst>
            </a:custGeom>
            <a:solidFill>
              <a:srgbClr val="CE1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83739" y="4516119"/>
              <a:ext cx="8229600" cy="980440"/>
            </a:xfrm>
            <a:custGeom>
              <a:avLst/>
              <a:gdLst/>
              <a:ahLst/>
              <a:cxnLst/>
              <a:rect l="l" t="t" r="r" b="b"/>
              <a:pathLst>
                <a:path w="8229600" h="980439">
                  <a:moveTo>
                    <a:pt x="8229473" y="637031"/>
                  </a:moveTo>
                  <a:lnTo>
                    <a:pt x="4237228" y="637031"/>
                  </a:lnTo>
                  <a:lnTo>
                    <a:pt x="4237228" y="735202"/>
                  </a:lnTo>
                  <a:lnTo>
                    <a:pt x="4359656" y="735202"/>
                  </a:lnTo>
                  <a:lnTo>
                    <a:pt x="4114673" y="980312"/>
                  </a:lnTo>
                  <a:lnTo>
                    <a:pt x="3869817" y="735202"/>
                  </a:lnTo>
                  <a:lnTo>
                    <a:pt x="3992245" y="735202"/>
                  </a:lnTo>
                  <a:lnTo>
                    <a:pt x="3992245" y="637031"/>
                  </a:lnTo>
                  <a:lnTo>
                    <a:pt x="0" y="637031"/>
                  </a:lnTo>
                  <a:lnTo>
                    <a:pt x="0" y="0"/>
                  </a:lnTo>
                  <a:lnTo>
                    <a:pt x="8229473" y="0"/>
                  </a:lnTo>
                  <a:lnTo>
                    <a:pt x="8229473" y="63703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53556" y="4182872"/>
              <a:ext cx="490220" cy="343535"/>
            </a:xfrm>
            <a:custGeom>
              <a:avLst/>
              <a:gdLst/>
              <a:ahLst/>
              <a:cxnLst/>
              <a:rect l="l" t="t" r="r" b="b"/>
              <a:pathLst>
                <a:path w="490220" h="343535">
                  <a:moveTo>
                    <a:pt x="367538" y="0"/>
                  </a:moveTo>
                  <a:lnTo>
                    <a:pt x="122427" y="0"/>
                  </a:lnTo>
                  <a:lnTo>
                    <a:pt x="122427" y="98170"/>
                  </a:lnTo>
                  <a:lnTo>
                    <a:pt x="0" y="98170"/>
                  </a:lnTo>
                  <a:lnTo>
                    <a:pt x="244855" y="343280"/>
                  </a:lnTo>
                  <a:lnTo>
                    <a:pt x="489838" y="98170"/>
                  </a:lnTo>
                  <a:lnTo>
                    <a:pt x="367538" y="98170"/>
                  </a:lnTo>
                  <a:lnTo>
                    <a:pt x="367538" y="0"/>
                  </a:lnTo>
                  <a:close/>
                </a:path>
              </a:pathLst>
            </a:custGeom>
            <a:solidFill>
              <a:srgbClr val="CE1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83739" y="3545839"/>
              <a:ext cx="8229600" cy="980440"/>
            </a:xfrm>
            <a:custGeom>
              <a:avLst/>
              <a:gdLst/>
              <a:ahLst/>
              <a:cxnLst/>
              <a:rect l="l" t="t" r="r" b="b"/>
              <a:pathLst>
                <a:path w="8229600" h="980439">
                  <a:moveTo>
                    <a:pt x="8229473" y="0"/>
                  </a:moveTo>
                  <a:lnTo>
                    <a:pt x="0" y="0"/>
                  </a:lnTo>
                  <a:lnTo>
                    <a:pt x="0" y="637032"/>
                  </a:lnTo>
                  <a:lnTo>
                    <a:pt x="3992245" y="637032"/>
                  </a:lnTo>
                  <a:lnTo>
                    <a:pt x="3992245" y="735203"/>
                  </a:lnTo>
                  <a:lnTo>
                    <a:pt x="3869817" y="735203"/>
                  </a:lnTo>
                  <a:lnTo>
                    <a:pt x="4114673" y="980313"/>
                  </a:lnTo>
                  <a:lnTo>
                    <a:pt x="4359656" y="735203"/>
                  </a:lnTo>
                  <a:lnTo>
                    <a:pt x="4237228" y="735203"/>
                  </a:lnTo>
                  <a:lnTo>
                    <a:pt x="4237228" y="637032"/>
                  </a:lnTo>
                  <a:lnTo>
                    <a:pt x="8229473" y="637032"/>
                  </a:lnTo>
                  <a:lnTo>
                    <a:pt x="8229473" y="0"/>
                  </a:lnTo>
                  <a:close/>
                </a:path>
              </a:pathLst>
            </a:custGeom>
            <a:solidFill>
              <a:srgbClr val="DC52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83739" y="3545839"/>
              <a:ext cx="8229600" cy="980440"/>
            </a:xfrm>
            <a:custGeom>
              <a:avLst/>
              <a:gdLst/>
              <a:ahLst/>
              <a:cxnLst/>
              <a:rect l="l" t="t" r="r" b="b"/>
              <a:pathLst>
                <a:path w="8229600" h="980439">
                  <a:moveTo>
                    <a:pt x="8229473" y="637032"/>
                  </a:moveTo>
                  <a:lnTo>
                    <a:pt x="4237228" y="637032"/>
                  </a:lnTo>
                  <a:lnTo>
                    <a:pt x="4237228" y="735203"/>
                  </a:lnTo>
                  <a:lnTo>
                    <a:pt x="4359656" y="735203"/>
                  </a:lnTo>
                  <a:lnTo>
                    <a:pt x="4114673" y="980313"/>
                  </a:lnTo>
                  <a:lnTo>
                    <a:pt x="3869817" y="735203"/>
                  </a:lnTo>
                  <a:lnTo>
                    <a:pt x="3992245" y="735203"/>
                  </a:lnTo>
                  <a:lnTo>
                    <a:pt x="3992245" y="637032"/>
                  </a:lnTo>
                  <a:lnTo>
                    <a:pt x="0" y="637032"/>
                  </a:lnTo>
                  <a:lnTo>
                    <a:pt x="0" y="0"/>
                  </a:lnTo>
                  <a:lnTo>
                    <a:pt x="8229473" y="0"/>
                  </a:lnTo>
                  <a:lnTo>
                    <a:pt x="8229473" y="63703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83740" y="2575559"/>
              <a:ext cx="8229600" cy="980440"/>
            </a:xfrm>
            <a:custGeom>
              <a:avLst/>
              <a:gdLst/>
              <a:ahLst/>
              <a:cxnLst/>
              <a:rect l="l" t="t" r="r" b="b"/>
              <a:pathLst>
                <a:path w="8229600" h="980439">
                  <a:moveTo>
                    <a:pt x="8229473" y="0"/>
                  </a:moveTo>
                  <a:lnTo>
                    <a:pt x="0" y="0"/>
                  </a:lnTo>
                  <a:lnTo>
                    <a:pt x="0" y="636778"/>
                  </a:lnTo>
                  <a:lnTo>
                    <a:pt x="3992245" y="636778"/>
                  </a:lnTo>
                  <a:lnTo>
                    <a:pt x="3992245" y="636905"/>
                  </a:lnTo>
                  <a:lnTo>
                    <a:pt x="3992245" y="735076"/>
                  </a:lnTo>
                  <a:lnTo>
                    <a:pt x="3869817" y="735076"/>
                  </a:lnTo>
                  <a:lnTo>
                    <a:pt x="4114673" y="980071"/>
                  </a:lnTo>
                  <a:lnTo>
                    <a:pt x="4359656" y="735076"/>
                  </a:lnTo>
                  <a:lnTo>
                    <a:pt x="4237355" y="735076"/>
                  </a:lnTo>
                  <a:lnTo>
                    <a:pt x="4237355" y="636905"/>
                  </a:lnTo>
                  <a:lnTo>
                    <a:pt x="4237228" y="636905"/>
                  </a:lnTo>
                  <a:lnTo>
                    <a:pt x="4237228" y="636778"/>
                  </a:lnTo>
                  <a:lnTo>
                    <a:pt x="8229473" y="636778"/>
                  </a:lnTo>
                  <a:lnTo>
                    <a:pt x="8229473" y="0"/>
                  </a:lnTo>
                  <a:close/>
                </a:path>
              </a:pathLst>
            </a:custGeom>
            <a:solidFill>
              <a:srgbClr val="CE1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83739" y="2575559"/>
              <a:ext cx="8229600" cy="980440"/>
            </a:xfrm>
            <a:custGeom>
              <a:avLst/>
              <a:gdLst/>
              <a:ahLst/>
              <a:cxnLst/>
              <a:rect l="l" t="t" r="r" b="b"/>
              <a:pathLst>
                <a:path w="8229600" h="980439">
                  <a:moveTo>
                    <a:pt x="8229473" y="636777"/>
                  </a:moveTo>
                  <a:lnTo>
                    <a:pt x="4237228" y="636777"/>
                  </a:lnTo>
                  <a:lnTo>
                    <a:pt x="4237228" y="735076"/>
                  </a:lnTo>
                  <a:lnTo>
                    <a:pt x="4359656" y="735076"/>
                  </a:lnTo>
                  <a:lnTo>
                    <a:pt x="4114673" y="980059"/>
                  </a:lnTo>
                  <a:lnTo>
                    <a:pt x="3869817" y="735076"/>
                  </a:lnTo>
                  <a:lnTo>
                    <a:pt x="3992245" y="735076"/>
                  </a:lnTo>
                  <a:lnTo>
                    <a:pt x="3992245" y="636777"/>
                  </a:lnTo>
                  <a:lnTo>
                    <a:pt x="0" y="636777"/>
                  </a:lnTo>
                  <a:lnTo>
                    <a:pt x="0" y="0"/>
                  </a:lnTo>
                  <a:lnTo>
                    <a:pt x="8229473" y="0"/>
                  </a:lnTo>
                  <a:lnTo>
                    <a:pt x="8229473" y="63677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83739" y="1602739"/>
              <a:ext cx="8229600" cy="982980"/>
            </a:xfrm>
            <a:custGeom>
              <a:avLst/>
              <a:gdLst/>
              <a:ahLst/>
              <a:cxnLst/>
              <a:rect l="l" t="t" r="r" b="b"/>
              <a:pathLst>
                <a:path w="8229600" h="982980">
                  <a:moveTo>
                    <a:pt x="8229473" y="0"/>
                  </a:moveTo>
                  <a:lnTo>
                    <a:pt x="0" y="0"/>
                  </a:lnTo>
                  <a:lnTo>
                    <a:pt x="0" y="638301"/>
                  </a:lnTo>
                  <a:lnTo>
                    <a:pt x="3992118" y="638301"/>
                  </a:lnTo>
                  <a:lnTo>
                    <a:pt x="3992118" y="736726"/>
                  </a:lnTo>
                  <a:lnTo>
                    <a:pt x="3869436" y="736726"/>
                  </a:lnTo>
                  <a:lnTo>
                    <a:pt x="4114673" y="982472"/>
                  </a:lnTo>
                  <a:lnTo>
                    <a:pt x="4360037" y="736726"/>
                  </a:lnTo>
                  <a:lnTo>
                    <a:pt x="4237482" y="736726"/>
                  </a:lnTo>
                  <a:lnTo>
                    <a:pt x="4237482" y="638301"/>
                  </a:lnTo>
                  <a:lnTo>
                    <a:pt x="8229473" y="638301"/>
                  </a:lnTo>
                  <a:lnTo>
                    <a:pt x="8229473" y="0"/>
                  </a:lnTo>
                  <a:close/>
                </a:path>
              </a:pathLst>
            </a:custGeom>
            <a:solidFill>
              <a:srgbClr val="CE1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83739" y="1602739"/>
              <a:ext cx="8229600" cy="982980"/>
            </a:xfrm>
            <a:custGeom>
              <a:avLst/>
              <a:gdLst/>
              <a:ahLst/>
              <a:cxnLst/>
              <a:rect l="l" t="t" r="r" b="b"/>
              <a:pathLst>
                <a:path w="8229600" h="982980">
                  <a:moveTo>
                    <a:pt x="8229473" y="0"/>
                  </a:moveTo>
                  <a:lnTo>
                    <a:pt x="0" y="0"/>
                  </a:lnTo>
                  <a:lnTo>
                    <a:pt x="0" y="638301"/>
                  </a:lnTo>
                  <a:lnTo>
                    <a:pt x="3992118" y="638301"/>
                  </a:lnTo>
                  <a:lnTo>
                    <a:pt x="3992118" y="736726"/>
                  </a:lnTo>
                  <a:lnTo>
                    <a:pt x="3869436" y="736726"/>
                  </a:lnTo>
                  <a:lnTo>
                    <a:pt x="4114673" y="982472"/>
                  </a:lnTo>
                  <a:lnTo>
                    <a:pt x="4360037" y="736726"/>
                  </a:lnTo>
                  <a:lnTo>
                    <a:pt x="4237355" y="736726"/>
                  </a:lnTo>
                  <a:lnTo>
                    <a:pt x="4237355" y="638301"/>
                  </a:lnTo>
                  <a:lnTo>
                    <a:pt x="8229473" y="638301"/>
                  </a:lnTo>
                  <a:lnTo>
                    <a:pt x="8229473" y="0"/>
                  </a:lnTo>
                  <a:close/>
                </a:path>
              </a:pathLst>
            </a:custGeom>
            <a:solidFill>
              <a:srgbClr val="DC52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83739" y="1602739"/>
              <a:ext cx="8229600" cy="982980"/>
            </a:xfrm>
            <a:custGeom>
              <a:avLst/>
              <a:gdLst/>
              <a:ahLst/>
              <a:cxnLst/>
              <a:rect l="l" t="t" r="r" b="b"/>
              <a:pathLst>
                <a:path w="8229600" h="982980">
                  <a:moveTo>
                    <a:pt x="8229473" y="638301"/>
                  </a:moveTo>
                  <a:lnTo>
                    <a:pt x="4237355" y="638301"/>
                  </a:lnTo>
                  <a:lnTo>
                    <a:pt x="4237355" y="736726"/>
                  </a:lnTo>
                  <a:lnTo>
                    <a:pt x="4360037" y="736726"/>
                  </a:lnTo>
                  <a:lnTo>
                    <a:pt x="4114673" y="982472"/>
                  </a:lnTo>
                  <a:lnTo>
                    <a:pt x="3869436" y="736726"/>
                  </a:lnTo>
                  <a:lnTo>
                    <a:pt x="3992118" y="736726"/>
                  </a:lnTo>
                  <a:lnTo>
                    <a:pt x="3992118" y="638301"/>
                  </a:lnTo>
                  <a:lnTo>
                    <a:pt x="0" y="638301"/>
                  </a:lnTo>
                  <a:lnTo>
                    <a:pt x="0" y="0"/>
                  </a:lnTo>
                  <a:lnTo>
                    <a:pt x="8229473" y="0"/>
                  </a:lnTo>
                  <a:lnTo>
                    <a:pt x="8229473" y="63830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800853" y="1922779"/>
            <a:ext cx="25977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24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200" spc="-15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200" spc="-65" dirty="0">
                <a:solidFill>
                  <a:srgbClr val="FFFFFF"/>
                </a:solidFill>
                <a:latin typeface="Verdana"/>
                <a:cs typeface="Verdana"/>
              </a:rPr>
              <a:t>ar</a:t>
            </a:r>
            <a:r>
              <a:rPr sz="2200" spc="-1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00" spc="-12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200" spc="-1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00" spc="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00" spc="-2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2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5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200" spc="1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31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200" spc="-1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00" spc="-30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200" spc="1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00" spc="-1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00" spc="80" dirty="0">
                <a:solidFill>
                  <a:srgbClr val="FFFFFF"/>
                </a:solidFill>
                <a:latin typeface="Verdana"/>
                <a:cs typeface="Verdana"/>
              </a:rPr>
              <a:t>é</a:t>
            </a:r>
            <a:r>
              <a:rPr sz="2200" spc="8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200" spc="-1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00" spc="11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83739" y="2575610"/>
            <a:ext cx="8229600" cy="636905"/>
          </a:xfrm>
          <a:prstGeom prst="rect">
            <a:avLst/>
          </a:prstGeom>
          <a:solidFill>
            <a:srgbClr val="CE1F48"/>
          </a:solidFill>
        </p:spPr>
        <p:txBody>
          <a:bodyPr vert="horz" wrap="square" lIns="0" tIns="2844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40"/>
              </a:spcBef>
            </a:pPr>
            <a:r>
              <a:rPr sz="2200" spc="-39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00" spc="10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2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00" spc="-7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200" spc="-1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00" spc="-1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00" spc="-14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2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0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00" spc="-2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2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5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200" spc="10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00" spc="-2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2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5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200" spc="10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00" spc="-17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200" spc="-6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00" spc="10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00" spc="-285" dirty="0">
                <a:solidFill>
                  <a:srgbClr val="FFFFFF"/>
                </a:solidFill>
                <a:latin typeface="Verdana"/>
                <a:cs typeface="Verdana"/>
              </a:rPr>
              <a:t>rs</a:t>
            </a:r>
            <a:r>
              <a:rPr sz="22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12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200" spc="180" dirty="0">
                <a:solidFill>
                  <a:srgbClr val="FFFFFF"/>
                </a:solidFill>
                <a:latin typeface="Verdana"/>
                <a:cs typeface="Verdana"/>
              </a:rPr>
              <a:t>’</a:t>
            </a:r>
            <a:r>
              <a:rPr sz="2200" spc="2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00" spc="20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200" spc="-1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00" spc="-1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00" spc="2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83739" y="3545852"/>
            <a:ext cx="8229600" cy="637540"/>
          </a:xfrm>
          <a:prstGeom prst="rect">
            <a:avLst/>
          </a:prstGeom>
          <a:solidFill>
            <a:srgbClr val="CE1F48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25"/>
              </a:lnSpc>
            </a:pPr>
            <a:r>
              <a:rPr sz="2200" spc="-229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200" spc="-1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00" spc="-270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22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00" spc="-2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2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5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200" spc="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00" spc="-2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2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200" spc="10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200" spc="-305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2200" spc="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00" spc="2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200" spc="-1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00" spc="-1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00" spc="-12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200" spc="-2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2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00" spc="-1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5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200" spc="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00" spc="-2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2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114" dirty="0">
                <a:solidFill>
                  <a:srgbClr val="FFFFFF"/>
                </a:solidFill>
                <a:latin typeface="Verdana"/>
                <a:cs typeface="Verdana"/>
              </a:rPr>
              <a:t>ac</a:t>
            </a:r>
            <a:r>
              <a:rPr sz="2200" spc="7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00" spc="-1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00" spc="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200" spc="-2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2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180" dirty="0">
                <a:solidFill>
                  <a:srgbClr val="FFFFFF"/>
                </a:solidFill>
                <a:latin typeface="Verdana"/>
                <a:cs typeface="Verdana"/>
              </a:rPr>
              <a:t>à</a:t>
            </a:r>
            <a:endParaRPr sz="2200">
              <a:latin typeface="Verdana"/>
              <a:cs typeface="Verdana"/>
            </a:endParaRPr>
          </a:p>
          <a:p>
            <a:pPr marL="5080" algn="ctr">
              <a:lnSpc>
                <a:spcPts val="2390"/>
              </a:lnSpc>
            </a:pPr>
            <a:r>
              <a:rPr sz="2200" spc="-55" dirty="0">
                <a:solidFill>
                  <a:srgbClr val="FFFFFF"/>
                </a:solidFill>
                <a:latin typeface="Verdana"/>
                <a:cs typeface="Verdana"/>
              </a:rPr>
              <a:t>entreprendre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83739" y="4516132"/>
            <a:ext cx="8229600" cy="637540"/>
          </a:xfrm>
          <a:prstGeom prst="rect">
            <a:avLst/>
          </a:prstGeom>
          <a:solidFill>
            <a:srgbClr val="CE1F48"/>
          </a:solidFill>
        </p:spPr>
        <p:txBody>
          <a:bodyPr vert="horz" wrap="square" lIns="0" tIns="275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70"/>
              </a:spcBef>
            </a:pPr>
            <a:r>
              <a:rPr sz="2200" spc="-8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200" spc="80" dirty="0">
                <a:solidFill>
                  <a:srgbClr val="FFFFFF"/>
                </a:solidFill>
                <a:latin typeface="Verdana"/>
                <a:cs typeface="Verdana"/>
              </a:rPr>
              <a:t>é</a:t>
            </a:r>
            <a:r>
              <a:rPr sz="2200" spc="-1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00" spc="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00" spc="-30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200" spc="-10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200" spc="-1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00" spc="-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200" spc="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00" spc="-2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2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5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200" spc="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00" spc="-2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2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00" spc="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200" spc="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200" spc="-1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00" spc="120" dirty="0">
                <a:solidFill>
                  <a:srgbClr val="FFFFFF"/>
                </a:solidFill>
                <a:latin typeface="Verdana"/>
                <a:cs typeface="Verdana"/>
              </a:rPr>
              <a:t>ca</a:t>
            </a:r>
            <a:r>
              <a:rPr sz="2200" spc="7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00" spc="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00" spc="-20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200" spc="-1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200" spc="-2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83739" y="5486400"/>
            <a:ext cx="8229600" cy="505459"/>
          </a:xfrm>
          <a:prstGeom prst="rect">
            <a:avLst/>
          </a:prstGeom>
          <a:solidFill>
            <a:srgbClr val="DC5254"/>
          </a:solidFill>
          <a:ln w="25400">
            <a:solidFill>
              <a:srgbClr val="FFFFFF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1275"/>
              </a:spcBef>
            </a:pPr>
            <a:r>
              <a:rPr sz="2200" spc="24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200" spc="-114" dirty="0">
                <a:solidFill>
                  <a:srgbClr val="FFFFFF"/>
                </a:solidFill>
                <a:latin typeface="Verdana"/>
                <a:cs typeface="Verdana"/>
              </a:rPr>
              <a:t>onstr</a:t>
            </a:r>
            <a:r>
              <a:rPr sz="2200" spc="-16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200" spc="-1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00" spc="-80" dirty="0">
                <a:solidFill>
                  <a:srgbClr val="FFFFFF"/>
                </a:solidFill>
                <a:latin typeface="Verdana"/>
                <a:cs typeface="Verdana"/>
              </a:rPr>
              <a:t>re</a:t>
            </a:r>
            <a:r>
              <a:rPr sz="22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5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200" spc="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00" spc="-2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2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00" spc="1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00" spc="10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200" spc="-2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200" spc="-7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00" spc="1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00" spc="-7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200" spc="-250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22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12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200" spc="1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10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200" spc="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200" spc="-30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200" spc="1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5751" y="2660202"/>
            <a:ext cx="3188970" cy="3002915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9600" b="0" dirty="0">
                <a:solidFill>
                  <a:srgbClr val="868686"/>
                </a:solidFill>
                <a:latin typeface="Tahoma"/>
                <a:cs typeface="Tahoma"/>
              </a:rPr>
              <a:t>1</a:t>
            </a:r>
            <a:endParaRPr sz="96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685"/>
              </a:spcBef>
            </a:pPr>
            <a:r>
              <a:rPr sz="4000" spc="-355" dirty="0">
                <a:latin typeface="Tahoma"/>
                <a:cs typeface="Tahoma"/>
              </a:rPr>
              <a:t>CLARIFIE</a:t>
            </a:r>
            <a:r>
              <a:rPr sz="4000" spc="-455" dirty="0">
                <a:latin typeface="Tahoma"/>
                <a:cs typeface="Tahoma"/>
              </a:rPr>
              <a:t>R</a:t>
            </a:r>
            <a:r>
              <a:rPr sz="4000" spc="-45" dirty="0">
                <a:latin typeface="Tahoma"/>
                <a:cs typeface="Tahoma"/>
              </a:rPr>
              <a:t> </a:t>
            </a:r>
            <a:r>
              <a:rPr sz="4000" spc="-35" dirty="0">
                <a:latin typeface="Tahoma"/>
                <a:cs typeface="Tahoma"/>
              </a:rPr>
              <a:t>LA  </a:t>
            </a:r>
            <a:r>
              <a:rPr sz="4000" spc="-440" dirty="0">
                <a:latin typeface="Tahoma"/>
                <a:cs typeface="Tahoma"/>
              </a:rPr>
              <a:t>STRATÉGIE</a:t>
            </a:r>
            <a:endParaRPr sz="40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80959" y="261619"/>
            <a:ext cx="2740660" cy="27406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71039" y="1617980"/>
            <a:ext cx="8255000" cy="840740"/>
            <a:chOff x="1971039" y="1617980"/>
            <a:chExt cx="8255000" cy="840740"/>
          </a:xfrm>
        </p:grpSpPr>
        <p:sp>
          <p:nvSpPr>
            <p:cNvPr id="3" name="object 3"/>
            <p:cNvSpPr/>
            <p:nvPr/>
          </p:nvSpPr>
          <p:spPr>
            <a:xfrm>
              <a:off x="1983740" y="1628139"/>
              <a:ext cx="8229600" cy="817880"/>
            </a:xfrm>
            <a:custGeom>
              <a:avLst/>
              <a:gdLst/>
              <a:ahLst/>
              <a:cxnLst/>
              <a:rect l="l" t="t" r="r" b="b"/>
              <a:pathLst>
                <a:path w="8229600" h="817880">
                  <a:moveTo>
                    <a:pt x="8229473" y="135890"/>
                  </a:moveTo>
                  <a:lnTo>
                    <a:pt x="8222488" y="92964"/>
                  </a:lnTo>
                  <a:lnTo>
                    <a:pt x="8203311" y="55626"/>
                  </a:lnTo>
                  <a:lnTo>
                    <a:pt x="8173847" y="26162"/>
                  </a:lnTo>
                  <a:lnTo>
                    <a:pt x="8136509" y="6985"/>
                  </a:lnTo>
                  <a:lnTo>
                    <a:pt x="8093583" y="0"/>
                  </a:lnTo>
                  <a:lnTo>
                    <a:pt x="135890" y="0"/>
                  </a:lnTo>
                  <a:lnTo>
                    <a:pt x="92964" y="6985"/>
                  </a:lnTo>
                  <a:lnTo>
                    <a:pt x="55626" y="26162"/>
                  </a:lnTo>
                  <a:lnTo>
                    <a:pt x="26162" y="55626"/>
                  </a:lnTo>
                  <a:lnTo>
                    <a:pt x="6858" y="92964"/>
                  </a:lnTo>
                  <a:lnTo>
                    <a:pt x="0" y="135890"/>
                  </a:lnTo>
                  <a:lnTo>
                    <a:pt x="0" y="138430"/>
                  </a:lnTo>
                  <a:lnTo>
                    <a:pt x="0" y="679450"/>
                  </a:lnTo>
                  <a:lnTo>
                    <a:pt x="0" y="681990"/>
                  </a:lnTo>
                  <a:lnTo>
                    <a:pt x="6858" y="724916"/>
                  </a:lnTo>
                  <a:lnTo>
                    <a:pt x="26162" y="762254"/>
                  </a:lnTo>
                  <a:lnTo>
                    <a:pt x="55626" y="791718"/>
                  </a:lnTo>
                  <a:lnTo>
                    <a:pt x="92964" y="810895"/>
                  </a:lnTo>
                  <a:lnTo>
                    <a:pt x="135890" y="817880"/>
                  </a:lnTo>
                  <a:lnTo>
                    <a:pt x="8093583" y="817880"/>
                  </a:lnTo>
                  <a:lnTo>
                    <a:pt x="8136509" y="810895"/>
                  </a:lnTo>
                  <a:lnTo>
                    <a:pt x="8173847" y="791718"/>
                  </a:lnTo>
                  <a:lnTo>
                    <a:pt x="8203311" y="762254"/>
                  </a:lnTo>
                  <a:lnTo>
                    <a:pt x="8222488" y="724916"/>
                  </a:lnTo>
                  <a:lnTo>
                    <a:pt x="8229473" y="681990"/>
                  </a:lnTo>
                  <a:lnTo>
                    <a:pt x="8229473" y="679450"/>
                  </a:lnTo>
                  <a:lnTo>
                    <a:pt x="8229473" y="138430"/>
                  </a:lnTo>
                  <a:lnTo>
                    <a:pt x="8229473" y="135890"/>
                  </a:lnTo>
                  <a:close/>
                </a:path>
              </a:pathLst>
            </a:custGeom>
            <a:solidFill>
              <a:srgbClr val="E03A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83739" y="1630680"/>
              <a:ext cx="8229600" cy="815340"/>
            </a:xfrm>
            <a:custGeom>
              <a:avLst/>
              <a:gdLst/>
              <a:ahLst/>
              <a:cxnLst/>
              <a:rect l="l" t="t" r="r" b="b"/>
              <a:pathLst>
                <a:path w="8229600" h="815339">
                  <a:moveTo>
                    <a:pt x="0" y="135890"/>
                  </a:moveTo>
                  <a:lnTo>
                    <a:pt x="6858" y="92964"/>
                  </a:lnTo>
                  <a:lnTo>
                    <a:pt x="26162" y="55625"/>
                  </a:lnTo>
                  <a:lnTo>
                    <a:pt x="55626" y="26162"/>
                  </a:lnTo>
                  <a:lnTo>
                    <a:pt x="92964" y="6985"/>
                  </a:lnTo>
                  <a:lnTo>
                    <a:pt x="135890" y="0"/>
                  </a:lnTo>
                  <a:lnTo>
                    <a:pt x="8093583" y="0"/>
                  </a:lnTo>
                  <a:lnTo>
                    <a:pt x="8136509" y="6985"/>
                  </a:lnTo>
                  <a:lnTo>
                    <a:pt x="8173846" y="26162"/>
                  </a:lnTo>
                  <a:lnTo>
                    <a:pt x="8203311" y="55625"/>
                  </a:lnTo>
                  <a:lnTo>
                    <a:pt x="8222488" y="92964"/>
                  </a:lnTo>
                  <a:lnTo>
                    <a:pt x="8229473" y="135890"/>
                  </a:lnTo>
                  <a:lnTo>
                    <a:pt x="8229473" y="679450"/>
                  </a:lnTo>
                  <a:lnTo>
                    <a:pt x="8222488" y="722376"/>
                  </a:lnTo>
                  <a:lnTo>
                    <a:pt x="8203311" y="759714"/>
                  </a:lnTo>
                  <a:lnTo>
                    <a:pt x="8173846" y="789178"/>
                  </a:lnTo>
                  <a:lnTo>
                    <a:pt x="8136509" y="808355"/>
                  </a:lnTo>
                  <a:lnTo>
                    <a:pt x="8093583" y="815340"/>
                  </a:lnTo>
                  <a:lnTo>
                    <a:pt x="135890" y="815340"/>
                  </a:lnTo>
                  <a:lnTo>
                    <a:pt x="92964" y="808355"/>
                  </a:lnTo>
                  <a:lnTo>
                    <a:pt x="55626" y="789178"/>
                  </a:lnTo>
                  <a:lnTo>
                    <a:pt x="26162" y="759714"/>
                  </a:lnTo>
                  <a:lnTo>
                    <a:pt x="6858" y="722376"/>
                  </a:lnTo>
                  <a:lnTo>
                    <a:pt x="0" y="679450"/>
                  </a:lnTo>
                  <a:lnTo>
                    <a:pt x="0" y="13589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971039" y="2532379"/>
            <a:ext cx="8255000" cy="840740"/>
            <a:chOff x="1971039" y="2532379"/>
            <a:chExt cx="8255000" cy="840740"/>
          </a:xfrm>
        </p:grpSpPr>
        <p:sp>
          <p:nvSpPr>
            <p:cNvPr id="6" name="object 6"/>
            <p:cNvSpPr/>
            <p:nvPr/>
          </p:nvSpPr>
          <p:spPr>
            <a:xfrm>
              <a:off x="1983740" y="2542539"/>
              <a:ext cx="8229600" cy="817880"/>
            </a:xfrm>
            <a:custGeom>
              <a:avLst/>
              <a:gdLst/>
              <a:ahLst/>
              <a:cxnLst/>
              <a:rect l="l" t="t" r="r" b="b"/>
              <a:pathLst>
                <a:path w="8229600" h="817879">
                  <a:moveTo>
                    <a:pt x="8229473" y="135890"/>
                  </a:moveTo>
                  <a:lnTo>
                    <a:pt x="8222488" y="92964"/>
                  </a:lnTo>
                  <a:lnTo>
                    <a:pt x="8203311" y="55626"/>
                  </a:lnTo>
                  <a:lnTo>
                    <a:pt x="8173847" y="26162"/>
                  </a:lnTo>
                  <a:lnTo>
                    <a:pt x="8136509" y="6985"/>
                  </a:lnTo>
                  <a:lnTo>
                    <a:pt x="8093583" y="0"/>
                  </a:lnTo>
                  <a:lnTo>
                    <a:pt x="135890" y="0"/>
                  </a:lnTo>
                  <a:lnTo>
                    <a:pt x="92964" y="6985"/>
                  </a:lnTo>
                  <a:lnTo>
                    <a:pt x="55626" y="26162"/>
                  </a:lnTo>
                  <a:lnTo>
                    <a:pt x="26162" y="55626"/>
                  </a:lnTo>
                  <a:lnTo>
                    <a:pt x="6858" y="92964"/>
                  </a:lnTo>
                  <a:lnTo>
                    <a:pt x="0" y="135890"/>
                  </a:lnTo>
                  <a:lnTo>
                    <a:pt x="0" y="138430"/>
                  </a:lnTo>
                  <a:lnTo>
                    <a:pt x="0" y="679450"/>
                  </a:lnTo>
                  <a:lnTo>
                    <a:pt x="0" y="681990"/>
                  </a:lnTo>
                  <a:lnTo>
                    <a:pt x="6858" y="724916"/>
                  </a:lnTo>
                  <a:lnTo>
                    <a:pt x="26162" y="762254"/>
                  </a:lnTo>
                  <a:lnTo>
                    <a:pt x="55626" y="791718"/>
                  </a:lnTo>
                  <a:lnTo>
                    <a:pt x="92964" y="810895"/>
                  </a:lnTo>
                  <a:lnTo>
                    <a:pt x="135890" y="817880"/>
                  </a:lnTo>
                  <a:lnTo>
                    <a:pt x="8093583" y="817880"/>
                  </a:lnTo>
                  <a:lnTo>
                    <a:pt x="8136509" y="810895"/>
                  </a:lnTo>
                  <a:lnTo>
                    <a:pt x="8173847" y="791718"/>
                  </a:lnTo>
                  <a:lnTo>
                    <a:pt x="8203311" y="762254"/>
                  </a:lnTo>
                  <a:lnTo>
                    <a:pt x="8222488" y="724916"/>
                  </a:lnTo>
                  <a:lnTo>
                    <a:pt x="8229473" y="681990"/>
                  </a:lnTo>
                  <a:lnTo>
                    <a:pt x="8229473" y="679450"/>
                  </a:lnTo>
                  <a:lnTo>
                    <a:pt x="8229473" y="138430"/>
                  </a:lnTo>
                  <a:lnTo>
                    <a:pt x="8229473" y="135890"/>
                  </a:lnTo>
                  <a:close/>
                </a:path>
              </a:pathLst>
            </a:custGeom>
            <a:solidFill>
              <a:srgbClr val="D41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83739" y="2545079"/>
              <a:ext cx="8229600" cy="815340"/>
            </a:xfrm>
            <a:custGeom>
              <a:avLst/>
              <a:gdLst/>
              <a:ahLst/>
              <a:cxnLst/>
              <a:rect l="l" t="t" r="r" b="b"/>
              <a:pathLst>
                <a:path w="8229600" h="815339">
                  <a:moveTo>
                    <a:pt x="0" y="135890"/>
                  </a:moveTo>
                  <a:lnTo>
                    <a:pt x="6858" y="92964"/>
                  </a:lnTo>
                  <a:lnTo>
                    <a:pt x="26162" y="55625"/>
                  </a:lnTo>
                  <a:lnTo>
                    <a:pt x="55626" y="26162"/>
                  </a:lnTo>
                  <a:lnTo>
                    <a:pt x="92964" y="6985"/>
                  </a:lnTo>
                  <a:lnTo>
                    <a:pt x="135890" y="0"/>
                  </a:lnTo>
                  <a:lnTo>
                    <a:pt x="8093583" y="0"/>
                  </a:lnTo>
                  <a:lnTo>
                    <a:pt x="8136509" y="6985"/>
                  </a:lnTo>
                  <a:lnTo>
                    <a:pt x="8173846" y="26162"/>
                  </a:lnTo>
                  <a:lnTo>
                    <a:pt x="8203311" y="55625"/>
                  </a:lnTo>
                  <a:lnTo>
                    <a:pt x="8222488" y="92964"/>
                  </a:lnTo>
                  <a:lnTo>
                    <a:pt x="8229473" y="135890"/>
                  </a:lnTo>
                  <a:lnTo>
                    <a:pt x="8229473" y="679450"/>
                  </a:lnTo>
                  <a:lnTo>
                    <a:pt x="8222488" y="722376"/>
                  </a:lnTo>
                  <a:lnTo>
                    <a:pt x="8203311" y="759714"/>
                  </a:lnTo>
                  <a:lnTo>
                    <a:pt x="8173846" y="789178"/>
                  </a:lnTo>
                  <a:lnTo>
                    <a:pt x="8136509" y="808355"/>
                  </a:lnTo>
                  <a:lnTo>
                    <a:pt x="8093583" y="815340"/>
                  </a:lnTo>
                  <a:lnTo>
                    <a:pt x="135890" y="815340"/>
                  </a:lnTo>
                  <a:lnTo>
                    <a:pt x="92964" y="808355"/>
                  </a:lnTo>
                  <a:lnTo>
                    <a:pt x="55626" y="789178"/>
                  </a:lnTo>
                  <a:lnTo>
                    <a:pt x="26162" y="759714"/>
                  </a:lnTo>
                  <a:lnTo>
                    <a:pt x="6858" y="722376"/>
                  </a:lnTo>
                  <a:lnTo>
                    <a:pt x="0" y="679450"/>
                  </a:lnTo>
                  <a:lnTo>
                    <a:pt x="0" y="13589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971039" y="3444240"/>
            <a:ext cx="8255000" cy="840740"/>
            <a:chOff x="1971039" y="3444240"/>
            <a:chExt cx="8255000" cy="840740"/>
          </a:xfrm>
        </p:grpSpPr>
        <p:sp>
          <p:nvSpPr>
            <p:cNvPr id="9" name="object 9"/>
            <p:cNvSpPr/>
            <p:nvPr/>
          </p:nvSpPr>
          <p:spPr>
            <a:xfrm>
              <a:off x="1983740" y="3456939"/>
              <a:ext cx="8229600" cy="815340"/>
            </a:xfrm>
            <a:custGeom>
              <a:avLst/>
              <a:gdLst/>
              <a:ahLst/>
              <a:cxnLst/>
              <a:rect l="l" t="t" r="r" b="b"/>
              <a:pathLst>
                <a:path w="8229600" h="815339">
                  <a:moveTo>
                    <a:pt x="8229473" y="135890"/>
                  </a:moveTo>
                  <a:lnTo>
                    <a:pt x="8222488" y="92964"/>
                  </a:lnTo>
                  <a:lnTo>
                    <a:pt x="8203311" y="55626"/>
                  </a:lnTo>
                  <a:lnTo>
                    <a:pt x="8173847" y="26162"/>
                  </a:lnTo>
                  <a:lnTo>
                    <a:pt x="8136509" y="6985"/>
                  </a:lnTo>
                  <a:lnTo>
                    <a:pt x="8093583" y="0"/>
                  </a:lnTo>
                  <a:lnTo>
                    <a:pt x="135890" y="0"/>
                  </a:lnTo>
                  <a:lnTo>
                    <a:pt x="92964" y="6985"/>
                  </a:lnTo>
                  <a:lnTo>
                    <a:pt x="55626" y="26162"/>
                  </a:lnTo>
                  <a:lnTo>
                    <a:pt x="26162" y="55626"/>
                  </a:lnTo>
                  <a:lnTo>
                    <a:pt x="6858" y="92964"/>
                  </a:lnTo>
                  <a:lnTo>
                    <a:pt x="0" y="135890"/>
                  </a:lnTo>
                  <a:lnTo>
                    <a:pt x="0" y="679450"/>
                  </a:lnTo>
                  <a:lnTo>
                    <a:pt x="6858" y="722376"/>
                  </a:lnTo>
                  <a:lnTo>
                    <a:pt x="26162" y="759714"/>
                  </a:lnTo>
                  <a:lnTo>
                    <a:pt x="55626" y="789178"/>
                  </a:lnTo>
                  <a:lnTo>
                    <a:pt x="92964" y="808355"/>
                  </a:lnTo>
                  <a:lnTo>
                    <a:pt x="135890" y="815340"/>
                  </a:lnTo>
                  <a:lnTo>
                    <a:pt x="8093583" y="815340"/>
                  </a:lnTo>
                  <a:lnTo>
                    <a:pt x="8136509" y="808355"/>
                  </a:lnTo>
                  <a:lnTo>
                    <a:pt x="8173847" y="789178"/>
                  </a:lnTo>
                  <a:lnTo>
                    <a:pt x="8203311" y="759714"/>
                  </a:lnTo>
                  <a:lnTo>
                    <a:pt x="8222488" y="722376"/>
                  </a:lnTo>
                  <a:lnTo>
                    <a:pt x="8229473" y="679450"/>
                  </a:lnTo>
                  <a:lnTo>
                    <a:pt x="8229473" y="135890"/>
                  </a:lnTo>
                  <a:close/>
                </a:path>
              </a:pathLst>
            </a:custGeom>
            <a:solidFill>
              <a:srgbClr val="DC52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83739" y="3456940"/>
              <a:ext cx="8229600" cy="815340"/>
            </a:xfrm>
            <a:custGeom>
              <a:avLst/>
              <a:gdLst/>
              <a:ahLst/>
              <a:cxnLst/>
              <a:rect l="l" t="t" r="r" b="b"/>
              <a:pathLst>
                <a:path w="8229600" h="815339">
                  <a:moveTo>
                    <a:pt x="0" y="135889"/>
                  </a:moveTo>
                  <a:lnTo>
                    <a:pt x="6858" y="92963"/>
                  </a:lnTo>
                  <a:lnTo>
                    <a:pt x="26162" y="55625"/>
                  </a:lnTo>
                  <a:lnTo>
                    <a:pt x="55626" y="26162"/>
                  </a:lnTo>
                  <a:lnTo>
                    <a:pt x="92964" y="6985"/>
                  </a:lnTo>
                  <a:lnTo>
                    <a:pt x="135890" y="0"/>
                  </a:lnTo>
                  <a:lnTo>
                    <a:pt x="8093583" y="0"/>
                  </a:lnTo>
                  <a:lnTo>
                    <a:pt x="8136509" y="6985"/>
                  </a:lnTo>
                  <a:lnTo>
                    <a:pt x="8173846" y="26162"/>
                  </a:lnTo>
                  <a:lnTo>
                    <a:pt x="8203311" y="55625"/>
                  </a:lnTo>
                  <a:lnTo>
                    <a:pt x="8222488" y="92963"/>
                  </a:lnTo>
                  <a:lnTo>
                    <a:pt x="8229473" y="135889"/>
                  </a:lnTo>
                  <a:lnTo>
                    <a:pt x="8229473" y="679450"/>
                  </a:lnTo>
                  <a:lnTo>
                    <a:pt x="8222488" y="722376"/>
                  </a:lnTo>
                  <a:lnTo>
                    <a:pt x="8203311" y="759714"/>
                  </a:lnTo>
                  <a:lnTo>
                    <a:pt x="8173846" y="789178"/>
                  </a:lnTo>
                  <a:lnTo>
                    <a:pt x="8136509" y="808355"/>
                  </a:lnTo>
                  <a:lnTo>
                    <a:pt x="8093583" y="815340"/>
                  </a:lnTo>
                  <a:lnTo>
                    <a:pt x="135890" y="815340"/>
                  </a:lnTo>
                  <a:lnTo>
                    <a:pt x="92964" y="808355"/>
                  </a:lnTo>
                  <a:lnTo>
                    <a:pt x="55626" y="789178"/>
                  </a:lnTo>
                  <a:lnTo>
                    <a:pt x="26162" y="759714"/>
                  </a:lnTo>
                  <a:lnTo>
                    <a:pt x="6858" y="722376"/>
                  </a:lnTo>
                  <a:lnTo>
                    <a:pt x="0" y="679450"/>
                  </a:lnTo>
                  <a:lnTo>
                    <a:pt x="0" y="13588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971039" y="4358640"/>
            <a:ext cx="8255000" cy="840740"/>
            <a:chOff x="1971039" y="4358640"/>
            <a:chExt cx="8255000" cy="840740"/>
          </a:xfrm>
        </p:grpSpPr>
        <p:sp>
          <p:nvSpPr>
            <p:cNvPr id="12" name="object 12"/>
            <p:cNvSpPr/>
            <p:nvPr/>
          </p:nvSpPr>
          <p:spPr>
            <a:xfrm>
              <a:off x="1983740" y="4371340"/>
              <a:ext cx="8229600" cy="815340"/>
            </a:xfrm>
            <a:custGeom>
              <a:avLst/>
              <a:gdLst/>
              <a:ahLst/>
              <a:cxnLst/>
              <a:rect l="l" t="t" r="r" b="b"/>
              <a:pathLst>
                <a:path w="8229600" h="815339">
                  <a:moveTo>
                    <a:pt x="8229473" y="135890"/>
                  </a:moveTo>
                  <a:lnTo>
                    <a:pt x="8222488" y="92964"/>
                  </a:lnTo>
                  <a:lnTo>
                    <a:pt x="8203311" y="55626"/>
                  </a:lnTo>
                  <a:lnTo>
                    <a:pt x="8173847" y="26162"/>
                  </a:lnTo>
                  <a:lnTo>
                    <a:pt x="8136509" y="6985"/>
                  </a:lnTo>
                  <a:lnTo>
                    <a:pt x="8093583" y="0"/>
                  </a:lnTo>
                  <a:lnTo>
                    <a:pt x="135890" y="0"/>
                  </a:lnTo>
                  <a:lnTo>
                    <a:pt x="92964" y="6985"/>
                  </a:lnTo>
                  <a:lnTo>
                    <a:pt x="55626" y="26162"/>
                  </a:lnTo>
                  <a:lnTo>
                    <a:pt x="26162" y="55626"/>
                  </a:lnTo>
                  <a:lnTo>
                    <a:pt x="6858" y="92964"/>
                  </a:lnTo>
                  <a:lnTo>
                    <a:pt x="0" y="135890"/>
                  </a:lnTo>
                  <a:lnTo>
                    <a:pt x="0" y="679450"/>
                  </a:lnTo>
                  <a:lnTo>
                    <a:pt x="6858" y="722376"/>
                  </a:lnTo>
                  <a:lnTo>
                    <a:pt x="26162" y="759714"/>
                  </a:lnTo>
                  <a:lnTo>
                    <a:pt x="55626" y="789178"/>
                  </a:lnTo>
                  <a:lnTo>
                    <a:pt x="92964" y="808355"/>
                  </a:lnTo>
                  <a:lnTo>
                    <a:pt x="135890" y="815340"/>
                  </a:lnTo>
                  <a:lnTo>
                    <a:pt x="8093583" y="815340"/>
                  </a:lnTo>
                  <a:lnTo>
                    <a:pt x="8136509" y="808355"/>
                  </a:lnTo>
                  <a:lnTo>
                    <a:pt x="8173847" y="789178"/>
                  </a:lnTo>
                  <a:lnTo>
                    <a:pt x="8203311" y="759714"/>
                  </a:lnTo>
                  <a:lnTo>
                    <a:pt x="8222488" y="722376"/>
                  </a:lnTo>
                  <a:lnTo>
                    <a:pt x="8229473" y="679450"/>
                  </a:lnTo>
                  <a:lnTo>
                    <a:pt x="8229473" y="135890"/>
                  </a:lnTo>
                  <a:close/>
                </a:path>
              </a:pathLst>
            </a:custGeom>
            <a:solidFill>
              <a:srgbClr val="E03A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83739" y="4371340"/>
              <a:ext cx="8229600" cy="815340"/>
            </a:xfrm>
            <a:custGeom>
              <a:avLst/>
              <a:gdLst/>
              <a:ahLst/>
              <a:cxnLst/>
              <a:rect l="l" t="t" r="r" b="b"/>
              <a:pathLst>
                <a:path w="8229600" h="815339">
                  <a:moveTo>
                    <a:pt x="0" y="135890"/>
                  </a:moveTo>
                  <a:lnTo>
                    <a:pt x="6858" y="92964"/>
                  </a:lnTo>
                  <a:lnTo>
                    <a:pt x="26162" y="55626"/>
                  </a:lnTo>
                  <a:lnTo>
                    <a:pt x="55626" y="26162"/>
                  </a:lnTo>
                  <a:lnTo>
                    <a:pt x="92964" y="6985"/>
                  </a:lnTo>
                  <a:lnTo>
                    <a:pt x="135890" y="0"/>
                  </a:lnTo>
                  <a:lnTo>
                    <a:pt x="8093583" y="0"/>
                  </a:lnTo>
                  <a:lnTo>
                    <a:pt x="8136509" y="6985"/>
                  </a:lnTo>
                  <a:lnTo>
                    <a:pt x="8173846" y="26162"/>
                  </a:lnTo>
                  <a:lnTo>
                    <a:pt x="8203311" y="55626"/>
                  </a:lnTo>
                  <a:lnTo>
                    <a:pt x="8222488" y="92964"/>
                  </a:lnTo>
                  <a:lnTo>
                    <a:pt x="8229473" y="135890"/>
                  </a:lnTo>
                  <a:lnTo>
                    <a:pt x="8229473" y="679450"/>
                  </a:lnTo>
                  <a:lnTo>
                    <a:pt x="8222488" y="722376"/>
                  </a:lnTo>
                  <a:lnTo>
                    <a:pt x="8203311" y="759714"/>
                  </a:lnTo>
                  <a:lnTo>
                    <a:pt x="8173846" y="789178"/>
                  </a:lnTo>
                  <a:lnTo>
                    <a:pt x="8136509" y="808355"/>
                  </a:lnTo>
                  <a:lnTo>
                    <a:pt x="8093583" y="815340"/>
                  </a:lnTo>
                  <a:lnTo>
                    <a:pt x="135890" y="815340"/>
                  </a:lnTo>
                  <a:lnTo>
                    <a:pt x="92964" y="808355"/>
                  </a:lnTo>
                  <a:lnTo>
                    <a:pt x="55626" y="789178"/>
                  </a:lnTo>
                  <a:lnTo>
                    <a:pt x="26162" y="759714"/>
                  </a:lnTo>
                  <a:lnTo>
                    <a:pt x="6858" y="722376"/>
                  </a:lnTo>
                  <a:lnTo>
                    <a:pt x="0" y="679450"/>
                  </a:lnTo>
                  <a:lnTo>
                    <a:pt x="0" y="13589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971039" y="5273040"/>
            <a:ext cx="8255000" cy="840740"/>
            <a:chOff x="1971039" y="5273040"/>
            <a:chExt cx="8255000" cy="840740"/>
          </a:xfrm>
        </p:grpSpPr>
        <p:sp>
          <p:nvSpPr>
            <p:cNvPr id="15" name="object 15"/>
            <p:cNvSpPr/>
            <p:nvPr/>
          </p:nvSpPr>
          <p:spPr>
            <a:xfrm>
              <a:off x="1983740" y="5283200"/>
              <a:ext cx="8229600" cy="817880"/>
            </a:xfrm>
            <a:custGeom>
              <a:avLst/>
              <a:gdLst/>
              <a:ahLst/>
              <a:cxnLst/>
              <a:rect l="l" t="t" r="r" b="b"/>
              <a:pathLst>
                <a:path w="8229600" h="817879">
                  <a:moveTo>
                    <a:pt x="8229473" y="135890"/>
                  </a:moveTo>
                  <a:lnTo>
                    <a:pt x="8222488" y="92964"/>
                  </a:lnTo>
                  <a:lnTo>
                    <a:pt x="8203311" y="55626"/>
                  </a:lnTo>
                  <a:lnTo>
                    <a:pt x="8173847" y="26162"/>
                  </a:lnTo>
                  <a:lnTo>
                    <a:pt x="8136509" y="6985"/>
                  </a:lnTo>
                  <a:lnTo>
                    <a:pt x="8093583" y="0"/>
                  </a:lnTo>
                  <a:lnTo>
                    <a:pt x="135890" y="0"/>
                  </a:lnTo>
                  <a:lnTo>
                    <a:pt x="92964" y="6985"/>
                  </a:lnTo>
                  <a:lnTo>
                    <a:pt x="55626" y="26162"/>
                  </a:lnTo>
                  <a:lnTo>
                    <a:pt x="26162" y="55626"/>
                  </a:lnTo>
                  <a:lnTo>
                    <a:pt x="6858" y="92964"/>
                  </a:lnTo>
                  <a:lnTo>
                    <a:pt x="0" y="135890"/>
                  </a:lnTo>
                  <a:lnTo>
                    <a:pt x="0" y="138430"/>
                  </a:lnTo>
                  <a:lnTo>
                    <a:pt x="0" y="679450"/>
                  </a:lnTo>
                  <a:lnTo>
                    <a:pt x="0" y="681990"/>
                  </a:lnTo>
                  <a:lnTo>
                    <a:pt x="6858" y="724941"/>
                  </a:lnTo>
                  <a:lnTo>
                    <a:pt x="26162" y="762241"/>
                  </a:lnTo>
                  <a:lnTo>
                    <a:pt x="55626" y="791654"/>
                  </a:lnTo>
                  <a:lnTo>
                    <a:pt x="92964" y="810945"/>
                  </a:lnTo>
                  <a:lnTo>
                    <a:pt x="135890" y="817880"/>
                  </a:lnTo>
                  <a:lnTo>
                    <a:pt x="8093583" y="817880"/>
                  </a:lnTo>
                  <a:lnTo>
                    <a:pt x="8136509" y="810945"/>
                  </a:lnTo>
                  <a:lnTo>
                    <a:pt x="8173847" y="791654"/>
                  </a:lnTo>
                  <a:lnTo>
                    <a:pt x="8203311" y="762241"/>
                  </a:lnTo>
                  <a:lnTo>
                    <a:pt x="8222488" y="724941"/>
                  </a:lnTo>
                  <a:lnTo>
                    <a:pt x="8229473" y="681990"/>
                  </a:lnTo>
                  <a:lnTo>
                    <a:pt x="8229473" y="679450"/>
                  </a:lnTo>
                  <a:lnTo>
                    <a:pt x="8229473" y="138430"/>
                  </a:lnTo>
                  <a:lnTo>
                    <a:pt x="8229473" y="135890"/>
                  </a:lnTo>
                  <a:close/>
                </a:path>
              </a:pathLst>
            </a:custGeom>
            <a:solidFill>
              <a:srgbClr val="CE1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83739" y="5285740"/>
              <a:ext cx="8229600" cy="815340"/>
            </a:xfrm>
            <a:custGeom>
              <a:avLst/>
              <a:gdLst/>
              <a:ahLst/>
              <a:cxnLst/>
              <a:rect l="l" t="t" r="r" b="b"/>
              <a:pathLst>
                <a:path w="8229600" h="815339">
                  <a:moveTo>
                    <a:pt x="0" y="135890"/>
                  </a:moveTo>
                  <a:lnTo>
                    <a:pt x="6858" y="92964"/>
                  </a:lnTo>
                  <a:lnTo>
                    <a:pt x="26162" y="55626"/>
                  </a:lnTo>
                  <a:lnTo>
                    <a:pt x="55626" y="26162"/>
                  </a:lnTo>
                  <a:lnTo>
                    <a:pt x="92964" y="6985"/>
                  </a:lnTo>
                  <a:lnTo>
                    <a:pt x="135890" y="0"/>
                  </a:lnTo>
                  <a:lnTo>
                    <a:pt x="8093583" y="0"/>
                  </a:lnTo>
                  <a:lnTo>
                    <a:pt x="8136509" y="6985"/>
                  </a:lnTo>
                  <a:lnTo>
                    <a:pt x="8173846" y="26162"/>
                  </a:lnTo>
                  <a:lnTo>
                    <a:pt x="8203311" y="55626"/>
                  </a:lnTo>
                  <a:lnTo>
                    <a:pt x="8222488" y="92964"/>
                  </a:lnTo>
                  <a:lnTo>
                    <a:pt x="8229473" y="135890"/>
                  </a:lnTo>
                  <a:lnTo>
                    <a:pt x="8229473" y="679450"/>
                  </a:lnTo>
                  <a:lnTo>
                    <a:pt x="8222488" y="722401"/>
                  </a:lnTo>
                  <a:lnTo>
                    <a:pt x="8203311" y="759701"/>
                  </a:lnTo>
                  <a:lnTo>
                    <a:pt x="8173846" y="789114"/>
                  </a:lnTo>
                  <a:lnTo>
                    <a:pt x="8136509" y="808405"/>
                  </a:lnTo>
                  <a:lnTo>
                    <a:pt x="8093583" y="815340"/>
                  </a:lnTo>
                  <a:lnTo>
                    <a:pt x="135890" y="815340"/>
                  </a:lnTo>
                  <a:lnTo>
                    <a:pt x="92964" y="808405"/>
                  </a:lnTo>
                  <a:lnTo>
                    <a:pt x="55626" y="789114"/>
                  </a:lnTo>
                  <a:lnTo>
                    <a:pt x="26162" y="759701"/>
                  </a:lnTo>
                  <a:lnTo>
                    <a:pt x="6858" y="722401"/>
                  </a:lnTo>
                  <a:lnTo>
                    <a:pt x="0" y="679450"/>
                  </a:lnTo>
                  <a:lnTo>
                    <a:pt x="0" y="13589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180970" y="1741926"/>
            <a:ext cx="5017135" cy="4128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8800"/>
              </a:lnSpc>
              <a:spcBef>
                <a:spcPts val="95"/>
              </a:spcBef>
            </a:pPr>
            <a:r>
              <a:rPr sz="2800" spc="-27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8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spc="-3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00" spc="-13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800" spc="2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210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2800" spc="-4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800" spc="2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18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00" spc="-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00" spc="-7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spc="-6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16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800" spc="1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9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800" spc="229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40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800" spc="-18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00" spc="-3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00" spc="2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18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00" spc="130" dirty="0">
                <a:solidFill>
                  <a:srgbClr val="FFFFFF"/>
                </a:solidFill>
                <a:latin typeface="Verdana"/>
                <a:cs typeface="Verdana"/>
              </a:rPr>
              <a:t>é</a:t>
            </a:r>
            <a:r>
              <a:rPr sz="2800" spc="11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0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95" dirty="0">
                <a:solidFill>
                  <a:srgbClr val="FFFFFF"/>
                </a:solidFill>
                <a:latin typeface="Verdana"/>
                <a:cs typeface="Verdana"/>
              </a:rPr>
              <a:t>?  </a:t>
            </a:r>
            <a:r>
              <a:rPr sz="2800" spc="60" dirty="0">
                <a:solidFill>
                  <a:srgbClr val="FFFFFF"/>
                </a:solidFill>
                <a:latin typeface="Verdana"/>
                <a:cs typeface="Verdana"/>
              </a:rPr>
              <a:t>Déc</a:t>
            </a:r>
            <a:r>
              <a:rPr sz="2800" spc="4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800" spc="-19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00" spc="-7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00" spc="-60" dirty="0">
                <a:solidFill>
                  <a:srgbClr val="FFFFFF"/>
                </a:solidFill>
                <a:latin typeface="Verdana"/>
                <a:cs typeface="Verdana"/>
              </a:rPr>
              <a:t>aiso</a:t>
            </a:r>
            <a:r>
              <a:rPr sz="2800" spc="-7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spc="13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800" spc="125" dirty="0">
                <a:solidFill>
                  <a:srgbClr val="FFFFFF"/>
                </a:solidFill>
                <a:latin typeface="Verdana"/>
                <a:cs typeface="Verdana"/>
              </a:rPr>
              <a:t>é</a:t>
            </a:r>
            <a:r>
              <a:rPr sz="2800" spc="-3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00" spc="2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1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00" spc="-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00" spc="-7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spc="-7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00" spc="-10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00" spc="1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70" dirty="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sz="2800" spc="-1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125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2800">
              <a:latin typeface="Verdana"/>
              <a:cs typeface="Verdana"/>
            </a:endParaRPr>
          </a:p>
          <a:p>
            <a:pPr marL="12700" marR="1127760">
              <a:lnSpc>
                <a:spcPts val="8009"/>
              </a:lnSpc>
              <a:spcBef>
                <a:spcPts val="395"/>
              </a:spcBef>
              <a:tabLst>
                <a:tab pos="1803400" algn="l"/>
              </a:tabLst>
            </a:pPr>
            <a:r>
              <a:rPr sz="2800" spc="-10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800" spc="-1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800" spc="-12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800" spc="-9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800" spc="-40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800" spc="-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00" spc="-7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spc="-6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	et</a:t>
            </a:r>
            <a:r>
              <a:rPr sz="28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800" spc="35" dirty="0">
                <a:solidFill>
                  <a:srgbClr val="FFFFFF"/>
                </a:solidFill>
                <a:latin typeface="Verdana"/>
                <a:cs typeface="Verdana"/>
              </a:rPr>
              <a:t>artage</a:t>
            </a:r>
            <a:r>
              <a:rPr sz="2800" spc="95" dirty="0">
                <a:solidFill>
                  <a:srgbClr val="FFFFFF"/>
                </a:solidFill>
                <a:latin typeface="Verdana"/>
                <a:cs typeface="Verdana"/>
              </a:rPr>
              <a:t>?  </a:t>
            </a:r>
            <a:r>
              <a:rPr sz="2800" spc="5" dirty="0">
                <a:solidFill>
                  <a:srgbClr val="FFFFFF"/>
                </a:solidFill>
                <a:latin typeface="Verdana"/>
                <a:cs typeface="Verdana"/>
              </a:rPr>
              <a:t>Adhésion?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35"/>
              </a:spcBef>
            </a:pP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Actualisation?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09257" y="792162"/>
            <a:ext cx="35966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80" dirty="0">
                <a:latin typeface="Tahoma"/>
                <a:cs typeface="Tahoma"/>
              </a:rPr>
              <a:t>Les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spc="-105" dirty="0">
                <a:latin typeface="Tahoma"/>
                <a:cs typeface="Tahoma"/>
              </a:rPr>
              <a:t>Questions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spc="10" dirty="0">
                <a:latin typeface="Tahoma"/>
                <a:cs typeface="Tahoma"/>
              </a:rPr>
              <a:t>clés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5751" y="2660202"/>
            <a:ext cx="5303520" cy="3002915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9600" b="0" dirty="0">
                <a:solidFill>
                  <a:srgbClr val="868686"/>
                </a:solidFill>
                <a:latin typeface="Tahoma"/>
                <a:cs typeface="Tahoma"/>
              </a:rPr>
              <a:t>2</a:t>
            </a:r>
            <a:endParaRPr sz="96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685"/>
              </a:spcBef>
            </a:pPr>
            <a:r>
              <a:rPr sz="4000" spc="-535" dirty="0">
                <a:latin typeface="Tahoma"/>
                <a:cs typeface="Tahoma"/>
              </a:rPr>
              <a:t>IDENTIFIER</a:t>
            </a:r>
            <a:r>
              <a:rPr sz="4000" spc="-95" dirty="0">
                <a:latin typeface="Tahoma"/>
                <a:cs typeface="Tahoma"/>
              </a:rPr>
              <a:t> </a:t>
            </a:r>
            <a:r>
              <a:rPr sz="4000" spc="-455" dirty="0">
                <a:latin typeface="Tahoma"/>
                <a:cs typeface="Tahoma"/>
              </a:rPr>
              <a:t>LES</a:t>
            </a:r>
            <a:r>
              <a:rPr sz="4000" spc="-75" dirty="0">
                <a:latin typeface="Tahoma"/>
                <a:cs typeface="Tahoma"/>
              </a:rPr>
              <a:t> </a:t>
            </a:r>
            <a:r>
              <a:rPr sz="4000" spc="-385" dirty="0">
                <a:latin typeface="Tahoma"/>
                <a:cs typeface="Tahoma"/>
              </a:rPr>
              <a:t>LEVIERS  </a:t>
            </a:r>
            <a:r>
              <a:rPr sz="4000" spc="-409" dirty="0"/>
              <a:t>D’ACTION</a:t>
            </a:r>
            <a:endParaRPr sz="40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09840" y="261619"/>
            <a:ext cx="2740660" cy="27406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894" y="1526476"/>
            <a:ext cx="638365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latin typeface="Verdana"/>
                <a:cs typeface="Verdana"/>
              </a:rPr>
              <a:t>Que</a:t>
            </a:r>
            <a:r>
              <a:rPr sz="2800" spc="20" dirty="0">
                <a:latin typeface="Verdana"/>
                <a:cs typeface="Verdana"/>
              </a:rPr>
              <a:t>l</a:t>
            </a:r>
            <a:r>
              <a:rPr sz="2800" spc="-195" dirty="0">
                <a:latin typeface="Verdana"/>
                <a:cs typeface="Verdana"/>
              </a:rPr>
              <a:t>l</a:t>
            </a:r>
            <a:r>
              <a:rPr sz="2800" spc="150" dirty="0">
                <a:latin typeface="Verdana"/>
                <a:cs typeface="Verdana"/>
              </a:rPr>
              <a:t>e</a:t>
            </a:r>
            <a:r>
              <a:rPr sz="2800" spc="-250" dirty="0">
                <a:latin typeface="Verdana"/>
                <a:cs typeface="Verdana"/>
              </a:rPr>
              <a:t> </a:t>
            </a:r>
            <a:r>
              <a:rPr sz="2800" spc="-120" dirty="0">
                <a:latin typeface="Verdana"/>
                <a:cs typeface="Verdana"/>
              </a:rPr>
              <a:t>e</a:t>
            </a:r>
            <a:r>
              <a:rPr sz="2800" spc="-114" dirty="0">
                <a:latin typeface="Verdana"/>
                <a:cs typeface="Verdana"/>
              </a:rPr>
              <a:t>s</a:t>
            </a:r>
            <a:r>
              <a:rPr sz="2800" spc="-155" dirty="0">
                <a:latin typeface="Verdana"/>
                <a:cs typeface="Verdana"/>
              </a:rPr>
              <a:t>t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195" dirty="0">
                <a:latin typeface="Verdana"/>
                <a:cs typeface="Verdana"/>
              </a:rPr>
              <a:t>l</a:t>
            </a:r>
            <a:r>
              <a:rPr sz="2800" spc="229" dirty="0">
                <a:latin typeface="Verdana"/>
                <a:cs typeface="Verdana"/>
              </a:rPr>
              <a:t>a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225" dirty="0">
                <a:latin typeface="Verdana"/>
                <a:cs typeface="Verdana"/>
              </a:rPr>
              <a:t>c</a:t>
            </a:r>
            <a:r>
              <a:rPr sz="2800" spc="265" dirty="0">
                <a:latin typeface="Verdana"/>
                <a:cs typeface="Verdana"/>
              </a:rPr>
              <a:t>o</a:t>
            </a:r>
            <a:r>
              <a:rPr sz="2800" spc="-75" dirty="0">
                <a:latin typeface="Verdana"/>
                <a:cs typeface="Verdana"/>
              </a:rPr>
              <a:t>n</a:t>
            </a:r>
            <a:r>
              <a:rPr sz="2800" spc="-170" dirty="0">
                <a:latin typeface="Verdana"/>
                <a:cs typeface="Verdana"/>
              </a:rPr>
              <a:t>t</a:t>
            </a:r>
            <a:r>
              <a:rPr sz="2800" spc="-345" dirty="0">
                <a:latin typeface="Verdana"/>
                <a:cs typeface="Verdana"/>
              </a:rPr>
              <a:t>r</a:t>
            </a:r>
            <a:r>
              <a:rPr sz="2800" spc="-210" dirty="0">
                <a:latin typeface="Verdana"/>
                <a:cs typeface="Verdana"/>
              </a:rPr>
              <a:t>i</a:t>
            </a:r>
            <a:r>
              <a:rPr sz="2800" spc="150" dirty="0">
                <a:latin typeface="Verdana"/>
                <a:cs typeface="Verdana"/>
              </a:rPr>
              <a:t>b</a:t>
            </a:r>
            <a:r>
              <a:rPr sz="2800" spc="-140" dirty="0">
                <a:latin typeface="Verdana"/>
                <a:cs typeface="Verdana"/>
              </a:rPr>
              <a:t>u</a:t>
            </a:r>
            <a:r>
              <a:rPr sz="2800" spc="-105" dirty="0">
                <a:latin typeface="Verdana"/>
                <a:cs typeface="Verdana"/>
              </a:rPr>
              <a:t>t</a:t>
            </a:r>
            <a:r>
              <a:rPr sz="2800" spc="-195" dirty="0">
                <a:latin typeface="Verdana"/>
                <a:cs typeface="Verdana"/>
              </a:rPr>
              <a:t>i</a:t>
            </a:r>
            <a:r>
              <a:rPr sz="2800" spc="35" dirty="0">
                <a:latin typeface="Verdana"/>
                <a:cs typeface="Verdana"/>
              </a:rPr>
              <a:t>on</a:t>
            </a:r>
            <a:r>
              <a:rPr sz="2800" spc="-260" dirty="0">
                <a:latin typeface="Verdana"/>
                <a:cs typeface="Verdana"/>
              </a:rPr>
              <a:t> </a:t>
            </a:r>
            <a:r>
              <a:rPr sz="2800" spc="160" dirty="0">
                <a:latin typeface="Verdana"/>
                <a:cs typeface="Verdana"/>
              </a:rPr>
              <a:t>de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spc="355" dirty="0">
                <a:latin typeface="Verdana"/>
                <a:cs typeface="Verdana"/>
              </a:rPr>
              <a:t>c</a:t>
            </a:r>
            <a:r>
              <a:rPr sz="2800" spc="65" dirty="0">
                <a:latin typeface="Verdana"/>
                <a:cs typeface="Verdana"/>
              </a:rPr>
              <a:t>haq</a:t>
            </a:r>
            <a:r>
              <a:rPr sz="2800" spc="55" dirty="0">
                <a:latin typeface="Verdana"/>
                <a:cs typeface="Verdana"/>
              </a:rPr>
              <a:t>u</a:t>
            </a:r>
            <a:r>
              <a:rPr sz="2800" spc="110" dirty="0">
                <a:latin typeface="Verdana"/>
                <a:cs typeface="Verdana"/>
              </a:rPr>
              <a:t>e  </a:t>
            </a:r>
            <a:r>
              <a:rPr sz="2800" spc="155" dirty="0">
                <a:latin typeface="Verdana"/>
                <a:cs typeface="Verdana"/>
              </a:rPr>
              <a:t>p</a:t>
            </a:r>
            <a:r>
              <a:rPr sz="2800" spc="40" dirty="0">
                <a:latin typeface="Verdana"/>
                <a:cs typeface="Verdana"/>
              </a:rPr>
              <a:t>ro</a:t>
            </a:r>
            <a:r>
              <a:rPr sz="2800" spc="45" dirty="0">
                <a:latin typeface="Verdana"/>
                <a:cs typeface="Verdana"/>
              </a:rPr>
              <a:t>c</a:t>
            </a:r>
            <a:r>
              <a:rPr sz="2800" spc="-204" dirty="0">
                <a:latin typeface="Verdana"/>
                <a:cs typeface="Verdana"/>
              </a:rPr>
              <a:t>ess</a:t>
            </a:r>
            <a:r>
              <a:rPr sz="2800" spc="-225" dirty="0">
                <a:latin typeface="Verdana"/>
                <a:cs typeface="Verdana"/>
              </a:rPr>
              <a:t>us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spc="235" dirty="0">
                <a:latin typeface="Verdana"/>
                <a:cs typeface="Verdana"/>
              </a:rPr>
              <a:t>a</a:t>
            </a:r>
            <a:r>
              <a:rPr sz="2800" spc="-195" dirty="0">
                <a:latin typeface="Verdana"/>
                <a:cs typeface="Verdana"/>
              </a:rPr>
              <a:t>ux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215" dirty="0">
                <a:latin typeface="Verdana"/>
                <a:cs typeface="Verdana"/>
              </a:rPr>
              <a:t>a</a:t>
            </a:r>
            <a:r>
              <a:rPr sz="2800" spc="-345" dirty="0">
                <a:latin typeface="Verdana"/>
                <a:cs typeface="Verdana"/>
              </a:rPr>
              <a:t>x</a:t>
            </a:r>
            <a:r>
              <a:rPr sz="2800" spc="130" dirty="0">
                <a:latin typeface="Verdana"/>
                <a:cs typeface="Verdana"/>
              </a:rPr>
              <a:t>e</a:t>
            </a:r>
            <a:r>
              <a:rPr sz="2800" spc="-375" dirty="0">
                <a:latin typeface="Verdana"/>
                <a:cs typeface="Verdana"/>
              </a:rPr>
              <a:t>s</a:t>
            </a:r>
            <a:r>
              <a:rPr sz="2800" spc="-395" dirty="0">
                <a:latin typeface="Verdana"/>
                <a:cs typeface="Verdana"/>
              </a:rPr>
              <a:t> </a:t>
            </a:r>
            <a:r>
              <a:rPr sz="2800" spc="-305" dirty="0">
                <a:latin typeface="Verdana"/>
                <a:cs typeface="Verdana"/>
              </a:rPr>
              <a:t>s</a:t>
            </a:r>
            <a:r>
              <a:rPr sz="2800" spc="-250" dirty="0">
                <a:latin typeface="Verdana"/>
                <a:cs typeface="Verdana"/>
              </a:rPr>
              <a:t>t</a:t>
            </a:r>
            <a:r>
              <a:rPr sz="2800" spc="-35" dirty="0">
                <a:latin typeface="Verdana"/>
                <a:cs typeface="Verdana"/>
              </a:rPr>
              <a:t>ratég</a:t>
            </a:r>
            <a:r>
              <a:rPr sz="2800" spc="-5" dirty="0">
                <a:latin typeface="Verdana"/>
                <a:cs typeface="Verdana"/>
              </a:rPr>
              <a:t>i</a:t>
            </a:r>
            <a:r>
              <a:rPr sz="2800" spc="-40" dirty="0">
                <a:latin typeface="Verdana"/>
                <a:cs typeface="Verdana"/>
              </a:rPr>
              <a:t>que</a:t>
            </a:r>
            <a:r>
              <a:rPr sz="2800" spc="-45" dirty="0">
                <a:latin typeface="Verdana"/>
                <a:cs typeface="Verdana"/>
              </a:rPr>
              <a:t>s</a:t>
            </a:r>
            <a:r>
              <a:rPr sz="2800" spc="125" dirty="0">
                <a:latin typeface="Verdana"/>
                <a:cs typeface="Verdana"/>
              </a:rPr>
              <a:t>?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18460" y="3274059"/>
            <a:ext cx="5786120" cy="673100"/>
            <a:chOff x="2918460" y="3274059"/>
            <a:chExt cx="5786120" cy="673100"/>
          </a:xfrm>
        </p:grpSpPr>
        <p:sp>
          <p:nvSpPr>
            <p:cNvPr id="4" name="object 4"/>
            <p:cNvSpPr/>
            <p:nvPr/>
          </p:nvSpPr>
          <p:spPr>
            <a:xfrm>
              <a:off x="2928620" y="3286759"/>
              <a:ext cx="5763260" cy="647700"/>
            </a:xfrm>
            <a:custGeom>
              <a:avLst/>
              <a:gdLst/>
              <a:ahLst/>
              <a:cxnLst/>
              <a:rect l="l" t="t" r="r" b="b"/>
              <a:pathLst>
                <a:path w="5763259" h="647700">
                  <a:moveTo>
                    <a:pt x="5655183" y="0"/>
                  </a:moveTo>
                  <a:lnTo>
                    <a:pt x="107950" y="0"/>
                  </a:lnTo>
                  <a:lnTo>
                    <a:pt x="65912" y="8509"/>
                  </a:lnTo>
                  <a:lnTo>
                    <a:pt x="31623" y="31623"/>
                  </a:lnTo>
                  <a:lnTo>
                    <a:pt x="8509" y="65912"/>
                  </a:lnTo>
                  <a:lnTo>
                    <a:pt x="0" y="107950"/>
                  </a:lnTo>
                  <a:lnTo>
                    <a:pt x="0" y="539750"/>
                  </a:lnTo>
                  <a:lnTo>
                    <a:pt x="8509" y="581787"/>
                  </a:lnTo>
                  <a:lnTo>
                    <a:pt x="31623" y="616076"/>
                  </a:lnTo>
                  <a:lnTo>
                    <a:pt x="65912" y="639190"/>
                  </a:lnTo>
                  <a:lnTo>
                    <a:pt x="107950" y="647700"/>
                  </a:lnTo>
                  <a:lnTo>
                    <a:pt x="5655183" y="647700"/>
                  </a:lnTo>
                  <a:lnTo>
                    <a:pt x="5697220" y="639190"/>
                  </a:lnTo>
                  <a:lnTo>
                    <a:pt x="5731509" y="616076"/>
                  </a:lnTo>
                  <a:lnTo>
                    <a:pt x="5754624" y="581787"/>
                  </a:lnTo>
                  <a:lnTo>
                    <a:pt x="5763133" y="539750"/>
                  </a:lnTo>
                  <a:lnTo>
                    <a:pt x="5763133" y="107950"/>
                  </a:lnTo>
                  <a:lnTo>
                    <a:pt x="5754624" y="65912"/>
                  </a:lnTo>
                  <a:lnTo>
                    <a:pt x="5731509" y="31623"/>
                  </a:lnTo>
                  <a:lnTo>
                    <a:pt x="5697220" y="8509"/>
                  </a:lnTo>
                  <a:lnTo>
                    <a:pt x="5655183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28620" y="3286759"/>
              <a:ext cx="5763260" cy="647700"/>
            </a:xfrm>
            <a:custGeom>
              <a:avLst/>
              <a:gdLst/>
              <a:ahLst/>
              <a:cxnLst/>
              <a:rect l="l" t="t" r="r" b="b"/>
              <a:pathLst>
                <a:path w="5763259" h="647700">
                  <a:moveTo>
                    <a:pt x="5655183" y="0"/>
                  </a:moveTo>
                  <a:lnTo>
                    <a:pt x="107950" y="0"/>
                  </a:lnTo>
                  <a:lnTo>
                    <a:pt x="65912" y="8509"/>
                  </a:lnTo>
                  <a:lnTo>
                    <a:pt x="31623" y="31623"/>
                  </a:lnTo>
                  <a:lnTo>
                    <a:pt x="8509" y="65912"/>
                  </a:lnTo>
                  <a:lnTo>
                    <a:pt x="0" y="107950"/>
                  </a:lnTo>
                  <a:lnTo>
                    <a:pt x="0" y="539750"/>
                  </a:lnTo>
                  <a:lnTo>
                    <a:pt x="8509" y="581787"/>
                  </a:lnTo>
                  <a:lnTo>
                    <a:pt x="31623" y="616076"/>
                  </a:lnTo>
                  <a:lnTo>
                    <a:pt x="65912" y="639190"/>
                  </a:lnTo>
                  <a:lnTo>
                    <a:pt x="107950" y="647700"/>
                  </a:lnTo>
                  <a:lnTo>
                    <a:pt x="5655183" y="647700"/>
                  </a:lnTo>
                  <a:lnTo>
                    <a:pt x="5697220" y="639190"/>
                  </a:lnTo>
                  <a:lnTo>
                    <a:pt x="5731509" y="616076"/>
                  </a:lnTo>
                  <a:lnTo>
                    <a:pt x="5754624" y="581787"/>
                  </a:lnTo>
                  <a:lnTo>
                    <a:pt x="5763133" y="539750"/>
                  </a:lnTo>
                  <a:lnTo>
                    <a:pt x="5763133" y="107950"/>
                  </a:lnTo>
                  <a:lnTo>
                    <a:pt x="5754624" y="65912"/>
                  </a:lnTo>
                  <a:lnTo>
                    <a:pt x="5731509" y="31623"/>
                  </a:lnTo>
                  <a:lnTo>
                    <a:pt x="5697220" y="8509"/>
                  </a:lnTo>
                  <a:lnTo>
                    <a:pt x="5655183" y="0"/>
                  </a:lnTo>
                  <a:close/>
                </a:path>
              </a:pathLst>
            </a:custGeom>
            <a:ln w="1016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31160" y="3286759"/>
              <a:ext cx="5760720" cy="647700"/>
            </a:xfrm>
            <a:custGeom>
              <a:avLst/>
              <a:gdLst/>
              <a:ahLst/>
              <a:cxnLst/>
              <a:rect l="l" t="t" r="r" b="b"/>
              <a:pathLst>
                <a:path w="5760720" h="647700">
                  <a:moveTo>
                    <a:pt x="5652643" y="0"/>
                  </a:moveTo>
                  <a:lnTo>
                    <a:pt x="107950" y="0"/>
                  </a:lnTo>
                  <a:lnTo>
                    <a:pt x="65912" y="8509"/>
                  </a:lnTo>
                  <a:lnTo>
                    <a:pt x="31622" y="31623"/>
                  </a:lnTo>
                  <a:lnTo>
                    <a:pt x="8508" y="65912"/>
                  </a:lnTo>
                  <a:lnTo>
                    <a:pt x="0" y="107950"/>
                  </a:lnTo>
                  <a:lnTo>
                    <a:pt x="0" y="539750"/>
                  </a:lnTo>
                  <a:lnTo>
                    <a:pt x="8508" y="581787"/>
                  </a:lnTo>
                  <a:lnTo>
                    <a:pt x="31622" y="616076"/>
                  </a:lnTo>
                  <a:lnTo>
                    <a:pt x="65912" y="639190"/>
                  </a:lnTo>
                  <a:lnTo>
                    <a:pt x="107950" y="647700"/>
                  </a:lnTo>
                  <a:lnTo>
                    <a:pt x="5652643" y="647700"/>
                  </a:lnTo>
                  <a:lnTo>
                    <a:pt x="5694680" y="639190"/>
                  </a:lnTo>
                  <a:lnTo>
                    <a:pt x="5728970" y="616076"/>
                  </a:lnTo>
                  <a:lnTo>
                    <a:pt x="5752084" y="581787"/>
                  </a:lnTo>
                  <a:lnTo>
                    <a:pt x="5760593" y="539750"/>
                  </a:lnTo>
                  <a:lnTo>
                    <a:pt x="5760593" y="107950"/>
                  </a:lnTo>
                  <a:lnTo>
                    <a:pt x="5752084" y="65912"/>
                  </a:lnTo>
                  <a:lnTo>
                    <a:pt x="5728970" y="31623"/>
                  </a:lnTo>
                  <a:lnTo>
                    <a:pt x="5694680" y="8509"/>
                  </a:lnTo>
                  <a:lnTo>
                    <a:pt x="5652643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31160" y="3286759"/>
              <a:ext cx="5760720" cy="647700"/>
            </a:xfrm>
            <a:custGeom>
              <a:avLst/>
              <a:gdLst/>
              <a:ahLst/>
              <a:cxnLst/>
              <a:rect l="l" t="t" r="r" b="b"/>
              <a:pathLst>
                <a:path w="5760720" h="647700">
                  <a:moveTo>
                    <a:pt x="0" y="107950"/>
                  </a:moveTo>
                  <a:lnTo>
                    <a:pt x="8508" y="65912"/>
                  </a:lnTo>
                  <a:lnTo>
                    <a:pt x="31622" y="31623"/>
                  </a:lnTo>
                  <a:lnTo>
                    <a:pt x="65912" y="8509"/>
                  </a:lnTo>
                  <a:lnTo>
                    <a:pt x="107950" y="0"/>
                  </a:lnTo>
                  <a:lnTo>
                    <a:pt x="5652643" y="0"/>
                  </a:lnTo>
                  <a:lnTo>
                    <a:pt x="5694680" y="8509"/>
                  </a:lnTo>
                  <a:lnTo>
                    <a:pt x="5728970" y="31623"/>
                  </a:lnTo>
                  <a:lnTo>
                    <a:pt x="5752084" y="65912"/>
                  </a:lnTo>
                  <a:lnTo>
                    <a:pt x="5760593" y="107950"/>
                  </a:lnTo>
                  <a:lnTo>
                    <a:pt x="5760593" y="539750"/>
                  </a:lnTo>
                  <a:lnTo>
                    <a:pt x="5752084" y="581787"/>
                  </a:lnTo>
                  <a:lnTo>
                    <a:pt x="5728970" y="616076"/>
                  </a:lnTo>
                  <a:lnTo>
                    <a:pt x="5694680" y="639190"/>
                  </a:lnTo>
                  <a:lnTo>
                    <a:pt x="5652643" y="647700"/>
                  </a:lnTo>
                  <a:lnTo>
                    <a:pt x="107950" y="647700"/>
                  </a:lnTo>
                  <a:lnTo>
                    <a:pt x="65912" y="639190"/>
                  </a:lnTo>
                  <a:lnTo>
                    <a:pt x="31622" y="616076"/>
                  </a:lnTo>
                  <a:lnTo>
                    <a:pt x="8508" y="581787"/>
                  </a:lnTo>
                  <a:lnTo>
                    <a:pt x="0" y="539750"/>
                  </a:lnTo>
                  <a:lnTo>
                    <a:pt x="0" y="107950"/>
                  </a:lnTo>
                  <a:close/>
                </a:path>
              </a:pathLst>
            </a:custGeom>
            <a:ln w="254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696840" y="3458845"/>
            <a:ext cx="2193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Les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1800" spc="-3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8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St</a:t>
            </a:r>
            <a:r>
              <a:rPr sz="1800" spc="-5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té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qu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28620" y="3789679"/>
            <a:ext cx="5831840" cy="647700"/>
          </a:xfrm>
          <a:custGeom>
            <a:avLst/>
            <a:gdLst/>
            <a:ahLst/>
            <a:cxnLst/>
            <a:rect l="l" t="t" r="r" b="b"/>
            <a:pathLst>
              <a:path w="5831840" h="647700">
                <a:moveTo>
                  <a:pt x="503936" y="395478"/>
                </a:moveTo>
                <a:lnTo>
                  <a:pt x="377952" y="395478"/>
                </a:lnTo>
                <a:lnTo>
                  <a:pt x="377952" y="0"/>
                </a:lnTo>
                <a:lnTo>
                  <a:pt x="125984" y="0"/>
                </a:lnTo>
                <a:lnTo>
                  <a:pt x="125984" y="395478"/>
                </a:lnTo>
                <a:lnTo>
                  <a:pt x="0" y="395478"/>
                </a:lnTo>
                <a:lnTo>
                  <a:pt x="251968" y="647700"/>
                </a:lnTo>
                <a:lnTo>
                  <a:pt x="503936" y="395478"/>
                </a:lnTo>
                <a:close/>
              </a:path>
              <a:path w="5831840" h="647700">
                <a:moveTo>
                  <a:pt x="2088388" y="395478"/>
                </a:moveTo>
                <a:lnTo>
                  <a:pt x="1962277" y="395478"/>
                </a:lnTo>
                <a:lnTo>
                  <a:pt x="1962277" y="0"/>
                </a:lnTo>
                <a:lnTo>
                  <a:pt x="1710436" y="0"/>
                </a:lnTo>
                <a:lnTo>
                  <a:pt x="1710436" y="395478"/>
                </a:lnTo>
                <a:lnTo>
                  <a:pt x="1584452" y="395478"/>
                </a:lnTo>
                <a:lnTo>
                  <a:pt x="1836420" y="647700"/>
                </a:lnTo>
                <a:lnTo>
                  <a:pt x="2088388" y="395478"/>
                </a:lnTo>
                <a:close/>
              </a:path>
              <a:path w="5831840" h="647700">
                <a:moveTo>
                  <a:pt x="4175506" y="395478"/>
                </a:moveTo>
                <a:lnTo>
                  <a:pt x="4049522" y="395478"/>
                </a:lnTo>
                <a:lnTo>
                  <a:pt x="4049522" y="0"/>
                </a:lnTo>
                <a:lnTo>
                  <a:pt x="3797554" y="0"/>
                </a:lnTo>
                <a:lnTo>
                  <a:pt x="3797554" y="395478"/>
                </a:lnTo>
                <a:lnTo>
                  <a:pt x="3671697" y="395478"/>
                </a:lnTo>
                <a:lnTo>
                  <a:pt x="3923538" y="647700"/>
                </a:lnTo>
                <a:lnTo>
                  <a:pt x="4175506" y="395478"/>
                </a:lnTo>
                <a:close/>
              </a:path>
              <a:path w="5831840" h="647700">
                <a:moveTo>
                  <a:pt x="5831586" y="395478"/>
                </a:moveTo>
                <a:lnTo>
                  <a:pt x="5705602" y="395478"/>
                </a:lnTo>
                <a:lnTo>
                  <a:pt x="5705602" y="0"/>
                </a:lnTo>
                <a:lnTo>
                  <a:pt x="5453634" y="0"/>
                </a:lnTo>
                <a:lnTo>
                  <a:pt x="5453634" y="395478"/>
                </a:lnTo>
                <a:lnTo>
                  <a:pt x="5327650" y="395478"/>
                </a:lnTo>
                <a:lnTo>
                  <a:pt x="5579745" y="647700"/>
                </a:lnTo>
                <a:lnTo>
                  <a:pt x="5831586" y="395478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2199639" y="4498340"/>
            <a:ext cx="7942580" cy="292100"/>
            <a:chOff x="2199639" y="4498340"/>
            <a:chExt cx="7942580" cy="292100"/>
          </a:xfrm>
        </p:grpSpPr>
        <p:sp>
          <p:nvSpPr>
            <p:cNvPr id="11" name="object 11"/>
            <p:cNvSpPr/>
            <p:nvPr/>
          </p:nvSpPr>
          <p:spPr>
            <a:xfrm>
              <a:off x="2212339" y="4511040"/>
              <a:ext cx="1719580" cy="266700"/>
            </a:xfrm>
            <a:custGeom>
              <a:avLst/>
              <a:gdLst/>
              <a:ahLst/>
              <a:cxnLst/>
              <a:rect l="l" t="t" r="r" b="b"/>
              <a:pathLst>
                <a:path w="1719579" h="266700">
                  <a:moveTo>
                    <a:pt x="1585849" y="0"/>
                  </a:moveTo>
                  <a:lnTo>
                    <a:pt x="0" y="0"/>
                  </a:lnTo>
                  <a:lnTo>
                    <a:pt x="133223" y="133350"/>
                  </a:lnTo>
                  <a:lnTo>
                    <a:pt x="0" y="266700"/>
                  </a:lnTo>
                  <a:lnTo>
                    <a:pt x="1585849" y="266700"/>
                  </a:lnTo>
                  <a:lnTo>
                    <a:pt x="1719072" y="133350"/>
                  </a:lnTo>
                  <a:lnTo>
                    <a:pt x="1585849" y="0"/>
                  </a:lnTo>
                  <a:close/>
                </a:path>
              </a:pathLst>
            </a:custGeom>
            <a:solidFill>
              <a:srgbClr val="007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12339" y="4511040"/>
              <a:ext cx="1719580" cy="266700"/>
            </a:xfrm>
            <a:custGeom>
              <a:avLst/>
              <a:gdLst/>
              <a:ahLst/>
              <a:cxnLst/>
              <a:rect l="l" t="t" r="r" b="b"/>
              <a:pathLst>
                <a:path w="1719579" h="266700">
                  <a:moveTo>
                    <a:pt x="0" y="0"/>
                  </a:moveTo>
                  <a:lnTo>
                    <a:pt x="1585849" y="0"/>
                  </a:lnTo>
                  <a:lnTo>
                    <a:pt x="1719072" y="133350"/>
                  </a:lnTo>
                  <a:lnTo>
                    <a:pt x="1585849" y="266700"/>
                  </a:lnTo>
                  <a:lnTo>
                    <a:pt x="0" y="266700"/>
                  </a:lnTo>
                  <a:lnTo>
                    <a:pt x="133223" y="13335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59200" y="4511040"/>
              <a:ext cx="1722120" cy="266700"/>
            </a:xfrm>
            <a:custGeom>
              <a:avLst/>
              <a:gdLst/>
              <a:ahLst/>
              <a:cxnLst/>
              <a:rect l="l" t="t" r="r" b="b"/>
              <a:pathLst>
                <a:path w="1722120" h="266700">
                  <a:moveTo>
                    <a:pt x="1588770" y="0"/>
                  </a:moveTo>
                  <a:lnTo>
                    <a:pt x="0" y="0"/>
                  </a:lnTo>
                  <a:lnTo>
                    <a:pt x="133350" y="133350"/>
                  </a:lnTo>
                  <a:lnTo>
                    <a:pt x="0" y="266700"/>
                  </a:lnTo>
                  <a:lnTo>
                    <a:pt x="1588770" y="266700"/>
                  </a:lnTo>
                  <a:lnTo>
                    <a:pt x="1722120" y="133350"/>
                  </a:lnTo>
                  <a:lnTo>
                    <a:pt x="1588770" y="0"/>
                  </a:lnTo>
                  <a:close/>
                </a:path>
              </a:pathLst>
            </a:custGeom>
            <a:solidFill>
              <a:srgbClr val="007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59200" y="4511040"/>
              <a:ext cx="1722120" cy="266700"/>
            </a:xfrm>
            <a:custGeom>
              <a:avLst/>
              <a:gdLst/>
              <a:ahLst/>
              <a:cxnLst/>
              <a:rect l="l" t="t" r="r" b="b"/>
              <a:pathLst>
                <a:path w="1722120" h="266700">
                  <a:moveTo>
                    <a:pt x="0" y="0"/>
                  </a:moveTo>
                  <a:lnTo>
                    <a:pt x="1588770" y="0"/>
                  </a:lnTo>
                  <a:lnTo>
                    <a:pt x="1722120" y="133350"/>
                  </a:lnTo>
                  <a:lnTo>
                    <a:pt x="1588770" y="266700"/>
                  </a:lnTo>
                  <a:lnTo>
                    <a:pt x="0" y="266700"/>
                  </a:lnTo>
                  <a:lnTo>
                    <a:pt x="133350" y="13335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08600" y="4511040"/>
              <a:ext cx="1722120" cy="266700"/>
            </a:xfrm>
            <a:custGeom>
              <a:avLst/>
              <a:gdLst/>
              <a:ahLst/>
              <a:cxnLst/>
              <a:rect l="l" t="t" r="r" b="b"/>
              <a:pathLst>
                <a:path w="1722120" h="266700">
                  <a:moveTo>
                    <a:pt x="1588770" y="0"/>
                  </a:moveTo>
                  <a:lnTo>
                    <a:pt x="0" y="0"/>
                  </a:lnTo>
                  <a:lnTo>
                    <a:pt x="133350" y="133350"/>
                  </a:lnTo>
                  <a:lnTo>
                    <a:pt x="0" y="266700"/>
                  </a:lnTo>
                  <a:lnTo>
                    <a:pt x="1588770" y="266700"/>
                  </a:lnTo>
                  <a:lnTo>
                    <a:pt x="1722120" y="133350"/>
                  </a:lnTo>
                  <a:lnTo>
                    <a:pt x="1588770" y="0"/>
                  </a:lnTo>
                  <a:close/>
                </a:path>
              </a:pathLst>
            </a:custGeom>
            <a:solidFill>
              <a:srgbClr val="007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08600" y="4511040"/>
              <a:ext cx="1722120" cy="266700"/>
            </a:xfrm>
            <a:custGeom>
              <a:avLst/>
              <a:gdLst/>
              <a:ahLst/>
              <a:cxnLst/>
              <a:rect l="l" t="t" r="r" b="b"/>
              <a:pathLst>
                <a:path w="1722120" h="266700">
                  <a:moveTo>
                    <a:pt x="0" y="0"/>
                  </a:moveTo>
                  <a:lnTo>
                    <a:pt x="1588770" y="0"/>
                  </a:lnTo>
                  <a:lnTo>
                    <a:pt x="1722120" y="133350"/>
                  </a:lnTo>
                  <a:lnTo>
                    <a:pt x="1588770" y="266700"/>
                  </a:lnTo>
                  <a:lnTo>
                    <a:pt x="0" y="266700"/>
                  </a:lnTo>
                  <a:lnTo>
                    <a:pt x="133350" y="13335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57999" y="4511040"/>
              <a:ext cx="1722120" cy="266700"/>
            </a:xfrm>
            <a:custGeom>
              <a:avLst/>
              <a:gdLst/>
              <a:ahLst/>
              <a:cxnLst/>
              <a:rect l="l" t="t" r="r" b="b"/>
              <a:pathLst>
                <a:path w="1722120" h="266700">
                  <a:moveTo>
                    <a:pt x="1588389" y="0"/>
                  </a:moveTo>
                  <a:lnTo>
                    <a:pt x="0" y="0"/>
                  </a:lnTo>
                  <a:lnTo>
                    <a:pt x="133476" y="133350"/>
                  </a:lnTo>
                  <a:lnTo>
                    <a:pt x="0" y="266700"/>
                  </a:lnTo>
                  <a:lnTo>
                    <a:pt x="1588389" y="266700"/>
                  </a:lnTo>
                  <a:lnTo>
                    <a:pt x="1721866" y="133350"/>
                  </a:lnTo>
                  <a:lnTo>
                    <a:pt x="1588389" y="0"/>
                  </a:lnTo>
                  <a:close/>
                </a:path>
              </a:pathLst>
            </a:custGeom>
            <a:solidFill>
              <a:srgbClr val="007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57999" y="4511040"/>
              <a:ext cx="1722120" cy="266700"/>
            </a:xfrm>
            <a:custGeom>
              <a:avLst/>
              <a:gdLst/>
              <a:ahLst/>
              <a:cxnLst/>
              <a:rect l="l" t="t" r="r" b="b"/>
              <a:pathLst>
                <a:path w="1722120" h="266700">
                  <a:moveTo>
                    <a:pt x="0" y="0"/>
                  </a:moveTo>
                  <a:lnTo>
                    <a:pt x="1588389" y="0"/>
                  </a:lnTo>
                  <a:lnTo>
                    <a:pt x="1721866" y="133350"/>
                  </a:lnTo>
                  <a:lnTo>
                    <a:pt x="1588389" y="266700"/>
                  </a:lnTo>
                  <a:lnTo>
                    <a:pt x="0" y="266700"/>
                  </a:lnTo>
                  <a:lnTo>
                    <a:pt x="133476" y="13335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407399" y="4511040"/>
              <a:ext cx="1722120" cy="266700"/>
            </a:xfrm>
            <a:custGeom>
              <a:avLst/>
              <a:gdLst/>
              <a:ahLst/>
              <a:cxnLst/>
              <a:rect l="l" t="t" r="r" b="b"/>
              <a:pathLst>
                <a:path w="1722120" h="266700">
                  <a:moveTo>
                    <a:pt x="1588770" y="0"/>
                  </a:moveTo>
                  <a:lnTo>
                    <a:pt x="0" y="0"/>
                  </a:lnTo>
                  <a:lnTo>
                    <a:pt x="133350" y="133350"/>
                  </a:lnTo>
                  <a:lnTo>
                    <a:pt x="0" y="266700"/>
                  </a:lnTo>
                  <a:lnTo>
                    <a:pt x="1588770" y="266700"/>
                  </a:lnTo>
                  <a:lnTo>
                    <a:pt x="1722120" y="133350"/>
                  </a:lnTo>
                  <a:lnTo>
                    <a:pt x="1588770" y="0"/>
                  </a:lnTo>
                  <a:close/>
                </a:path>
              </a:pathLst>
            </a:custGeom>
            <a:solidFill>
              <a:srgbClr val="007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407399" y="4511040"/>
              <a:ext cx="1722120" cy="266700"/>
            </a:xfrm>
            <a:custGeom>
              <a:avLst/>
              <a:gdLst/>
              <a:ahLst/>
              <a:cxnLst/>
              <a:rect l="l" t="t" r="r" b="b"/>
              <a:pathLst>
                <a:path w="1722120" h="266700">
                  <a:moveTo>
                    <a:pt x="0" y="0"/>
                  </a:moveTo>
                  <a:lnTo>
                    <a:pt x="1588770" y="0"/>
                  </a:lnTo>
                  <a:lnTo>
                    <a:pt x="1722120" y="133350"/>
                  </a:lnTo>
                  <a:lnTo>
                    <a:pt x="1588770" y="266700"/>
                  </a:lnTo>
                  <a:lnTo>
                    <a:pt x="0" y="266700"/>
                  </a:lnTo>
                  <a:lnTo>
                    <a:pt x="133350" y="13335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2199639" y="4856479"/>
            <a:ext cx="7942580" cy="292100"/>
            <a:chOff x="2199639" y="4856479"/>
            <a:chExt cx="7942580" cy="292100"/>
          </a:xfrm>
        </p:grpSpPr>
        <p:sp>
          <p:nvSpPr>
            <p:cNvPr id="22" name="object 22"/>
            <p:cNvSpPr/>
            <p:nvPr/>
          </p:nvSpPr>
          <p:spPr>
            <a:xfrm>
              <a:off x="2212339" y="4869179"/>
              <a:ext cx="1719580" cy="266700"/>
            </a:xfrm>
            <a:custGeom>
              <a:avLst/>
              <a:gdLst/>
              <a:ahLst/>
              <a:cxnLst/>
              <a:rect l="l" t="t" r="r" b="b"/>
              <a:pathLst>
                <a:path w="1719579" h="266700">
                  <a:moveTo>
                    <a:pt x="1585849" y="0"/>
                  </a:moveTo>
                  <a:lnTo>
                    <a:pt x="0" y="0"/>
                  </a:lnTo>
                  <a:lnTo>
                    <a:pt x="133223" y="133350"/>
                  </a:lnTo>
                  <a:lnTo>
                    <a:pt x="0" y="266700"/>
                  </a:lnTo>
                  <a:lnTo>
                    <a:pt x="1585849" y="266700"/>
                  </a:lnTo>
                  <a:lnTo>
                    <a:pt x="1719072" y="133350"/>
                  </a:lnTo>
                  <a:lnTo>
                    <a:pt x="1585849" y="0"/>
                  </a:lnTo>
                  <a:close/>
                </a:path>
              </a:pathLst>
            </a:custGeom>
            <a:solidFill>
              <a:srgbClr val="007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12339" y="4869179"/>
              <a:ext cx="1719580" cy="266700"/>
            </a:xfrm>
            <a:custGeom>
              <a:avLst/>
              <a:gdLst/>
              <a:ahLst/>
              <a:cxnLst/>
              <a:rect l="l" t="t" r="r" b="b"/>
              <a:pathLst>
                <a:path w="1719579" h="266700">
                  <a:moveTo>
                    <a:pt x="0" y="0"/>
                  </a:moveTo>
                  <a:lnTo>
                    <a:pt x="1585849" y="0"/>
                  </a:lnTo>
                  <a:lnTo>
                    <a:pt x="1719072" y="133350"/>
                  </a:lnTo>
                  <a:lnTo>
                    <a:pt x="1585849" y="266700"/>
                  </a:lnTo>
                  <a:lnTo>
                    <a:pt x="0" y="266700"/>
                  </a:lnTo>
                  <a:lnTo>
                    <a:pt x="133223" y="13335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59200" y="4869179"/>
              <a:ext cx="1722120" cy="266700"/>
            </a:xfrm>
            <a:custGeom>
              <a:avLst/>
              <a:gdLst/>
              <a:ahLst/>
              <a:cxnLst/>
              <a:rect l="l" t="t" r="r" b="b"/>
              <a:pathLst>
                <a:path w="1722120" h="266700">
                  <a:moveTo>
                    <a:pt x="1588770" y="0"/>
                  </a:moveTo>
                  <a:lnTo>
                    <a:pt x="0" y="0"/>
                  </a:lnTo>
                  <a:lnTo>
                    <a:pt x="133350" y="133350"/>
                  </a:lnTo>
                  <a:lnTo>
                    <a:pt x="0" y="266700"/>
                  </a:lnTo>
                  <a:lnTo>
                    <a:pt x="1588770" y="266700"/>
                  </a:lnTo>
                  <a:lnTo>
                    <a:pt x="1722120" y="133350"/>
                  </a:lnTo>
                  <a:lnTo>
                    <a:pt x="1588770" y="0"/>
                  </a:lnTo>
                  <a:close/>
                </a:path>
              </a:pathLst>
            </a:custGeom>
            <a:solidFill>
              <a:srgbClr val="007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59200" y="4869179"/>
              <a:ext cx="1722120" cy="266700"/>
            </a:xfrm>
            <a:custGeom>
              <a:avLst/>
              <a:gdLst/>
              <a:ahLst/>
              <a:cxnLst/>
              <a:rect l="l" t="t" r="r" b="b"/>
              <a:pathLst>
                <a:path w="1722120" h="266700">
                  <a:moveTo>
                    <a:pt x="0" y="0"/>
                  </a:moveTo>
                  <a:lnTo>
                    <a:pt x="1588770" y="0"/>
                  </a:lnTo>
                  <a:lnTo>
                    <a:pt x="1722120" y="133350"/>
                  </a:lnTo>
                  <a:lnTo>
                    <a:pt x="1588770" y="266700"/>
                  </a:lnTo>
                  <a:lnTo>
                    <a:pt x="0" y="266700"/>
                  </a:lnTo>
                  <a:lnTo>
                    <a:pt x="133350" y="13335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08600" y="4869179"/>
              <a:ext cx="1722120" cy="266700"/>
            </a:xfrm>
            <a:custGeom>
              <a:avLst/>
              <a:gdLst/>
              <a:ahLst/>
              <a:cxnLst/>
              <a:rect l="l" t="t" r="r" b="b"/>
              <a:pathLst>
                <a:path w="1722120" h="266700">
                  <a:moveTo>
                    <a:pt x="1588770" y="0"/>
                  </a:moveTo>
                  <a:lnTo>
                    <a:pt x="0" y="0"/>
                  </a:lnTo>
                  <a:lnTo>
                    <a:pt x="133350" y="133350"/>
                  </a:lnTo>
                  <a:lnTo>
                    <a:pt x="0" y="266700"/>
                  </a:lnTo>
                  <a:lnTo>
                    <a:pt x="1588770" y="266700"/>
                  </a:lnTo>
                  <a:lnTo>
                    <a:pt x="1722120" y="133350"/>
                  </a:lnTo>
                  <a:lnTo>
                    <a:pt x="1588770" y="0"/>
                  </a:lnTo>
                  <a:close/>
                </a:path>
              </a:pathLst>
            </a:custGeom>
            <a:solidFill>
              <a:srgbClr val="007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08600" y="4869179"/>
              <a:ext cx="1722120" cy="266700"/>
            </a:xfrm>
            <a:custGeom>
              <a:avLst/>
              <a:gdLst/>
              <a:ahLst/>
              <a:cxnLst/>
              <a:rect l="l" t="t" r="r" b="b"/>
              <a:pathLst>
                <a:path w="1722120" h="266700">
                  <a:moveTo>
                    <a:pt x="0" y="0"/>
                  </a:moveTo>
                  <a:lnTo>
                    <a:pt x="1588770" y="0"/>
                  </a:lnTo>
                  <a:lnTo>
                    <a:pt x="1722120" y="133350"/>
                  </a:lnTo>
                  <a:lnTo>
                    <a:pt x="1588770" y="266700"/>
                  </a:lnTo>
                  <a:lnTo>
                    <a:pt x="0" y="266700"/>
                  </a:lnTo>
                  <a:lnTo>
                    <a:pt x="133350" y="13335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57999" y="4869179"/>
              <a:ext cx="1722120" cy="266700"/>
            </a:xfrm>
            <a:custGeom>
              <a:avLst/>
              <a:gdLst/>
              <a:ahLst/>
              <a:cxnLst/>
              <a:rect l="l" t="t" r="r" b="b"/>
              <a:pathLst>
                <a:path w="1722120" h="266700">
                  <a:moveTo>
                    <a:pt x="1588389" y="0"/>
                  </a:moveTo>
                  <a:lnTo>
                    <a:pt x="0" y="0"/>
                  </a:lnTo>
                  <a:lnTo>
                    <a:pt x="133476" y="133350"/>
                  </a:lnTo>
                  <a:lnTo>
                    <a:pt x="0" y="266700"/>
                  </a:lnTo>
                  <a:lnTo>
                    <a:pt x="1588389" y="266700"/>
                  </a:lnTo>
                  <a:lnTo>
                    <a:pt x="1721866" y="133350"/>
                  </a:lnTo>
                  <a:lnTo>
                    <a:pt x="1588389" y="0"/>
                  </a:lnTo>
                  <a:close/>
                </a:path>
              </a:pathLst>
            </a:custGeom>
            <a:solidFill>
              <a:srgbClr val="007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857999" y="4869179"/>
              <a:ext cx="1722120" cy="266700"/>
            </a:xfrm>
            <a:custGeom>
              <a:avLst/>
              <a:gdLst/>
              <a:ahLst/>
              <a:cxnLst/>
              <a:rect l="l" t="t" r="r" b="b"/>
              <a:pathLst>
                <a:path w="1722120" h="266700">
                  <a:moveTo>
                    <a:pt x="0" y="0"/>
                  </a:moveTo>
                  <a:lnTo>
                    <a:pt x="1588389" y="0"/>
                  </a:lnTo>
                  <a:lnTo>
                    <a:pt x="1721866" y="133350"/>
                  </a:lnTo>
                  <a:lnTo>
                    <a:pt x="1588389" y="266700"/>
                  </a:lnTo>
                  <a:lnTo>
                    <a:pt x="0" y="266700"/>
                  </a:lnTo>
                  <a:lnTo>
                    <a:pt x="133476" y="13335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07399" y="4869179"/>
              <a:ext cx="1722120" cy="266700"/>
            </a:xfrm>
            <a:custGeom>
              <a:avLst/>
              <a:gdLst/>
              <a:ahLst/>
              <a:cxnLst/>
              <a:rect l="l" t="t" r="r" b="b"/>
              <a:pathLst>
                <a:path w="1722120" h="266700">
                  <a:moveTo>
                    <a:pt x="1588770" y="0"/>
                  </a:moveTo>
                  <a:lnTo>
                    <a:pt x="0" y="0"/>
                  </a:lnTo>
                  <a:lnTo>
                    <a:pt x="133350" y="133350"/>
                  </a:lnTo>
                  <a:lnTo>
                    <a:pt x="0" y="266700"/>
                  </a:lnTo>
                  <a:lnTo>
                    <a:pt x="1588770" y="266700"/>
                  </a:lnTo>
                  <a:lnTo>
                    <a:pt x="1722120" y="133350"/>
                  </a:lnTo>
                  <a:lnTo>
                    <a:pt x="1588770" y="0"/>
                  </a:lnTo>
                  <a:close/>
                </a:path>
              </a:pathLst>
            </a:custGeom>
            <a:solidFill>
              <a:srgbClr val="007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407399" y="4869179"/>
              <a:ext cx="1722120" cy="266700"/>
            </a:xfrm>
            <a:custGeom>
              <a:avLst/>
              <a:gdLst/>
              <a:ahLst/>
              <a:cxnLst/>
              <a:rect l="l" t="t" r="r" b="b"/>
              <a:pathLst>
                <a:path w="1722120" h="266700">
                  <a:moveTo>
                    <a:pt x="0" y="0"/>
                  </a:moveTo>
                  <a:lnTo>
                    <a:pt x="1588770" y="0"/>
                  </a:lnTo>
                  <a:lnTo>
                    <a:pt x="1722120" y="133350"/>
                  </a:lnTo>
                  <a:lnTo>
                    <a:pt x="1588770" y="266700"/>
                  </a:lnTo>
                  <a:lnTo>
                    <a:pt x="0" y="266700"/>
                  </a:lnTo>
                  <a:lnTo>
                    <a:pt x="133350" y="13335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2237739" y="5265420"/>
            <a:ext cx="1747520" cy="292100"/>
            <a:chOff x="2237739" y="5265420"/>
            <a:chExt cx="1747520" cy="292100"/>
          </a:xfrm>
        </p:grpSpPr>
        <p:sp>
          <p:nvSpPr>
            <p:cNvPr id="33" name="object 33"/>
            <p:cNvSpPr/>
            <p:nvPr/>
          </p:nvSpPr>
          <p:spPr>
            <a:xfrm>
              <a:off x="2250439" y="5278120"/>
              <a:ext cx="1722120" cy="266700"/>
            </a:xfrm>
            <a:custGeom>
              <a:avLst/>
              <a:gdLst/>
              <a:ahLst/>
              <a:cxnLst/>
              <a:rect l="l" t="t" r="r" b="b"/>
              <a:pathLst>
                <a:path w="1722120" h="266700">
                  <a:moveTo>
                    <a:pt x="1588770" y="0"/>
                  </a:moveTo>
                  <a:lnTo>
                    <a:pt x="0" y="0"/>
                  </a:lnTo>
                  <a:lnTo>
                    <a:pt x="133350" y="133349"/>
                  </a:lnTo>
                  <a:lnTo>
                    <a:pt x="0" y="266699"/>
                  </a:lnTo>
                  <a:lnTo>
                    <a:pt x="1588770" y="266699"/>
                  </a:lnTo>
                  <a:lnTo>
                    <a:pt x="1722120" y="133349"/>
                  </a:lnTo>
                  <a:lnTo>
                    <a:pt x="1588770" y="0"/>
                  </a:lnTo>
                  <a:close/>
                </a:path>
              </a:pathLst>
            </a:custGeom>
            <a:solidFill>
              <a:srgbClr val="007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50439" y="5278120"/>
              <a:ext cx="1722120" cy="266700"/>
            </a:xfrm>
            <a:custGeom>
              <a:avLst/>
              <a:gdLst/>
              <a:ahLst/>
              <a:cxnLst/>
              <a:rect l="l" t="t" r="r" b="b"/>
              <a:pathLst>
                <a:path w="1722120" h="266700">
                  <a:moveTo>
                    <a:pt x="0" y="0"/>
                  </a:moveTo>
                  <a:lnTo>
                    <a:pt x="1588770" y="0"/>
                  </a:lnTo>
                  <a:lnTo>
                    <a:pt x="1722120" y="133349"/>
                  </a:lnTo>
                  <a:lnTo>
                    <a:pt x="1588770" y="266699"/>
                  </a:lnTo>
                  <a:lnTo>
                    <a:pt x="0" y="266699"/>
                  </a:lnTo>
                  <a:lnTo>
                    <a:pt x="133350" y="13334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64460" y="4383151"/>
            <a:ext cx="866140" cy="115125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Ac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é</a:t>
            </a:r>
            <a:r>
              <a:rPr sz="16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Ac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é</a:t>
            </a:r>
            <a:r>
              <a:rPr sz="16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300"/>
              </a:spcBef>
            </a:pP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Ac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é</a:t>
            </a:r>
            <a:r>
              <a:rPr sz="16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787140" y="5265420"/>
            <a:ext cx="1747520" cy="292100"/>
            <a:chOff x="3787140" y="5265420"/>
            <a:chExt cx="1747520" cy="292100"/>
          </a:xfrm>
        </p:grpSpPr>
        <p:sp>
          <p:nvSpPr>
            <p:cNvPr id="37" name="object 37"/>
            <p:cNvSpPr/>
            <p:nvPr/>
          </p:nvSpPr>
          <p:spPr>
            <a:xfrm>
              <a:off x="3799840" y="5278120"/>
              <a:ext cx="1719580" cy="266700"/>
            </a:xfrm>
            <a:custGeom>
              <a:avLst/>
              <a:gdLst/>
              <a:ahLst/>
              <a:cxnLst/>
              <a:rect l="l" t="t" r="r" b="b"/>
              <a:pathLst>
                <a:path w="1719579" h="266700">
                  <a:moveTo>
                    <a:pt x="1585849" y="0"/>
                  </a:moveTo>
                  <a:lnTo>
                    <a:pt x="0" y="0"/>
                  </a:lnTo>
                  <a:lnTo>
                    <a:pt x="133223" y="133349"/>
                  </a:lnTo>
                  <a:lnTo>
                    <a:pt x="0" y="266699"/>
                  </a:lnTo>
                  <a:lnTo>
                    <a:pt x="1585849" y="266699"/>
                  </a:lnTo>
                  <a:lnTo>
                    <a:pt x="1719072" y="133349"/>
                  </a:lnTo>
                  <a:lnTo>
                    <a:pt x="1585849" y="0"/>
                  </a:lnTo>
                  <a:close/>
                </a:path>
              </a:pathLst>
            </a:custGeom>
            <a:solidFill>
              <a:srgbClr val="007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99840" y="5278120"/>
              <a:ext cx="1722120" cy="266700"/>
            </a:xfrm>
            <a:custGeom>
              <a:avLst/>
              <a:gdLst/>
              <a:ahLst/>
              <a:cxnLst/>
              <a:rect l="l" t="t" r="r" b="b"/>
              <a:pathLst>
                <a:path w="1722120" h="266700">
                  <a:moveTo>
                    <a:pt x="0" y="0"/>
                  </a:moveTo>
                  <a:lnTo>
                    <a:pt x="1588135" y="0"/>
                  </a:lnTo>
                  <a:lnTo>
                    <a:pt x="1721612" y="133349"/>
                  </a:lnTo>
                  <a:lnTo>
                    <a:pt x="1588135" y="266699"/>
                  </a:lnTo>
                  <a:lnTo>
                    <a:pt x="0" y="266699"/>
                  </a:lnTo>
                  <a:lnTo>
                    <a:pt x="133476" y="13334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214876" y="4383151"/>
            <a:ext cx="866140" cy="115125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ct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é</a:t>
            </a:r>
            <a:r>
              <a:rPr sz="16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ct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é</a:t>
            </a:r>
            <a:r>
              <a:rPr sz="16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6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300"/>
              </a:spcBef>
            </a:pP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ct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é</a:t>
            </a:r>
            <a:r>
              <a:rPr sz="16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334000" y="5265420"/>
            <a:ext cx="1747520" cy="292100"/>
            <a:chOff x="5334000" y="5265420"/>
            <a:chExt cx="1747520" cy="292100"/>
          </a:xfrm>
        </p:grpSpPr>
        <p:sp>
          <p:nvSpPr>
            <p:cNvPr id="41" name="object 41"/>
            <p:cNvSpPr/>
            <p:nvPr/>
          </p:nvSpPr>
          <p:spPr>
            <a:xfrm>
              <a:off x="5346700" y="5278120"/>
              <a:ext cx="1722120" cy="266700"/>
            </a:xfrm>
            <a:custGeom>
              <a:avLst/>
              <a:gdLst/>
              <a:ahLst/>
              <a:cxnLst/>
              <a:rect l="l" t="t" r="r" b="b"/>
              <a:pathLst>
                <a:path w="1722120" h="266700">
                  <a:moveTo>
                    <a:pt x="1588770" y="0"/>
                  </a:moveTo>
                  <a:lnTo>
                    <a:pt x="0" y="0"/>
                  </a:lnTo>
                  <a:lnTo>
                    <a:pt x="133350" y="133349"/>
                  </a:lnTo>
                  <a:lnTo>
                    <a:pt x="0" y="266699"/>
                  </a:lnTo>
                  <a:lnTo>
                    <a:pt x="1588770" y="266699"/>
                  </a:lnTo>
                  <a:lnTo>
                    <a:pt x="1722120" y="133349"/>
                  </a:lnTo>
                  <a:lnTo>
                    <a:pt x="1588770" y="0"/>
                  </a:lnTo>
                  <a:close/>
                </a:path>
              </a:pathLst>
            </a:custGeom>
            <a:solidFill>
              <a:srgbClr val="007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346700" y="5278120"/>
              <a:ext cx="1722120" cy="266700"/>
            </a:xfrm>
            <a:custGeom>
              <a:avLst/>
              <a:gdLst/>
              <a:ahLst/>
              <a:cxnLst/>
              <a:rect l="l" t="t" r="r" b="b"/>
              <a:pathLst>
                <a:path w="1722120" h="266700">
                  <a:moveTo>
                    <a:pt x="0" y="0"/>
                  </a:moveTo>
                  <a:lnTo>
                    <a:pt x="1588770" y="0"/>
                  </a:lnTo>
                  <a:lnTo>
                    <a:pt x="1722120" y="133349"/>
                  </a:lnTo>
                  <a:lnTo>
                    <a:pt x="1588770" y="266699"/>
                  </a:lnTo>
                  <a:lnTo>
                    <a:pt x="0" y="266699"/>
                  </a:lnTo>
                  <a:lnTo>
                    <a:pt x="133350" y="13334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764784" y="4383151"/>
            <a:ext cx="865505" cy="115125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ct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é</a:t>
            </a:r>
            <a:r>
              <a:rPr sz="16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ct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é</a:t>
            </a:r>
            <a:r>
              <a:rPr sz="16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16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300"/>
              </a:spcBef>
            </a:pP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ct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é</a:t>
            </a:r>
            <a:r>
              <a:rPr sz="16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883400" y="5265420"/>
            <a:ext cx="1747520" cy="292100"/>
            <a:chOff x="6883400" y="5265420"/>
            <a:chExt cx="1747520" cy="292100"/>
          </a:xfrm>
        </p:grpSpPr>
        <p:sp>
          <p:nvSpPr>
            <p:cNvPr id="45" name="object 45"/>
            <p:cNvSpPr/>
            <p:nvPr/>
          </p:nvSpPr>
          <p:spPr>
            <a:xfrm>
              <a:off x="6896100" y="5278120"/>
              <a:ext cx="1722120" cy="266700"/>
            </a:xfrm>
            <a:custGeom>
              <a:avLst/>
              <a:gdLst/>
              <a:ahLst/>
              <a:cxnLst/>
              <a:rect l="l" t="t" r="r" b="b"/>
              <a:pathLst>
                <a:path w="1722120" h="266700">
                  <a:moveTo>
                    <a:pt x="1588389" y="0"/>
                  </a:moveTo>
                  <a:lnTo>
                    <a:pt x="0" y="0"/>
                  </a:lnTo>
                  <a:lnTo>
                    <a:pt x="133476" y="133349"/>
                  </a:lnTo>
                  <a:lnTo>
                    <a:pt x="0" y="266699"/>
                  </a:lnTo>
                  <a:lnTo>
                    <a:pt x="1588389" y="266699"/>
                  </a:lnTo>
                  <a:lnTo>
                    <a:pt x="1721866" y="133349"/>
                  </a:lnTo>
                  <a:lnTo>
                    <a:pt x="1588389" y="0"/>
                  </a:lnTo>
                  <a:close/>
                </a:path>
              </a:pathLst>
            </a:custGeom>
            <a:solidFill>
              <a:srgbClr val="007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896100" y="5278120"/>
              <a:ext cx="1722120" cy="266700"/>
            </a:xfrm>
            <a:custGeom>
              <a:avLst/>
              <a:gdLst/>
              <a:ahLst/>
              <a:cxnLst/>
              <a:rect l="l" t="t" r="r" b="b"/>
              <a:pathLst>
                <a:path w="1722120" h="266700">
                  <a:moveTo>
                    <a:pt x="0" y="0"/>
                  </a:moveTo>
                  <a:lnTo>
                    <a:pt x="1588389" y="0"/>
                  </a:lnTo>
                  <a:lnTo>
                    <a:pt x="1721866" y="133349"/>
                  </a:lnTo>
                  <a:lnTo>
                    <a:pt x="1588389" y="266699"/>
                  </a:lnTo>
                  <a:lnTo>
                    <a:pt x="0" y="266699"/>
                  </a:lnTo>
                  <a:lnTo>
                    <a:pt x="133476" y="13334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7314565" y="4383151"/>
            <a:ext cx="866140" cy="115125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ct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é</a:t>
            </a:r>
            <a:r>
              <a:rPr sz="16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ct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é</a:t>
            </a:r>
            <a:r>
              <a:rPr sz="16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6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300"/>
              </a:spcBef>
            </a:pP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ct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é</a:t>
            </a:r>
            <a:r>
              <a:rPr sz="16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8432800" y="5265420"/>
            <a:ext cx="1747520" cy="292100"/>
            <a:chOff x="8432800" y="5265420"/>
            <a:chExt cx="1747520" cy="292100"/>
          </a:xfrm>
        </p:grpSpPr>
        <p:sp>
          <p:nvSpPr>
            <p:cNvPr id="49" name="object 49"/>
            <p:cNvSpPr/>
            <p:nvPr/>
          </p:nvSpPr>
          <p:spPr>
            <a:xfrm>
              <a:off x="8445500" y="5278120"/>
              <a:ext cx="1722120" cy="266700"/>
            </a:xfrm>
            <a:custGeom>
              <a:avLst/>
              <a:gdLst/>
              <a:ahLst/>
              <a:cxnLst/>
              <a:rect l="l" t="t" r="r" b="b"/>
              <a:pathLst>
                <a:path w="1722120" h="266700">
                  <a:moveTo>
                    <a:pt x="1588770" y="0"/>
                  </a:moveTo>
                  <a:lnTo>
                    <a:pt x="0" y="0"/>
                  </a:lnTo>
                  <a:lnTo>
                    <a:pt x="133350" y="133349"/>
                  </a:lnTo>
                  <a:lnTo>
                    <a:pt x="0" y="266699"/>
                  </a:lnTo>
                  <a:lnTo>
                    <a:pt x="1588770" y="266699"/>
                  </a:lnTo>
                  <a:lnTo>
                    <a:pt x="1722120" y="133349"/>
                  </a:lnTo>
                  <a:lnTo>
                    <a:pt x="1588770" y="0"/>
                  </a:lnTo>
                  <a:close/>
                </a:path>
              </a:pathLst>
            </a:custGeom>
            <a:solidFill>
              <a:srgbClr val="007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445500" y="5278120"/>
              <a:ext cx="1722120" cy="266700"/>
            </a:xfrm>
            <a:custGeom>
              <a:avLst/>
              <a:gdLst/>
              <a:ahLst/>
              <a:cxnLst/>
              <a:rect l="l" t="t" r="r" b="b"/>
              <a:pathLst>
                <a:path w="1722120" h="266700">
                  <a:moveTo>
                    <a:pt x="0" y="0"/>
                  </a:moveTo>
                  <a:lnTo>
                    <a:pt x="1588770" y="0"/>
                  </a:lnTo>
                  <a:lnTo>
                    <a:pt x="1722120" y="133349"/>
                  </a:lnTo>
                  <a:lnTo>
                    <a:pt x="1588770" y="266699"/>
                  </a:lnTo>
                  <a:lnTo>
                    <a:pt x="0" y="266699"/>
                  </a:lnTo>
                  <a:lnTo>
                    <a:pt x="133350" y="13334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8864854" y="4383151"/>
            <a:ext cx="865505" cy="115125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ct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é</a:t>
            </a:r>
            <a:r>
              <a:rPr sz="16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ct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é</a:t>
            </a:r>
            <a:r>
              <a:rPr sz="16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16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300"/>
              </a:spcBef>
            </a:pP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ct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é</a:t>
            </a:r>
            <a:r>
              <a:rPr sz="16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237739" y="5816600"/>
            <a:ext cx="7942580" cy="292100"/>
            <a:chOff x="2237739" y="5816600"/>
            <a:chExt cx="7942580" cy="292100"/>
          </a:xfrm>
        </p:grpSpPr>
        <p:sp>
          <p:nvSpPr>
            <p:cNvPr id="53" name="object 53"/>
            <p:cNvSpPr/>
            <p:nvPr/>
          </p:nvSpPr>
          <p:spPr>
            <a:xfrm>
              <a:off x="2250439" y="5826760"/>
              <a:ext cx="1722120" cy="266700"/>
            </a:xfrm>
            <a:custGeom>
              <a:avLst/>
              <a:gdLst/>
              <a:ahLst/>
              <a:cxnLst/>
              <a:rect l="l" t="t" r="r" b="b"/>
              <a:pathLst>
                <a:path w="1722120" h="266700">
                  <a:moveTo>
                    <a:pt x="1588770" y="0"/>
                  </a:moveTo>
                  <a:lnTo>
                    <a:pt x="0" y="0"/>
                  </a:lnTo>
                  <a:lnTo>
                    <a:pt x="133350" y="133349"/>
                  </a:lnTo>
                  <a:lnTo>
                    <a:pt x="0" y="266699"/>
                  </a:lnTo>
                  <a:lnTo>
                    <a:pt x="1588770" y="266699"/>
                  </a:lnTo>
                  <a:lnTo>
                    <a:pt x="1722120" y="133349"/>
                  </a:lnTo>
                  <a:lnTo>
                    <a:pt x="1588770" y="0"/>
                  </a:lnTo>
                  <a:close/>
                </a:path>
              </a:pathLst>
            </a:custGeom>
            <a:solidFill>
              <a:srgbClr val="007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50439" y="5829300"/>
              <a:ext cx="1722120" cy="266700"/>
            </a:xfrm>
            <a:custGeom>
              <a:avLst/>
              <a:gdLst/>
              <a:ahLst/>
              <a:cxnLst/>
              <a:rect l="l" t="t" r="r" b="b"/>
              <a:pathLst>
                <a:path w="1722120" h="266700">
                  <a:moveTo>
                    <a:pt x="0" y="0"/>
                  </a:moveTo>
                  <a:lnTo>
                    <a:pt x="1588770" y="0"/>
                  </a:lnTo>
                  <a:lnTo>
                    <a:pt x="1722120" y="133350"/>
                  </a:lnTo>
                  <a:lnTo>
                    <a:pt x="1588770" y="266700"/>
                  </a:lnTo>
                  <a:lnTo>
                    <a:pt x="0" y="266700"/>
                  </a:lnTo>
                  <a:lnTo>
                    <a:pt x="133350" y="13335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799839" y="5826760"/>
              <a:ext cx="1719580" cy="266700"/>
            </a:xfrm>
            <a:custGeom>
              <a:avLst/>
              <a:gdLst/>
              <a:ahLst/>
              <a:cxnLst/>
              <a:rect l="l" t="t" r="r" b="b"/>
              <a:pathLst>
                <a:path w="1719579" h="266700">
                  <a:moveTo>
                    <a:pt x="1585849" y="0"/>
                  </a:moveTo>
                  <a:lnTo>
                    <a:pt x="0" y="0"/>
                  </a:lnTo>
                  <a:lnTo>
                    <a:pt x="133223" y="133349"/>
                  </a:lnTo>
                  <a:lnTo>
                    <a:pt x="0" y="266699"/>
                  </a:lnTo>
                  <a:lnTo>
                    <a:pt x="1585849" y="266699"/>
                  </a:lnTo>
                  <a:lnTo>
                    <a:pt x="1719072" y="133349"/>
                  </a:lnTo>
                  <a:lnTo>
                    <a:pt x="1585849" y="0"/>
                  </a:lnTo>
                  <a:close/>
                </a:path>
              </a:pathLst>
            </a:custGeom>
            <a:solidFill>
              <a:srgbClr val="007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799839" y="5829300"/>
              <a:ext cx="1722120" cy="266700"/>
            </a:xfrm>
            <a:custGeom>
              <a:avLst/>
              <a:gdLst/>
              <a:ahLst/>
              <a:cxnLst/>
              <a:rect l="l" t="t" r="r" b="b"/>
              <a:pathLst>
                <a:path w="1722120" h="266700">
                  <a:moveTo>
                    <a:pt x="0" y="0"/>
                  </a:moveTo>
                  <a:lnTo>
                    <a:pt x="1588135" y="0"/>
                  </a:lnTo>
                  <a:lnTo>
                    <a:pt x="1721612" y="133350"/>
                  </a:lnTo>
                  <a:lnTo>
                    <a:pt x="1588135" y="266700"/>
                  </a:lnTo>
                  <a:lnTo>
                    <a:pt x="0" y="266700"/>
                  </a:lnTo>
                  <a:lnTo>
                    <a:pt x="133476" y="13335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346700" y="5826760"/>
              <a:ext cx="1722120" cy="266700"/>
            </a:xfrm>
            <a:custGeom>
              <a:avLst/>
              <a:gdLst/>
              <a:ahLst/>
              <a:cxnLst/>
              <a:rect l="l" t="t" r="r" b="b"/>
              <a:pathLst>
                <a:path w="1722120" h="266700">
                  <a:moveTo>
                    <a:pt x="1588770" y="0"/>
                  </a:moveTo>
                  <a:lnTo>
                    <a:pt x="0" y="0"/>
                  </a:lnTo>
                  <a:lnTo>
                    <a:pt x="133350" y="133349"/>
                  </a:lnTo>
                  <a:lnTo>
                    <a:pt x="0" y="266699"/>
                  </a:lnTo>
                  <a:lnTo>
                    <a:pt x="1588770" y="266699"/>
                  </a:lnTo>
                  <a:lnTo>
                    <a:pt x="1722120" y="133349"/>
                  </a:lnTo>
                  <a:lnTo>
                    <a:pt x="1588770" y="0"/>
                  </a:lnTo>
                  <a:close/>
                </a:path>
              </a:pathLst>
            </a:custGeom>
            <a:solidFill>
              <a:srgbClr val="007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346700" y="5829300"/>
              <a:ext cx="1722120" cy="266700"/>
            </a:xfrm>
            <a:custGeom>
              <a:avLst/>
              <a:gdLst/>
              <a:ahLst/>
              <a:cxnLst/>
              <a:rect l="l" t="t" r="r" b="b"/>
              <a:pathLst>
                <a:path w="1722120" h="266700">
                  <a:moveTo>
                    <a:pt x="0" y="0"/>
                  </a:moveTo>
                  <a:lnTo>
                    <a:pt x="1588770" y="0"/>
                  </a:lnTo>
                  <a:lnTo>
                    <a:pt x="1722120" y="133350"/>
                  </a:lnTo>
                  <a:lnTo>
                    <a:pt x="1588770" y="266700"/>
                  </a:lnTo>
                  <a:lnTo>
                    <a:pt x="0" y="266700"/>
                  </a:lnTo>
                  <a:lnTo>
                    <a:pt x="133350" y="13335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896099" y="5826760"/>
              <a:ext cx="1722120" cy="266700"/>
            </a:xfrm>
            <a:custGeom>
              <a:avLst/>
              <a:gdLst/>
              <a:ahLst/>
              <a:cxnLst/>
              <a:rect l="l" t="t" r="r" b="b"/>
              <a:pathLst>
                <a:path w="1722120" h="266700">
                  <a:moveTo>
                    <a:pt x="1588389" y="0"/>
                  </a:moveTo>
                  <a:lnTo>
                    <a:pt x="0" y="0"/>
                  </a:lnTo>
                  <a:lnTo>
                    <a:pt x="133476" y="133349"/>
                  </a:lnTo>
                  <a:lnTo>
                    <a:pt x="0" y="266699"/>
                  </a:lnTo>
                  <a:lnTo>
                    <a:pt x="1588389" y="266699"/>
                  </a:lnTo>
                  <a:lnTo>
                    <a:pt x="1721866" y="133349"/>
                  </a:lnTo>
                  <a:lnTo>
                    <a:pt x="1588389" y="0"/>
                  </a:lnTo>
                  <a:close/>
                </a:path>
              </a:pathLst>
            </a:custGeom>
            <a:solidFill>
              <a:srgbClr val="007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896099" y="5829300"/>
              <a:ext cx="1722120" cy="266700"/>
            </a:xfrm>
            <a:custGeom>
              <a:avLst/>
              <a:gdLst/>
              <a:ahLst/>
              <a:cxnLst/>
              <a:rect l="l" t="t" r="r" b="b"/>
              <a:pathLst>
                <a:path w="1722120" h="266700">
                  <a:moveTo>
                    <a:pt x="0" y="0"/>
                  </a:moveTo>
                  <a:lnTo>
                    <a:pt x="1588389" y="0"/>
                  </a:lnTo>
                  <a:lnTo>
                    <a:pt x="1721866" y="133350"/>
                  </a:lnTo>
                  <a:lnTo>
                    <a:pt x="1588389" y="266700"/>
                  </a:lnTo>
                  <a:lnTo>
                    <a:pt x="0" y="266700"/>
                  </a:lnTo>
                  <a:lnTo>
                    <a:pt x="133476" y="13335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445499" y="5826760"/>
              <a:ext cx="1722120" cy="266700"/>
            </a:xfrm>
            <a:custGeom>
              <a:avLst/>
              <a:gdLst/>
              <a:ahLst/>
              <a:cxnLst/>
              <a:rect l="l" t="t" r="r" b="b"/>
              <a:pathLst>
                <a:path w="1722120" h="266700">
                  <a:moveTo>
                    <a:pt x="1588770" y="0"/>
                  </a:moveTo>
                  <a:lnTo>
                    <a:pt x="0" y="0"/>
                  </a:lnTo>
                  <a:lnTo>
                    <a:pt x="133350" y="133349"/>
                  </a:lnTo>
                  <a:lnTo>
                    <a:pt x="0" y="266699"/>
                  </a:lnTo>
                  <a:lnTo>
                    <a:pt x="1588770" y="266699"/>
                  </a:lnTo>
                  <a:lnTo>
                    <a:pt x="1722120" y="133349"/>
                  </a:lnTo>
                  <a:lnTo>
                    <a:pt x="1588770" y="0"/>
                  </a:lnTo>
                  <a:close/>
                </a:path>
              </a:pathLst>
            </a:custGeom>
            <a:solidFill>
              <a:srgbClr val="007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445499" y="5829300"/>
              <a:ext cx="1722120" cy="266700"/>
            </a:xfrm>
            <a:custGeom>
              <a:avLst/>
              <a:gdLst/>
              <a:ahLst/>
              <a:cxnLst/>
              <a:rect l="l" t="t" r="r" b="b"/>
              <a:pathLst>
                <a:path w="1722120" h="266700">
                  <a:moveTo>
                    <a:pt x="0" y="0"/>
                  </a:moveTo>
                  <a:lnTo>
                    <a:pt x="1588770" y="0"/>
                  </a:lnTo>
                  <a:lnTo>
                    <a:pt x="1722120" y="133350"/>
                  </a:lnTo>
                  <a:lnTo>
                    <a:pt x="1588770" y="266700"/>
                  </a:lnTo>
                  <a:lnTo>
                    <a:pt x="0" y="266700"/>
                  </a:lnTo>
                  <a:lnTo>
                    <a:pt x="133350" y="13335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2199639" y="6174740"/>
            <a:ext cx="1744980" cy="292100"/>
            <a:chOff x="2199639" y="6174740"/>
            <a:chExt cx="1744980" cy="292100"/>
          </a:xfrm>
        </p:grpSpPr>
        <p:sp>
          <p:nvSpPr>
            <p:cNvPr id="64" name="object 64"/>
            <p:cNvSpPr/>
            <p:nvPr/>
          </p:nvSpPr>
          <p:spPr>
            <a:xfrm>
              <a:off x="2212339" y="6187440"/>
              <a:ext cx="1719580" cy="266700"/>
            </a:xfrm>
            <a:custGeom>
              <a:avLst/>
              <a:gdLst/>
              <a:ahLst/>
              <a:cxnLst/>
              <a:rect l="l" t="t" r="r" b="b"/>
              <a:pathLst>
                <a:path w="1719579" h="266700">
                  <a:moveTo>
                    <a:pt x="1585849" y="0"/>
                  </a:moveTo>
                  <a:lnTo>
                    <a:pt x="0" y="0"/>
                  </a:lnTo>
                  <a:lnTo>
                    <a:pt x="133223" y="133350"/>
                  </a:lnTo>
                  <a:lnTo>
                    <a:pt x="0" y="266700"/>
                  </a:lnTo>
                  <a:lnTo>
                    <a:pt x="1585849" y="266700"/>
                  </a:lnTo>
                  <a:lnTo>
                    <a:pt x="1719072" y="133350"/>
                  </a:lnTo>
                  <a:lnTo>
                    <a:pt x="1585849" y="0"/>
                  </a:lnTo>
                  <a:close/>
                </a:path>
              </a:pathLst>
            </a:custGeom>
            <a:solidFill>
              <a:srgbClr val="007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212339" y="6187440"/>
              <a:ext cx="1719580" cy="266700"/>
            </a:xfrm>
            <a:custGeom>
              <a:avLst/>
              <a:gdLst/>
              <a:ahLst/>
              <a:cxnLst/>
              <a:rect l="l" t="t" r="r" b="b"/>
              <a:pathLst>
                <a:path w="1719579" h="266700">
                  <a:moveTo>
                    <a:pt x="0" y="0"/>
                  </a:moveTo>
                  <a:lnTo>
                    <a:pt x="1585849" y="0"/>
                  </a:lnTo>
                  <a:lnTo>
                    <a:pt x="1719072" y="133350"/>
                  </a:lnTo>
                  <a:lnTo>
                    <a:pt x="1585849" y="266700"/>
                  </a:lnTo>
                  <a:lnTo>
                    <a:pt x="0" y="266700"/>
                  </a:lnTo>
                  <a:lnTo>
                    <a:pt x="133223" y="13335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2664460" y="5700712"/>
            <a:ext cx="866140" cy="74231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0"/>
              </a:spcBef>
            </a:pP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ct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é</a:t>
            </a:r>
            <a:r>
              <a:rPr sz="16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Activité</a:t>
            </a:r>
            <a:r>
              <a:rPr sz="16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3746500" y="6174740"/>
            <a:ext cx="1747520" cy="292100"/>
            <a:chOff x="3746500" y="6174740"/>
            <a:chExt cx="1747520" cy="292100"/>
          </a:xfrm>
        </p:grpSpPr>
        <p:sp>
          <p:nvSpPr>
            <p:cNvPr id="68" name="object 68"/>
            <p:cNvSpPr/>
            <p:nvPr/>
          </p:nvSpPr>
          <p:spPr>
            <a:xfrm>
              <a:off x="3759200" y="6187440"/>
              <a:ext cx="1722120" cy="266700"/>
            </a:xfrm>
            <a:custGeom>
              <a:avLst/>
              <a:gdLst/>
              <a:ahLst/>
              <a:cxnLst/>
              <a:rect l="l" t="t" r="r" b="b"/>
              <a:pathLst>
                <a:path w="1722120" h="266700">
                  <a:moveTo>
                    <a:pt x="1588770" y="0"/>
                  </a:moveTo>
                  <a:lnTo>
                    <a:pt x="0" y="0"/>
                  </a:lnTo>
                  <a:lnTo>
                    <a:pt x="133350" y="133350"/>
                  </a:lnTo>
                  <a:lnTo>
                    <a:pt x="0" y="266700"/>
                  </a:lnTo>
                  <a:lnTo>
                    <a:pt x="1588770" y="266700"/>
                  </a:lnTo>
                  <a:lnTo>
                    <a:pt x="1722120" y="133350"/>
                  </a:lnTo>
                  <a:lnTo>
                    <a:pt x="1588770" y="0"/>
                  </a:lnTo>
                  <a:close/>
                </a:path>
              </a:pathLst>
            </a:custGeom>
            <a:solidFill>
              <a:srgbClr val="007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759200" y="6187440"/>
              <a:ext cx="1722120" cy="266700"/>
            </a:xfrm>
            <a:custGeom>
              <a:avLst/>
              <a:gdLst/>
              <a:ahLst/>
              <a:cxnLst/>
              <a:rect l="l" t="t" r="r" b="b"/>
              <a:pathLst>
                <a:path w="1722120" h="266700">
                  <a:moveTo>
                    <a:pt x="0" y="0"/>
                  </a:moveTo>
                  <a:lnTo>
                    <a:pt x="1588770" y="0"/>
                  </a:lnTo>
                  <a:lnTo>
                    <a:pt x="1722120" y="133350"/>
                  </a:lnTo>
                  <a:lnTo>
                    <a:pt x="1588770" y="266700"/>
                  </a:lnTo>
                  <a:lnTo>
                    <a:pt x="0" y="266700"/>
                  </a:lnTo>
                  <a:lnTo>
                    <a:pt x="133350" y="13335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4214876" y="5700712"/>
            <a:ext cx="866140" cy="74231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0"/>
              </a:spcBef>
            </a:pP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ct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é</a:t>
            </a:r>
            <a:r>
              <a:rPr sz="16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Activité</a:t>
            </a:r>
            <a:r>
              <a:rPr sz="16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5295900" y="6174740"/>
            <a:ext cx="1747520" cy="292100"/>
            <a:chOff x="5295900" y="6174740"/>
            <a:chExt cx="1747520" cy="292100"/>
          </a:xfrm>
        </p:grpSpPr>
        <p:sp>
          <p:nvSpPr>
            <p:cNvPr id="72" name="object 72"/>
            <p:cNvSpPr/>
            <p:nvPr/>
          </p:nvSpPr>
          <p:spPr>
            <a:xfrm>
              <a:off x="5308600" y="6187440"/>
              <a:ext cx="1722120" cy="266700"/>
            </a:xfrm>
            <a:custGeom>
              <a:avLst/>
              <a:gdLst/>
              <a:ahLst/>
              <a:cxnLst/>
              <a:rect l="l" t="t" r="r" b="b"/>
              <a:pathLst>
                <a:path w="1722120" h="266700">
                  <a:moveTo>
                    <a:pt x="1588770" y="0"/>
                  </a:moveTo>
                  <a:lnTo>
                    <a:pt x="0" y="0"/>
                  </a:lnTo>
                  <a:lnTo>
                    <a:pt x="133350" y="133350"/>
                  </a:lnTo>
                  <a:lnTo>
                    <a:pt x="0" y="266700"/>
                  </a:lnTo>
                  <a:lnTo>
                    <a:pt x="1588770" y="266700"/>
                  </a:lnTo>
                  <a:lnTo>
                    <a:pt x="1722120" y="133350"/>
                  </a:lnTo>
                  <a:lnTo>
                    <a:pt x="1588770" y="0"/>
                  </a:lnTo>
                  <a:close/>
                </a:path>
              </a:pathLst>
            </a:custGeom>
            <a:solidFill>
              <a:srgbClr val="007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308600" y="6187440"/>
              <a:ext cx="1722120" cy="266700"/>
            </a:xfrm>
            <a:custGeom>
              <a:avLst/>
              <a:gdLst/>
              <a:ahLst/>
              <a:cxnLst/>
              <a:rect l="l" t="t" r="r" b="b"/>
              <a:pathLst>
                <a:path w="1722120" h="266700">
                  <a:moveTo>
                    <a:pt x="0" y="0"/>
                  </a:moveTo>
                  <a:lnTo>
                    <a:pt x="1588770" y="0"/>
                  </a:lnTo>
                  <a:lnTo>
                    <a:pt x="1722120" y="133350"/>
                  </a:lnTo>
                  <a:lnTo>
                    <a:pt x="1588770" y="266700"/>
                  </a:lnTo>
                  <a:lnTo>
                    <a:pt x="0" y="266700"/>
                  </a:lnTo>
                  <a:lnTo>
                    <a:pt x="133350" y="13335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5764784" y="5700712"/>
            <a:ext cx="865505" cy="74231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0"/>
              </a:spcBef>
            </a:pP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ct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é</a:t>
            </a:r>
            <a:r>
              <a:rPr sz="16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Activité</a:t>
            </a:r>
            <a:r>
              <a:rPr sz="16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6845300" y="6174740"/>
            <a:ext cx="1747520" cy="292100"/>
            <a:chOff x="6845300" y="6174740"/>
            <a:chExt cx="1747520" cy="292100"/>
          </a:xfrm>
        </p:grpSpPr>
        <p:sp>
          <p:nvSpPr>
            <p:cNvPr id="76" name="object 76"/>
            <p:cNvSpPr/>
            <p:nvPr/>
          </p:nvSpPr>
          <p:spPr>
            <a:xfrm>
              <a:off x="6858000" y="6187440"/>
              <a:ext cx="1722120" cy="266700"/>
            </a:xfrm>
            <a:custGeom>
              <a:avLst/>
              <a:gdLst/>
              <a:ahLst/>
              <a:cxnLst/>
              <a:rect l="l" t="t" r="r" b="b"/>
              <a:pathLst>
                <a:path w="1722120" h="266700">
                  <a:moveTo>
                    <a:pt x="1588389" y="0"/>
                  </a:moveTo>
                  <a:lnTo>
                    <a:pt x="0" y="0"/>
                  </a:lnTo>
                  <a:lnTo>
                    <a:pt x="133476" y="133350"/>
                  </a:lnTo>
                  <a:lnTo>
                    <a:pt x="0" y="266700"/>
                  </a:lnTo>
                  <a:lnTo>
                    <a:pt x="1588389" y="266700"/>
                  </a:lnTo>
                  <a:lnTo>
                    <a:pt x="1721866" y="133350"/>
                  </a:lnTo>
                  <a:lnTo>
                    <a:pt x="1588389" y="0"/>
                  </a:lnTo>
                  <a:close/>
                </a:path>
              </a:pathLst>
            </a:custGeom>
            <a:solidFill>
              <a:srgbClr val="007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858000" y="6187440"/>
              <a:ext cx="1722120" cy="266700"/>
            </a:xfrm>
            <a:custGeom>
              <a:avLst/>
              <a:gdLst/>
              <a:ahLst/>
              <a:cxnLst/>
              <a:rect l="l" t="t" r="r" b="b"/>
              <a:pathLst>
                <a:path w="1722120" h="266700">
                  <a:moveTo>
                    <a:pt x="0" y="0"/>
                  </a:moveTo>
                  <a:lnTo>
                    <a:pt x="1588389" y="0"/>
                  </a:lnTo>
                  <a:lnTo>
                    <a:pt x="1721866" y="133350"/>
                  </a:lnTo>
                  <a:lnTo>
                    <a:pt x="1588389" y="266700"/>
                  </a:lnTo>
                  <a:lnTo>
                    <a:pt x="0" y="266700"/>
                  </a:lnTo>
                  <a:lnTo>
                    <a:pt x="133476" y="13335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7314565" y="5700712"/>
            <a:ext cx="866140" cy="74231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0"/>
              </a:spcBef>
            </a:pP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ct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é</a:t>
            </a:r>
            <a:r>
              <a:rPr sz="16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Activité</a:t>
            </a:r>
            <a:r>
              <a:rPr sz="16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8394700" y="6174740"/>
            <a:ext cx="1747520" cy="292100"/>
            <a:chOff x="8394700" y="6174740"/>
            <a:chExt cx="1747520" cy="292100"/>
          </a:xfrm>
        </p:grpSpPr>
        <p:sp>
          <p:nvSpPr>
            <p:cNvPr id="80" name="object 80"/>
            <p:cNvSpPr/>
            <p:nvPr/>
          </p:nvSpPr>
          <p:spPr>
            <a:xfrm>
              <a:off x="8407400" y="6187440"/>
              <a:ext cx="1722120" cy="266700"/>
            </a:xfrm>
            <a:custGeom>
              <a:avLst/>
              <a:gdLst/>
              <a:ahLst/>
              <a:cxnLst/>
              <a:rect l="l" t="t" r="r" b="b"/>
              <a:pathLst>
                <a:path w="1722120" h="266700">
                  <a:moveTo>
                    <a:pt x="1588770" y="0"/>
                  </a:moveTo>
                  <a:lnTo>
                    <a:pt x="0" y="0"/>
                  </a:lnTo>
                  <a:lnTo>
                    <a:pt x="133350" y="133350"/>
                  </a:lnTo>
                  <a:lnTo>
                    <a:pt x="0" y="266700"/>
                  </a:lnTo>
                  <a:lnTo>
                    <a:pt x="1588770" y="266700"/>
                  </a:lnTo>
                  <a:lnTo>
                    <a:pt x="1722120" y="133350"/>
                  </a:lnTo>
                  <a:lnTo>
                    <a:pt x="1588770" y="0"/>
                  </a:lnTo>
                  <a:close/>
                </a:path>
              </a:pathLst>
            </a:custGeom>
            <a:solidFill>
              <a:srgbClr val="007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407400" y="6187440"/>
              <a:ext cx="1722120" cy="266700"/>
            </a:xfrm>
            <a:custGeom>
              <a:avLst/>
              <a:gdLst/>
              <a:ahLst/>
              <a:cxnLst/>
              <a:rect l="l" t="t" r="r" b="b"/>
              <a:pathLst>
                <a:path w="1722120" h="266700">
                  <a:moveTo>
                    <a:pt x="0" y="0"/>
                  </a:moveTo>
                  <a:lnTo>
                    <a:pt x="1588770" y="0"/>
                  </a:lnTo>
                  <a:lnTo>
                    <a:pt x="1722120" y="133350"/>
                  </a:lnTo>
                  <a:lnTo>
                    <a:pt x="1588770" y="266700"/>
                  </a:lnTo>
                  <a:lnTo>
                    <a:pt x="0" y="266700"/>
                  </a:lnTo>
                  <a:lnTo>
                    <a:pt x="133350" y="13335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8864854" y="5700712"/>
            <a:ext cx="865505" cy="74231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0"/>
              </a:spcBef>
            </a:pP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ct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é</a:t>
            </a:r>
            <a:r>
              <a:rPr sz="16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Activité</a:t>
            </a:r>
            <a:r>
              <a:rPr sz="16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1694179" y="4427220"/>
            <a:ext cx="454659" cy="1104900"/>
            <a:chOff x="1694179" y="4427220"/>
            <a:chExt cx="454659" cy="1104900"/>
          </a:xfrm>
        </p:grpSpPr>
        <p:sp>
          <p:nvSpPr>
            <p:cNvPr id="84" name="object 84"/>
            <p:cNvSpPr/>
            <p:nvPr/>
          </p:nvSpPr>
          <p:spPr>
            <a:xfrm>
              <a:off x="1704339" y="4437380"/>
              <a:ext cx="431800" cy="1082040"/>
            </a:xfrm>
            <a:custGeom>
              <a:avLst/>
              <a:gdLst/>
              <a:ahLst/>
              <a:cxnLst/>
              <a:rect l="l" t="t" r="r" b="b"/>
              <a:pathLst>
                <a:path w="431800" h="1082039">
                  <a:moveTo>
                    <a:pt x="359537" y="0"/>
                  </a:moveTo>
                  <a:lnTo>
                    <a:pt x="71882" y="0"/>
                  </a:lnTo>
                  <a:lnTo>
                    <a:pt x="43942" y="5588"/>
                  </a:lnTo>
                  <a:lnTo>
                    <a:pt x="21082" y="21082"/>
                  </a:lnTo>
                  <a:lnTo>
                    <a:pt x="5587" y="43815"/>
                  </a:lnTo>
                  <a:lnTo>
                    <a:pt x="0" y="72009"/>
                  </a:lnTo>
                  <a:lnTo>
                    <a:pt x="0" y="1009523"/>
                  </a:lnTo>
                  <a:lnTo>
                    <a:pt x="5587" y="1037717"/>
                  </a:lnTo>
                  <a:lnTo>
                    <a:pt x="21082" y="1060450"/>
                  </a:lnTo>
                  <a:lnTo>
                    <a:pt x="43942" y="1075944"/>
                  </a:lnTo>
                  <a:lnTo>
                    <a:pt x="71882" y="1081532"/>
                  </a:lnTo>
                  <a:lnTo>
                    <a:pt x="359537" y="1081532"/>
                  </a:lnTo>
                  <a:lnTo>
                    <a:pt x="387477" y="1075944"/>
                  </a:lnTo>
                  <a:lnTo>
                    <a:pt x="410337" y="1060450"/>
                  </a:lnTo>
                  <a:lnTo>
                    <a:pt x="425831" y="1037717"/>
                  </a:lnTo>
                  <a:lnTo>
                    <a:pt x="431419" y="1009523"/>
                  </a:lnTo>
                  <a:lnTo>
                    <a:pt x="431419" y="72009"/>
                  </a:lnTo>
                  <a:lnTo>
                    <a:pt x="425831" y="43815"/>
                  </a:lnTo>
                  <a:lnTo>
                    <a:pt x="410337" y="21082"/>
                  </a:lnTo>
                  <a:lnTo>
                    <a:pt x="387477" y="5588"/>
                  </a:lnTo>
                  <a:lnTo>
                    <a:pt x="35953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704339" y="4437380"/>
              <a:ext cx="431800" cy="1082040"/>
            </a:xfrm>
            <a:custGeom>
              <a:avLst/>
              <a:gdLst/>
              <a:ahLst/>
              <a:cxnLst/>
              <a:rect l="l" t="t" r="r" b="b"/>
              <a:pathLst>
                <a:path w="431800" h="1082039">
                  <a:moveTo>
                    <a:pt x="359537" y="0"/>
                  </a:moveTo>
                  <a:lnTo>
                    <a:pt x="71882" y="0"/>
                  </a:lnTo>
                  <a:lnTo>
                    <a:pt x="43942" y="5588"/>
                  </a:lnTo>
                  <a:lnTo>
                    <a:pt x="21082" y="21082"/>
                  </a:lnTo>
                  <a:lnTo>
                    <a:pt x="5587" y="43815"/>
                  </a:lnTo>
                  <a:lnTo>
                    <a:pt x="0" y="72009"/>
                  </a:lnTo>
                  <a:lnTo>
                    <a:pt x="0" y="1009523"/>
                  </a:lnTo>
                  <a:lnTo>
                    <a:pt x="5587" y="1037717"/>
                  </a:lnTo>
                  <a:lnTo>
                    <a:pt x="21082" y="1060450"/>
                  </a:lnTo>
                  <a:lnTo>
                    <a:pt x="43942" y="1075944"/>
                  </a:lnTo>
                  <a:lnTo>
                    <a:pt x="71882" y="1081532"/>
                  </a:lnTo>
                  <a:lnTo>
                    <a:pt x="359537" y="1081532"/>
                  </a:lnTo>
                  <a:lnTo>
                    <a:pt x="387477" y="1075944"/>
                  </a:lnTo>
                  <a:lnTo>
                    <a:pt x="410337" y="1060450"/>
                  </a:lnTo>
                  <a:lnTo>
                    <a:pt x="425831" y="1037717"/>
                  </a:lnTo>
                  <a:lnTo>
                    <a:pt x="431419" y="1009523"/>
                  </a:lnTo>
                  <a:lnTo>
                    <a:pt x="431419" y="72009"/>
                  </a:lnTo>
                  <a:lnTo>
                    <a:pt x="425831" y="43815"/>
                  </a:lnTo>
                  <a:lnTo>
                    <a:pt x="410337" y="21082"/>
                  </a:lnTo>
                  <a:lnTo>
                    <a:pt x="387477" y="5588"/>
                  </a:lnTo>
                  <a:lnTo>
                    <a:pt x="359537" y="0"/>
                  </a:lnTo>
                  <a:close/>
                </a:path>
              </a:pathLst>
            </a:custGeom>
            <a:ln w="1016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706879" y="4439920"/>
              <a:ext cx="429259" cy="1079500"/>
            </a:xfrm>
            <a:custGeom>
              <a:avLst/>
              <a:gdLst/>
              <a:ahLst/>
              <a:cxnLst/>
              <a:rect l="l" t="t" r="r" b="b"/>
              <a:pathLst>
                <a:path w="429260" h="1079500">
                  <a:moveTo>
                    <a:pt x="357377" y="0"/>
                  </a:moveTo>
                  <a:lnTo>
                    <a:pt x="71500" y="0"/>
                  </a:lnTo>
                  <a:lnTo>
                    <a:pt x="43687" y="5587"/>
                  </a:lnTo>
                  <a:lnTo>
                    <a:pt x="20955" y="21081"/>
                  </a:lnTo>
                  <a:lnTo>
                    <a:pt x="5587" y="43814"/>
                  </a:lnTo>
                  <a:lnTo>
                    <a:pt x="0" y="71754"/>
                  </a:lnTo>
                  <a:lnTo>
                    <a:pt x="0" y="1007236"/>
                  </a:lnTo>
                  <a:lnTo>
                    <a:pt x="5587" y="1035176"/>
                  </a:lnTo>
                  <a:lnTo>
                    <a:pt x="20955" y="1057909"/>
                  </a:lnTo>
                  <a:lnTo>
                    <a:pt x="43687" y="1073403"/>
                  </a:lnTo>
                  <a:lnTo>
                    <a:pt x="71500" y="1078991"/>
                  </a:lnTo>
                  <a:lnTo>
                    <a:pt x="357377" y="1078991"/>
                  </a:lnTo>
                  <a:lnTo>
                    <a:pt x="385190" y="1073403"/>
                  </a:lnTo>
                  <a:lnTo>
                    <a:pt x="407924" y="1057909"/>
                  </a:lnTo>
                  <a:lnTo>
                    <a:pt x="423290" y="1035176"/>
                  </a:lnTo>
                  <a:lnTo>
                    <a:pt x="428878" y="1007236"/>
                  </a:lnTo>
                  <a:lnTo>
                    <a:pt x="428878" y="71754"/>
                  </a:lnTo>
                  <a:lnTo>
                    <a:pt x="423290" y="43814"/>
                  </a:lnTo>
                  <a:lnTo>
                    <a:pt x="407924" y="21081"/>
                  </a:lnTo>
                  <a:lnTo>
                    <a:pt x="385190" y="5587"/>
                  </a:lnTo>
                  <a:lnTo>
                    <a:pt x="35737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706879" y="4439920"/>
              <a:ext cx="429259" cy="1079500"/>
            </a:xfrm>
            <a:custGeom>
              <a:avLst/>
              <a:gdLst/>
              <a:ahLst/>
              <a:cxnLst/>
              <a:rect l="l" t="t" r="r" b="b"/>
              <a:pathLst>
                <a:path w="429260" h="1079500">
                  <a:moveTo>
                    <a:pt x="71500" y="1078991"/>
                  </a:moveTo>
                  <a:lnTo>
                    <a:pt x="43687" y="1073403"/>
                  </a:lnTo>
                  <a:lnTo>
                    <a:pt x="20955" y="1057909"/>
                  </a:lnTo>
                  <a:lnTo>
                    <a:pt x="5587" y="1035176"/>
                  </a:lnTo>
                  <a:lnTo>
                    <a:pt x="0" y="1007236"/>
                  </a:lnTo>
                  <a:lnTo>
                    <a:pt x="0" y="71754"/>
                  </a:lnTo>
                  <a:lnTo>
                    <a:pt x="5587" y="43814"/>
                  </a:lnTo>
                  <a:lnTo>
                    <a:pt x="20955" y="21081"/>
                  </a:lnTo>
                  <a:lnTo>
                    <a:pt x="43687" y="5587"/>
                  </a:lnTo>
                  <a:lnTo>
                    <a:pt x="71500" y="0"/>
                  </a:lnTo>
                  <a:lnTo>
                    <a:pt x="357377" y="0"/>
                  </a:lnTo>
                  <a:lnTo>
                    <a:pt x="385190" y="5587"/>
                  </a:lnTo>
                  <a:lnTo>
                    <a:pt x="407924" y="21081"/>
                  </a:lnTo>
                  <a:lnTo>
                    <a:pt x="423290" y="43814"/>
                  </a:lnTo>
                  <a:lnTo>
                    <a:pt x="428878" y="71754"/>
                  </a:lnTo>
                  <a:lnTo>
                    <a:pt x="428878" y="1007236"/>
                  </a:lnTo>
                  <a:lnTo>
                    <a:pt x="423290" y="1035176"/>
                  </a:lnTo>
                  <a:lnTo>
                    <a:pt x="407924" y="1057909"/>
                  </a:lnTo>
                  <a:lnTo>
                    <a:pt x="385190" y="1073403"/>
                  </a:lnTo>
                  <a:lnTo>
                    <a:pt x="357377" y="1078991"/>
                  </a:lnTo>
                  <a:lnTo>
                    <a:pt x="71500" y="1078991"/>
                  </a:lnTo>
                  <a:close/>
                </a:path>
              </a:pathLst>
            </a:custGeom>
            <a:ln w="254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1711002" y="4568073"/>
            <a:ext cx="361950" cy="83756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 marR="5080" indent="10668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Processus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O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é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ion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1694179" y="5577840"/>
            <a:ext cx="454659" cy="1033780"/>
            <a:chOff x="1694179" y="5577840"/>
            <a:chExt cx="454659" cy="1033780"/>
          </a:xfrm>
        </p:grpSpPr>
        <p:sp>
          <p:nvSpPr>
            <p:cNvPr id="90" name="object 90"/>
            <p:cNvSpPr/>
            <p:nvPr/>
          </p:nvSpPr>
          <p:spPr>
            <a:xfrm>
              <a:off x="1704339" y="5590540"/>
              <a:ext cx="431800" cy="1008380"/>
            </a:xfrm>
            <a:custGeom>
              <a:avLst/>
              <a:gdLst/>
              <a:ahLst/>
              <a:cxnLst/>
              <a:rect l="l" t="t" r="r" b="b"/>
              <a:pathLst>
                <a:path w="431800" h="1008379">
                  <a:moveTo>
                    <a:pt x="359537" y="0"/>
                  </a:moveTo>
                  <a:lnTo>
                    <a:pt x="71882" y="0"/>
                  </a:lnTo>
                  <a:lnTo>
                    <a:pt x="43942" y="5651"/>
                  </a:lnTo>
                  <a:lnTo>
                    <a:pt x="21082" y="21031"/>
                  </a:lnTo>
                  <a:lnTo>
                    <a:pt x="5587" y="43865"/>
                  </a:lnTo>
                  <a:lnTo>
                    <a:pt x="0" y="71818"/>
                  </a:lnTo>
                  <a:lnTo>
                    <a:pt x="0" y="936294"/>
                  </a:lnTo>
                  <a:lnTo>
                    <a:pt x="5587" y="964260"/>
                  </a:lnTo>
                  <a:lnTo>
                    <a:pt x="21082" y="987082"/>
                  </a:lnTo>
                  <a:lnTo>
                    <a:pt x="43942" y="1002474"/>
                  </a:lnTo>
                  <a:lnTo>
                    <a:pt x="71882" y="1008126"/>
                  </a:lnTo>
                  <a:lnTo>
                    <a:pt x="359537" y="1008126"/>
                  </a:lnTo>
                  <a:lnTo>
                    <a:pt x="387477" y="1002474"/>
                  </a:lnTo>
                  <a:lnTo>
                    <a:pt x="410337" y="987082"/>
                  </a:lnTo>
                  <a:lnTo>
                    <a:pt x="425831" y="964260"/>
                  </a:lnTo>
                  <a:lnTo>
                    <a:pt x="431419" y="936294"/>
                  </a:lnTo>
                  <a:lnTo>
                    <a:pt x="431419" y="71818"/>
                  </a:lnTo>
                  <a:lnTo>
                    <a:pt x="425831" y="43865"/>
                  </a:lnTo>
                  <a:lnTo>
                    <a:pt x="410337" y="21031"/>
                  </a:lnTo>
                  <a:lnTo>
                    <a:pt x="387477" y="5651"/>
                  </a:lnTo>
                  <a:lnTo>
                    <a:pt x="35953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706879" y="5590540"/>
              <a:ext cx="429259" cy="1008380"/>
            </a:xfrm>
            <a:custGeom>
              <a:avLst/>
              <a:gdLst/>
              <a:ahLst/>
              <a:cxnLst/>
              <a:rect l="l" t="t" r="r" b="b"/>
              <a:pathLst>
                <a:path w="429260" h="1008379">
                  <a:moveTo>
                    <a:pt x="71500" y="1008126"/>
                  </a:moveTo>
                  <a:lnTo>
                    <a:pt x="43687" y="1002474"/>
                  </a:lnTo>
                  <a:lnTo>
                    <a:pt x="20955" y="987082"/>
                  </a:lnTo>
                  <a:lnTo>
                    <a:pt x="5587" y="964260"/>
                  </a:lnTo>
                  <a:lnTo>
                    <a:pt x="0" y="936294"/>
                  </a:lnTo>
                  <a:lnTo>
                    <a:pt x="0" y="71818"/>
                  </a:lnTo>
                  <a:lnTo>
                    <a:pt x="5587" y="43865"/>
                  </a:lnTo>
                  <a:lnTo>
                    <a:pt x="20955" y="21031"/>
                  </a:lnTo>
                  <a:lnTo>
                    <a:pt x="43687" y="5651"/>
                  </a:lnTo>
                  <a:lnTo>
                    <a:pt x="71500" y="0"/>
                  </a:lnTo>
                  <a:lnTo>
                    <a:pt x="357377" y="0"/>
                  </a:lnTo>
                  <a:lnTo>
                    <a:pt x="385190" y="5651"/>
                  </a:lnTo>
                  <a:lnTo>
                    <a:pt x="407924" y="21031"/>
                  </a:lnTo>
                  <a:lnTo>
                    <a:pt x="423290" y="43865"/>
                  </a:lnTo>
                  <a:lnTo>
                    <a:pt x="428878" y="71818"/>
                  </a:lnTo>
                  <a:lnTo>
                    <a:pt x="428878" y="936294"/>
                  </a:lnTo>
                  <a:lnTo>
                    <a:pt x="423290" y="964260"/>
                  </a:lnTo>
                  <a:lnTo>
                    <a:pt x="407924" y="987082"/>
                  </a:lnTo>
                  <a:lnTo>
                    <a:pt x="385190" y="1002474"/>
                  </a:lnTo>
                  <a:lnTo>
                    <a:pt x="357377" y="1008126"/>
                  </a:lnTo>
                  <a:lnTo>
                    <a:pt x="71500" y="1008126"/>
                  </a:lnTo>
                  <a:close/>
                </a:path>
              </a:pathLst>
            </a:custGeom>
            <a:ln w="25400">
              <a:solidFill>
                <a:srgbClr val="0052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1627182" y="5787652"/>
            <a:ext cx="697230" cy="63373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ro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ce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ssu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s 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Managem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endParaRPr sz="1100">
              <a:latin typeface="Tahoma"/>
              <a:cs typeface="Tahoma"/>
            </a:endParaRPr>
          </a:p>
          <a:p>
            <a:pPr marL="5715" algn="ctr">
              <a:lnSpc>
                <a:spcPct val="100000"/>
              </a:lnSpc>
              <a:tabLst>
                <a:tab pos="349885" algn="l"/>
              </a:tabLst>
            </a:pP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su	t</a:t>
            </a:r>
            <a:r>
              <a:rPr sz="1100" spc="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3073400" y="5300979"/>
            <a:ext cx="1727200" cy="144780"/>
            <a:chOff x="3073400" y="5300979"/>
            <a:chExt cx="1727200" cy="144780"/>
          </a:xfrm>
        </p:grpSpPr>
        <p:pic>
          <p:nvPicPr>
            <p:cNvPr id="94" name="object 9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3400" y="5300979"/>
              <a:ext cx="142239" cy="144780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5819" y="5300979"/>
              <a:ext cx="144779" cy="144780"/>
            </a:xfrm>
            <a:prstGeom prst="rect">
              <a:avLst/>
            </a:prstGeom>
          </p:spPr>
        </p:pic>
      </p:grpSp>
      <p:grpSp>
        <p:nvGrpSpPr>
          <p:cNvPr id="96" name="object 96"/>
          <p:cNvGrpSpPr/>
          <p:nvPr/>
        </p:nvGrpSpPr>
        <p:grpSpPr>
          <a:xfrm>
            <a:off x="3073400" y="4582159"/>
            <a:ext cx="3815079" cy="142240"/>
            <a:chOff x="3073400" y="4582159"/>
            <a:chExt cx="3815079" cy="142240"/>
          </a:xfrm>
        </p:grpSpPr>
        <p:pic>
          <p:nvPicPr>
            <p:cNvPr id="97" name="object 9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73400" y="4582159"/>
              <a:ext cx="142239" cy="142239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6240" y="4582159"/>
              <a:ext cx="142240" cy="142239"/>
            </a:xfrm>
            <a:prstGeom prst="rect">
              <a:avLst/>
            </a:prstGeom>
          </p:spPr>
        </p:pic>
      </p:grpSp>
      <p:pic>
        <p:nvPicPr>
          <p:cNvPr id="99" name="object 9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55820" y="5877559"/>
            <a:ext cx="144779" cy="144780"/>
          </a:xfrm>
          <a:prstGeom prst="rect">
            <a:avLst/>
          </a:prstGeom>
        </p:spPr>
      </p:pic>
      <p:sp>
        <p:nvSpPr>
          <p:cNvPr id="100" name="object 100"/>
          <p:cNvSpPr/>
          <p:nvPr/>
        </p:nvSpPr>
        <p:spPr>
          <a:xfrm>
            <a:off x="2877820" y="604519"/>
            <a:ext cx="434340" cy="358140"/>
          </a:xfrm>
          <a:custGeom>
            <a:avLst/>
            <a:gdLst/>
            <a:ahLst/>
            <a:cxnLst/>
            <a:rect l="l" t="t" r="r" b="b"/>
            <a:pathLst>
              <a:path w="434339" h="358140">
                <a:moveTo>
                  <a:pt x="216916" y="0"/>
                </a:moveTo>
                <a:lnTo>
                  <a:pt x="165735" y="136778"/>
                </a:lnTo>
                <a:lnTo>
                  <a:pt x="0" y="136778"/>
                </a:lnTo>
                <a:lnTo>
                  <a:pt x="133985" y="221233"/>
                </a:lnTo>
                <a:lnTo>
                  <a:pt x="82931" y="358013"/>
                </a:lnTo>
                <a:lnTo>
                  <a:pt x="216916" y="273430"/>
                </a:lnTo>
                <a:lnTo>
                  <a:pt x="350900" y="358013"/>
                </a:lnTo>
                <a:lnTo>
                  <a:pt x="299847" y="221233"/>
                </a:lnTo>
                <a:lnTo>
                  <a:pt x="433831" y="136778"/>
                </a:lnTo>
                <a:lnTo>
                  <a:pt x="268097" y="136778"/>
                </a:lnTo>
                <a:lnTo>
                  <a:pt x="21691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1" name="object 101"/>
          <p:cNvGrpSpPr/>
          <p:nvPr/>
        </p:nvGrpSpPr>
        <p:grpSpPr>
          <a:xfrm>
            <a:off x="3073400" y="6238240"/>
            <a:ext cx="7442200" cy="467359"/>
            <a:chOff x="3073400" y="6238240"/>
            <a:chExt cx="7442200" cy="467359"/>
          </a:xfrm>
        </p:grpSpPr>
        <p:pic>
          <p:nvPicPr>
            <p:cNvPr id="102" name="object 10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73400" y="6238240"/>
              <a:ext cx="142239" cy="142239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09200" y="6299200"/>
              <a:ext cx="406400" cy="406400"/>
            </a:xfrm>
            <a:prstGeom prst="rect">
              <a:avLst/>
            </a:prstGeom>
          </p:spPr>
        </p:pic>
      </p:grpSp>
      <p:sp>
        <p:nvSpPr>
          <p:cNvPr id="105" name="object 105"/>
          <p:cNvSpPr txBox="1">
            <a:spLocks noGrp="1"/>
          </p:cNvSpPr>
          <p:nvPr>
            <p:ph type="title"/>
          </p:nvPr>
        </p:nvSpPr>
        <p:spPr>
          <a:xfrm>
            <a:off x="409257" y="792162"/>
            <a:ext cx="25057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85" dirty="0">
                <a:latin typeface="Tahoma"/>
                <a:cs typeface="Tahoma"/>
              </a:rPr>
              <a:t>Question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spc="95" dirty="0">
                <a:latin typeface="Tahoma"/>
                <a:cs typeface="Tahoma"/>
              </a:rPr>
              <a:t>clé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569" y="1629790"/>
            <a:ext cx="9341485" cy="4871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75" dirty="0">
                <a:solidFill>
                  <a:srgbClr val="7C7C7C"/>
                </a:solidFill>
                <a:latin typeface="Tahoma"/>
                <a:cs typeface="Tahoma"/>
              </a:rPr>
              <a:t>Exemple:</a:t>
            </a:r>
            <a:r>
              <a:rPr sz="2400" b="1" spc="-60" dirty="0">
                <a:solidFill>
                  <a:srgbClr val="7C7C7C"/>
                </a:solidFill>
                <a:latin typeface="Tahoma"/>
                <a:cs typeface="Tahoma"/>
              </a:rPr>
              <a:t> </a:t>
            </a:r>
            <a:r>
              <a:rPr sz="2400" b="1" spc="40" dirty="0">
                <a:solidFill>
                  <a:srgbClr val="7C7C7C"/>
                </a:solidFill>
                <a:latin typeface="Tahoma"/>
                <a:cs typeface="Tahoma"/>
              </a:rPr>
              <a:t>commerce</a:t>
            </a:r>
            <a:r>
              <a:rPr sz="2400" b="1" spc="-95" dirty="0">
                <a:solidFill>
                  <a:srgbClr val="7C7C7C"/>
                </a:solidFill>
                <a:latin typeface="Tahoma"/>
                <a:cs typeface="Tahoma"/>
              </a:rPr>
              <a:t> </a:t>
            </a:r>
            <a:r>
              <a:rPr sz="2400" b="1" spc="-90" dirty="0">
                <a:solidFill>
                  <a:srgbClr val="7C7C7C"/>
                </a:solidFill>
                <a:latin typeface="Tahoma"/>
                <a:cs typeface="Tahoma"/>
              </a:rPr>
              <a:t>et</a:t>
            </a:r>
            <a:r>
              <a:rPr sz="2400" b="1" spc="-45" dirty="0">
                <a:solidFill>
                  <a:srgbClr val="7C7C7C"/>
                </a:solidFill>
                <a:latin typeface="Tahoma"/>
                <a:cs typeface="Tahoma"/>
              </a:rPr>
              <a:t> </a:t>
            </a:r>
            <a:r>
              <a:rPr sz="2400" b="1" spc="-75" dirty="0">
                <a:solidFill>
                  <a:srgbClr val="7C7C7C"/>
                </a:solidFill>
                <a:latin typeface="Tahoma"/>
                <a:cs typeface="Tahoma"/>
              </a:rPr>
              <a:t>réparation</a:t>
            </a:r>
            <a:r>
              <a:rPr sz="2400" b="1" spc="80" dirty="0">
                <a:solidFill>
                  <a:srgbClr val="7C7C7C"/>
                </a:solidFill>
                <a:latin typeface="Tahoma"/>
                <a:cs typeface="Tahoma"/>
              </a:rPr>
              <a:t> </a:t>
            </a:r>
            <a:r>
              <a:rPr sz="2400" b="1" spc="-35" dirty="0">
                <a:solidFill>
                  <a:srgbClr val="7C7C7C"/>
                </a:solidFill>
                <a:latin typeface="Tahoma"/>
                <a:cs typeface="Tahoma"/>
              </a:rPr>
              <a:t>automobile</a:t>
            </a:r>
            <a:endParaRPr sz="2400">
              <a:latin typeface="Tahoma"/>
              <a:cs typeface="Tahoma"/>
            </a:endParaRPr>
          </a:p>
          <a:p>
            <a:pPr marL="355600" marR="5080" indent="-343535">
              <a:lnSpc>
                <a:spcPct val="80000"/>
              </a:lnSpc>
              <a:spcBef>
                <a:spcPts val="500"/>
              </a:spcBef>
              <a:buFont typeface="Arial MT"/>
              <a:buChar char="•"/>
              <a:tabLst>
                <a:tab pos="355600" algn="l"/>
                <a:tab pos="356235" algn="l"/>
                <a:tab pos="1069340" algn="l"/>
                <a:tab pos="5487035" algn="l"/>
              </a:tabLst>
            </a:pPr>
            <a:r>
              <a:rPr sz="2000" spc="215" dirty="0">
                <a:solidFill>
                  <a:srgbClr val="7C7C7C"/>
                </a:solidFill>
                <a:latin typeface="Verdana"/>
                <a:cs typeface="Verdana"/>
              </a:rPr>
              <a:t>C</a:t>
            </a:r>
            <a:r>
              <a:rPr sz="2000" spc="85" dirty="0">
                <a:solidFill>
                  <a:srgbClr val="7C7C7C"/>
                </a:solidFill>
                <a:latin typeface="Verdana"/>
                <a:cs typeface="Verdana"/>
              </a:rPr>
              <a:t>o</a:t>
            </a:r>
            <a:r>
              <a:rPr sz="2000" spc="-80" dirty="0">
                <a:solidFill>
                  <a:srgbClr val="7C7C7C"/>
                </a:solidFill>
                <a:latin typeface="Verdana"/>
                <a:cs typeface="Verdana"/>
              </a:rPr>
              <a:t>n</a:t>
            </a:r>
            <a:r>
              <a:rPr sz="2000" spc="-55" dirty="0">
                <a:solidFill>
                  <a:srgbClr val="7C7C7C"/>
                </a:solidFill>
                <a:latin typeface="Verdana"/>
                <a:cs typeface="Verdana"/>
              </a:rPr>
              <a:t>f</a:t>
            </a:r>
            <a:r>
              <a:rPr sz="2000" spc="-105" dirty="0">
                <a:solidFill>
                  <a:srgbClr val="7C7C7C"/>
                </a:solidFill>
                <a:latin typeface="Verdana"/>
                <a:cs typeface="Verdana"/>
              </a:rPr>
              <a:t>ir</a:t>
            </a:r>
            <a:r>
              <a:rPr sz="2000" spc="-260" dirty="0">
                <a:solidFill>
                  <a:srgbClr val="7C7C7C"/>
                </a:solidFill>
                <a:latin typeface="Verdana"/>
                <a:cs typeface="Verdana"/>
              </a:rPr>
              <a:t>m</a:t>
            </a:r>
            <a:r>
              <a:rPr sz="2000" spc="-75" dirty="0">
                <a:solidFill>
                  <a:srgbClr val="7C7C7C"/>
                </a:solidFill>
                <a:latin typeface="Verdana"/>
                <a:cs typeface="Verdana"/>
              </a:rPr>
              <a:t>er</a:t>
            </a:r>
            <a:r>
              <a:rPr sz="2000" spc="-204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7C7C7C"/>
                </a:solidFill>
                <a:latin typeface="Verdana"/>
                <a:cs typeface="Verdana"/>
              </a:rPr>
              <a:t>no</a:t>
            </a:r>
            <a:r>
              <a:rPr sz="2000" spc="-55" dirty="0">
                <a:solidFill>
                  <a:srgbClr val="7C7C7C"/>
                </a:solidFill>
                <a:latin typeface="Verdana"/>
                <a:cs typeface="Verdana"/>
              </a:rPr>
              <a:t>t</a:t>
            </a:r>
            <a:r>
              <a:rPr sz="2000" spc="-75" dirty="0">
                <a:solidFill>
                  <a:srgbClr val="7C7C7C"/>
                </a:solidFill>
                <a:latin typeface="Verdana"/>
                <a:cs typeface="Verdana"/>
              </a:rPr>
              <a:t>re</a:t>
            </a:r>
            <a:r>
              <a:rPr sz="2000" spc="-114" dirty="0">
                <a:solidFill>
                  <a:srgbClr val="7C7C7C"/>
                </a:solidFill>
                <a:latin typeface="Verdana"/>
                <a:cs typeface="Verdana"/>
              </a:rPr>
              <a:t> l</a:t>
            </a:r>
            <a:r>
              <a:rPr sz="2000" spc="13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2000" spc="125" dirty="0">
                <a:solidFill>
                  <a:srgbClr val="7C7C7C"/>
                </a:solidFill>
                <a:latin typeface="Verdana"/>
                <a:cs typeface="Verdana"/>
              </a:rPr>
              <a:t>ad</a:t>
            </a:r>
            <a:r>
              <a:rPr sz="2000" spc="-85" dirty="0">
                <a:solidFill>
                  <a:srgbClr val="7C7C7C"/>
                </a:solidFill>
                <a:latin typeface="Verdana"/>
                <a:cs typeface="Verdana"/>
              </a:rPr>
              <a:t>ership</a:t>
            </a:r>
            <a:r>
              <a:rPr sz="2000" spc="-22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000" spc="-280" dirty="0">
                <a:solidFill>
                  <a:srgbClr val="7C7C7C"/>
                </a:solidFill>
                <a:latin typeface="Verdana"/>
                <a:cs typeface="Verdana"/>
              </a:rPr>
              <a:t>r</a:t>
            </a:r>
            <a:r>
              <a:rPr sz="2000" spc="85" dirty="0">
                <a:solidFill>
                  <a:srgbClr val="7C7C7C"/>
                </a:solidFill>
                <a:latin typeface="Verdana"/>
                <a:cs typeface="Verdana"/>
              </a:rPr>
              <a:t>é</a:t>
            </a:r>
            <a:r>
              <a:rPr sz="2000" spc="65" dirty="0">
                <a:solidFill>
                  <a:srgbClr val="7C7C7C"/>
                </a:solidFill>
                <a:latin typeface="Verdana"/>
                <a:cs typeface="Verdana"/>
              </a:rPr>
              <a:t>g</a:t>
            </a:r>
            <a:r>
              <a:rPr sz="2000" spc="-175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2000" spc="65" dirty="0">
                <a:solidFill>
                  <a:srgbClr val="7C7C7C"/>
                </a:solidFill>
                <a:latin typeface="Verdana"/>
                <a:cs typeface="Verdana"/>
              </a:rPr>
              <a:t>o</a:t>
            </a:r>
            <a:r>
              <a:rPr sz="2000" spc="-70" dirty="0">
                <a:solidFill>
                  <a:srgbClr val="7C7C7C"/>
                </a:solidFill>
                <a:latin typeface="Verdana"/>
                <a:cs typeface="Verdana"/>
              </a:rPr>
              <a:t>n</a:t>
            </a:r>
            <a:r>
              <a:rPr sz="2000" spc="135" dirty="0">
                <a:solidFill>
                  <a:srgbClr val="7C7C7C"/>
                </a:solidFill>
                <a:latin typeface="Verdana"/>
                <a:cs typeface="Verdana"/>
              </a:rPr>
              <a:t>a</a:t>
            </a:r>
            <a:r>
              <a:rPr sz="2000" spc="-150" dirty="0">
                <a:solidFill>
                  <a:srgbClr val="7C7C7C"/>
                </a:solidFill>
                <a:latin typeface="Verdana"/>
                <a:cs typeface="Verdana"/>
              </a:rPr>
              <a:t>l</a:t>
            </a:r>
            <a:r>
              <a:rPr sz="2000" dirty="0">
                <a:solidFill>
                  <a:srgbClr val="7C7C7C"/>
                </a:solidFill>
                <a:latin typeface="Verdana"/>
                <a:cs typeface="Verdana"/>
              </a:rPr>
              <a:t>	</a:t>
            </a:r>
            <a:r>
              <a:rPr sz="2000" spc="-40" dirty="0">
                <a:solidFill>
                  <a:srgbClr val="7C7C7C"/>
                </a:solidFill>
                <a:latin typeface="Verdana"/>
                <a:cs typeface="Verdana"/>
              </a:rPr>
              <a:t>exi</a:t>
            </a:r>
            <a:r>
              <a:rPr sz="2000" spc="-60" dirty="0">
                <a:solidFill>
                  <a:srgbClr val="7C7C7C"/>
                </a:solidFill>
                <a:latin typeface="Verdana"/>
                <a:cs typeface="Verdana"/>
              </a:rPr>
              <a:t>g</a:t>
            </a:r>
            <a:r>
              <a:rPr sz="2000" spc="10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2000" spc="-16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7C7C7C"/>
                </a:solidFill>
                <a:latin typeface="Verdana"/>
                <a:cs typeface="Verdana"/>
              </a:rPr>
              <a:t>qu</a:t>
            </a:r>
            <a:r>
              <a:rPr sz="2000" spc="5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2000" spc="-18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7C7C7C"/>
                </a:solidFill>
                <a:latin typeface="Verdana"/>
                <a:cs typeface="Verdana"/>
              </a:rPr>
              <a:t>n</a:t>
            </a:r>
            <a:r>
              <a:rPr sz="2000" spc="10" dirty="0">
                <a:solidFill>
                  <a:srgbClr val="7C7C7C"/>
                </a:solidFill>
                <a:latin typeface="Verdana"/>
                <a:cs typeface="Verdana"/>
              </a:rPr>
              <a:t>o</a:t>
            </a:r>
            <a:r>
              <a:rPr sz="2000" spc="-160" dirty="0">
                <a:solidFill>
                  <a:srgbClr val="7C7C7C"/>
                </a:solidFill>
                <a:latin typeface="Verdana"/>
                <a:cs typeface="Verdana"/>
              </a:rPr>
              <a:t>us</a:t>
            </a:r>
            <a:r>
              <a:rPr sz="2000" spc="-14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7C7C7C"/>
                </a:solidFill>
                <a:latin typeface="Verdana"/>
                <a:cs typeface="Verdana"/>
              </a:rPr>
              <a:t>con</a:t>
            </a:r>
            <a:r>
              <a:rPr sz="2000" spc="-10" dirty="0">
                <a:solidFill>
                  <a:srgbClr val="7C7C7C"/>
                </a:solidFill>
                <a:latin typeface="Verdana"/>
                <a:cs typeface="Verdana"/>
              </a:rPr>
              <a:t>t</a:t>
            </a:r>
            <a:r>
              <a:rPr sz="2000" spc="-65" dirty="0">
                <a:solidFill>
                  <a:srgbClr val="7C7C7C"/>
                </a:solidFill>
                <a:latin typeface="Verdana"/>
                <a:cs typeface="Verdana"/>
              </a:rPr>
              <a:t>inui</a:t>
            </a:r>
            <a:r>
              <a:rPr sz="2000" spc="-85" dirty="0">
                <a:solidFill>
                  <a:srgbClr val="7C7C7C"/>
                </a:solidFill>
                <a:latin typeface="Verdana"/>
                <a:cs typeface="Verdana"/>
              </a:rPr>
              <a:t>o</a:t>
            </a:r>
            <a:r>
              <a:rPr sz="2000" spc="-160" dirty="0">
                <a:solidFill>
                  <a:srgbClr val="7C7C7C"/>
                </a:solidFill>
                <a:latin typeface="Verdana"/>
                <a:cs typeface="Verdana"/>
              </a:rPr>
              <a:t>ns</a:t>
            </a:r>
            <a:r>
              <a:rPr sz="2000" spc="-9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000" spc="114" dirty="0">
                <a:solidFill>
                  <a:srgbClr val="7C7C7C"/>
                </a:solidFill>
                <a:latin typeface="Verdana"/>
                <a:cs typeface="Verdana"/>
              </a:rPr>
              <a:t>à  </a:t>
            </a:r>
            <a:r>
              <a:rPr sz="2000" spc="-70" dirty="0">
                <a:solidFill>
                  <a:srgbClr val="7C7C7C"/>
                </a:solidFill>
                <a:latin typeface="Verdana"/>
                <a:cs typeface="Verdana"/>
              </a:rPr>
              <a:t>nous	</a:t>
            </a:r>
            <a:r>
              <a:rPr sz="2000" spc="-80" dirty="0">
                <a:solidFill>
                  <a:srgbClr val="7C7C7C"/>
                </a:solidFill>
                <a:latin typeface="Verdana"/>
                <a:cs typeface="Verdana"/>
              </a:rPr>
              <a:t>différentier</a:t>
            </a:r>
            <a:r>
              <a:rPr sz="2000" spc="-15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000" spc="120" dirty="0">
                <a:solidFill>
                  <a:srgbClr val="7C7C7C"/>
                </a:solidFill>
                <a:latin typeface="Verdana"/>
                <a:cs typeface="Verdana"/>
              </a:rPr>
              <a:t>de</a:t>
            </a:r>
            <a:r>
              <a:rPr sz="2000" spc="-16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7C7C7C"/>
                </a:solidFill>
                <a:latin typeface="Verdana"/>
                <a:cs typeface="Verdana"/>
              </a:rPr>
              <a:t>la</a:t>
            </a:r>
            <a:r>
              <a:rPr sz="2000" spc="-21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7C7C7C"/>
                </a:solidFill>
                <a:latin typeface="Verdana"/>
                <a:cs typeface="Verdana"/>
              </a:rPr>
              <a:t>concurrence</a:t>
            </a:r>
            <a:r>
              <a:rPr sz="2000" spc="-10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7C7C7C"/>
                </a:solidFill>
                <a:latin typeface="Verdana"/>
                <a:cs typeface="Verdana"/>
              </a:rPr>
              <a:t>en</a:t>
            </a:r>
            <a:r>
              <a:rPr sz="2000" spc="-16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7C7C7C"/>
                </a:solidFill>
                <a:latin typeface="Verdana"/>
                <a:cs typeface="Verdana"/>
              </a:rPr>
              <a:t>augmentant</a:t>
            </a:r>
            <a:r>
              <a:rPr sz="2000" spc="-114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7C7C7C"/>
                </a:solidFill>
                <a:latin typeface="Verdana"/>
                <a:cs typeface="Verdana"/>
              </a:rPr>
              <a:t>encore</a:t>
            </a:r>
            <a:r>
              <a:rPr sz="2000" spc="-17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7C7C7C"/>
                </a:solidFill>
                <a:latin typeface="Verdana"/>
                <a:cs typeface="Verdana"/>
              </a:rPr>
              <a:t>la</a:t>
            </a:r>
            <a:r>
              <a:rPr sz="2000" spc="-21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7C7C7C"/>
                </a:solidFill>
                <a:latin typeface="Verdana"/>
                <a:cs typeface="Verdana"/>
              </a:rPr>
              <a:t>qualité</a:t>
            </a:r>
            <a:r>
              <a:rPr sz="2000" spc="-16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000" spc="120" dirty="0">
                <a:solidFill>
                  <a:srgbClr val="7C7C7C"/>
                </a:solidFill>
                <a:latin typeface="Verdana"/>
                <a:cs typeface="Verdana"/>
              </a:rPr>
              <a:t>de </a:t>
            </a:r>
            <a:r>
              <a:rPr sz="2000" spc="-68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7C7C7C"/>
                </a:solidFill>
                <a:latin typeface="Verdana"/>
                <a:cs typeface="Verdana"/>
              </a:rPr>
              <a:t>service</a:t>
            </a:r>
            <a:r>
              <a:rPr sz="2000" spc="-18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7C7C7C"/>
                </a:solidFill>
                <a:latin typeface="Verdana"/>
                <a:cs typeface="Verdana"/>
              </a:rPr>
              <a:t>aux</a:t>
            </a:r>
            <a:r>
              <a:rPr sz="2000" spc="-26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7C7C7C"/>
                </a:solidFill>
                <a:latin typeface="Verdana"/>
                <a:cs typeface="Verdana"/>
              </a:rPr>
              <a:t>clients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ts val="2600"/>
              </a:lnSpc>
            </a:pPr>
            <a:r>
              <a:rPr sz="2400" b="1" spc="-260" dirty="0">
                <a:solidFill>
                  <a:srgbClr val="7C7C7C"/>
                </a:solidFill>
                <a:latin typeface="Tahoma"/>
                <a:cs typeface="Tahoma"/>
              </a:rPr>
              <a:t>P</a:t>
            </a:r>
            <a:r>
              <a:rPr sz="2400" b="1" spc="-305" dirty="0">
                <a:solidFill>
                  <a:srgbClr val="7C7C7C"/>
                </a:solidFill>
                <a:latin typeface="Tahoma"/>
                <a:cs typeface="Tahoma"/>
              </a:rPr>
              <a:t>r</a:t>
            </a:r>
            <a:r>
              <a:rPr sz="2400" b="1" spc="40" dirty="0">
                <a:solidFill>
                  <a:srgbClr val="7C7C7C"/>
                </a:solidFill>
                <a:latin typeface="Tahoma"/>
                <a:cs typeface="Tahoma"/>
              </a:rPr>
              <a:t>o</a:t>
            </a:r>
            <a:r>
              <a:rPr sz="2400" b="1" spc="254" dirty="0">
                <a:solidFill>
                  <a:srgbClr val="7C7C7C"/>
                </a:solidFill>
                <a:latin typeface="Tahoma"/>
                <a:cs typeface="Tahoma"/>
              </a:rPr>
              <a:t>c</a:t>
            </a:r>
            <a:r>
              <a:rPr sz="2400" b="1" spc="95" dirty="0">
                <a:solidFill>
                  <a:srgbClr val="7C7C7C"/>
                </a:solidFill>
                <a:latin typeface="Tahoma"/>
                <a:cs typeface="Tahoma"/>
              </a:rPr>
              <a:t>e</a:t>
            </a:r>
            <a:r>
              <a:rPr sz="2400" b="1" spc="-195" dirty="0">
                <a:solidFill>
                  <a:srgbClr val="7C7C7C"/>
                </a:solidFill>
                <a:latin typeface="Tahoma"/>
                <a:cs typeface="Tahoma"/>
              </a:rPr>
              <a:t>ss</a:t>
            </a:r>
            <a:r>
              <a:rPr sz="2400" b="1" spc="-120" dirty="0">
                <a:solidFill>
                  <a:srgbClr val="7C7C7C"/>
                </a:solidFill>
                <a:latin typeface="Tahoma"/>
                <a:cs typeface="Tahoma"/>
              </a:rPr>
              <a:t>u</a:t>
            </a:r>
            <a:r>
              <a:rPr sz="2400" b="1" spc="-180" dirty="0">
                <a:solidFill>
                  <a:srgbClr val="7C7C7C"/>
                </a:solidFill>
                <a:latin typeface="Tahoma"/>
                <a:cs typeface="Tahoma"/>
              </a:rPr>
              <a:t>s</a:t>
            </a:r>
            <a:r>
              <a:rPr sz="2400" b="1" spc="-114" dirty="0">
                <a:solidFill>
                  <a:srgbClr val="7C7C7C"/>
                </a:solidFill>
                <a:latin typeface="Tahoma"/>
                <a:cs typeface="Tahoma"/>
              </a:rPr>
              <a:t> </a:t>
            </a:r>
            <a:r>
              <a:rPr sz="2400" b="1" spc="95" dirty="0">
                <a:solidFill>
                  <a:srgbClr val="7C7C7C"/>
                </a:solidFill>
                <a:latin typeface="Tahoma"/>
                <a:cs typeface="Tahoma"/>
              </a:rPr>
              <a:t>e</a:t>
            </a:r>
            <a:r>
              <a:rPr sz="2400" b="1" spc="-280" dirty="0">
                <a:solidFill>
                  <a:srgbClr val="7C7C7C"/>
                </a:solidFill>
                <a:latin typeface="Tahoma"/>
                <a:cs typeface="Tahoma"/>
              </a:rPr>
              <a:t>t</a:t>
            </a:r>
            <a:r>
              <a:rPr sz="2400" b="1" spc="-65" dirty="0">
                <a:solidFill>
                  <a:srgbClr val="7C7C7C"/>
                </a:solidFill>
                <a:latin typeface="Tahoma"/>
                <a:cs typeface="Tahoma"/>
              </a:rPr>
              <a:t> </a:t>
            </a:r>
            <a:r>
              <a:rPr sz="2400" b="1" spc="120" dirty="0">
                <a:solidFill>
                  <a:srgbClr val="7C7C7C"/>
                </a:solidFill>
                <a:latin typeface="Tahoma"/>
                <a:cs typeface="Tahoma"/>
              </a:rPr>
              <a:t>a</a:t>
            </a:r>
            <a:r>
              <a:rPr sz="2400" b="1" spc="254" dirty="0">
                <a:solidFill>
                  <a:srgbClr val="7C7C7C"/>
                </a:solidFill>
                <a:latin typeface="Tahoma"/>
                <a:cs typeface="Tahoma"/>
              </a:rPr>
              <a:t>c</a:t>
            </a:r>
            <a:r>
              <a:rPr sz="2400" b="1" spc="-300" dirty="0">
                <a:solidFill>
                  <a:srgbClr val="7C7C7C"/>
                </a:solidFill>
                <a:latin typeface="Tahoma"/>
                <a:cs typeface="Tahoma"/>
              </a:rPr>
              <a:t>t</a:t>
            </a:r>
            <a:r>
              <a:rPr sz="2400" b="1" spc="-170" dirty="0">
                <a:solidFill>
                  <a:srgbClr val="7C7C7C"/>
                </a:solidFill>
                <a:latin typeface="Tahoma"/>
                <a:cs typeface="Tahoma"/>
              </a:rPr>
              <a:t>i</a:t>
            </a:r>
            <a:r>
              <a:rPr sz="2400" b="1" spc="-70" dirty="0">
                <a:solidFill>
                  <a:srgbClr val="7C7C7C"/>
                </a:solidFill>
                <a:latin typeface="Tahoma"/>
                <a:cs typeface="Tahoma"/>
              </a:rPr>
              <a:t>v</a:t>
            </a:r>
            <a:r>
              <a:rPr sz="2400" b="1" spc="-170" dirty="0">
                <a:solidFill>
                  <a:srgbClr val="7C7C7C"/>
                </a:solidFill>
                <a:latin typeface="Tahoma"/>
                <a:cs typeface="Tahoma"/>
              </a:rPr>
              <a:t>i</a:t>
            </a:r>
            <a:r>
              <a:rPr sz="2400" b="1" spc="-300" dirty="0">
                <a:solidFill>
                  <a:srgbClr val="7C7C7C"/>
                </a:solidFill>
                <a:latin typeface="Tahoma"/>
                <a:cs typeface="Tahoma"/>
              </a:rPr>
              <a:t>t</a:t>
            </a:r>
            <a:r>
              <a:rPr sz="2400" b="1" spc="95" dirty="0">
                <a:solidFill>
                  <a:srgbClr val="7C7C7C"/>
                </a:solidFill>
                <a:latin typeface="Tahoma"/>
                <a:cs typeface="Tahoma"/>
              </a:rPr>
              <a:t>é</a:t>
            </a:r>
            <a:r>
              <a:rPr sz="2400" b="1" spc="-180" dirty="0">
                <a:solidFill>
                  <a:srgbClr val="7C7C7C"/>
                </a:solidFill>
                <a:latin typeface="Tahoma"/>
                <a:cs typeface="Tahoma"/>
              </a:rPr>
              <a:t>s</a:t>
            </a:r>
            <a:r>
              <a:rPr sz="2400" b="1" spc="-60" dirty="0">
                <a:solidFill>
                  <a:srgbClr val="7C7C7C"/>
                </a:solidFill>
                <a:latin typeface="Tahoma"/>
                <a:cs typeface="Tahoma"/>
              </a:rPr>
              <a:t> </a:t>
            </a:r>
            <a:r>
              <a:rPr sz="2400" b="1" spc="254" dirty="0">
                <a:solidFill>
                  <a:srgbClr val="7C7C7C"/>
                </a:solidFill>
                <a:latin typeface="Tahoma"/>
                <a:cs typeface="Tahoma"/>
              </a:rPr>
              <a:t>c</a:t>
            </a:r>
            <a:r>
              <a:rPr sz="2400" b="1" spc="-305" dirty="0">
                <a:solidFill>
                  <a:srgbClr val="7C7C7C"/>
                </a:solidFill>
                <a:latin typeface="Tahoma"/>
                <a:cs typeface="Tahoma"/>
              </a:rPr>
              <a:t>r</a:t>
            </a:r>
            <a:r>
              <a:rPr sz="2400" b="1" spc="-170" dirty="0">
                <a:solidFill>
                  <a:srgbClr val="7C7C7C"/>
                </a:solidFill>
                <a:latin typeface="Tahoma"/>
                <a:cs typeface="Tahoma"/>
              </a:rPr>
              <a:t>i</a:t>
            </a:r>
            <a:r>
              <a:rPr sz="2400" b="1" spc="-300" dirty="0">
                <a:solidFill>
                  <a:srgbClr val="7C7C7C"/>
                </a:solidFill>
                <a:latin typeface="Tahoma"/>
                <a:cs typeface="Tahoma"/>
              </a:rPr>
              <a:t>t</a:t>
            </a:r>
            <a:r>
              <a:rPr sz="2400" b="1" spc="-170" dirty="0">
                <a:solidFill>
                  <a:srgbClr val="7C7C7C"/>
                </a:solidFill>
                <a:latin typeface="Tahoma"/>
                <a:cs typeface="Tahoma"/>
              </a:rPr>
              <a:t>i</a:t>
            </a:r>
            <a:r>
              <a:rPr sz="2400" b="1" spc="45" dirty="0">
                <a:solidFill>
                  <a:srgbClr val="7C7C7C"/>
                </a:solidFill>
                <a:latin typeface="Tahoma"/>
                <a:cs typeface="Tahoma"/>
              </a:rPr>
              <a:t>q</a:t>
            </a:r>
            <a:r>
              <a:rPr sz="2400" b="1" spc="-120" dirty="0">
                <a:solidFill>
                  <a:srgbClr val="7C7C7C"/>
                </a:solidFill>
                <a:latin typeface="Tahoma"/>
                <a:cs typeface="Tahoma"/>
              </a:rPr>
              <a:t>u</a:t>
            </a:r>
            <a:r>
              <a:rPr sz="2400" b="1" spc="95" dirty="0">
                <a:solidFill>
                  <a:srgbClr val="7C7C7C"/>
                </a:solidFill>
                <a:latin typeface="Tahoma"/>
                <a:cs typeface="Tahoma"/>
              </a:rPr>
              <a:t>e</a:t>
            </a:r>
            <a:r>
              <a:rPr sz="2400" b="1" spc="-180" dirty="0">
                <a:solidFill>
                  <a:srgbClr val="7C7C7C"/>
                </a:solidFill>
                <a:latin typeface="Tahoma"/>
                <a:cs typeface="Tahoma"/>
              </a:rPr>
              <a:t>s</a:t>
            </a:r>
            <a:endParaRPr sz="24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-15" dirty="0">
                <a:solidFill>
                  <a:srgbClr val="7C7C7C"/>
                </a:solidFill>
                <a:latin typeface="Verdana"/>
                <a:cs typeface="Verdana"/>
              </a:rPr>
              <a:t>V</a:t>
            </a:r>
            <a:r>
              <a:rPr sz="2000" spc="8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2000" spc="-70" dirty="0">
                <a:solidFill>
                  <a:srgbClr val="7C7C7C"/>
                </a:solidFill>
                <a:latin typeface="Verdana"/>
                <a:cs typeface="Verdana"/>
              </a:rPr>
              <a:t>n</a:t>
            </a:r>
            <a:r>
              <a:rPr sz="2000" spc="-170" dirty="0">
                <a:solidFill>
                  <a:srgbClr val="7C7C7C"/>
                </a:solidFill>
                <a:latin typeface="Verdana"/>
                <a:cs typeface="Verdana"/>
              </a:rPr>
              <a:t>t</a:t>
            </a:r>
            <a:r>
              <a:rPr sz="2000" spc="110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2000" spc="-13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7C7C7C"/>
                </a:solidFill>
                <a:latin typeface="Verdana"/>
                <a:cs typeface="Verdana"/>
              </a:rPr>
              <a:t>v</a:t>
            </a:r>
            <a:r>
              <a:rPr sz="2000" spc="85" dirty="0">
                <a:solidFill>
                  <a:srgbClr val="7C7C7C"/>
                </a:solidFill>
                <a:latin typeface="Verdana"/>
                <a:cs typeface="Verdana"/>
              </a:rPr>
              <a:t>é</a:t>
            </a:r>
            <a:r>
              <a:rPr sz="2000" spc="-70" dirty="0">
                <a:solidFill>
                  <a:srgbClr val="7C7C7C"/>
                </a:solidFill>
                <a:latin typeface="Verdana"/>
                <a:cs typeface="Verdana"/>
              </a:rPr>
              <a:t>h</a:t>
            </a:r>
            <a:r>
              <a:rPr sz="2000" spc="-175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2000" spc="229" dirty="0">
                <a:solidFill>
                  <a:srgbClr val="7C7C7C"/>
                </a:solidFill>
                <a:latin typeface="Verdana"/>
                <a:cs typeface="Verdana"/>
              </a:rPr>
              <a:t>c</a:t>
            </a:r>
            <a:r>
              <a:rPr sz="2000" spc="-70" dirty="0">
                <a:solidFill>
                  <a:srgbClr val="7C7C7C"/>
                </a:solidFill>
                <a:latin typeface="Verdana"/>
                <a:cs typeface="Verdana"/>
              </a:rPr>
              <a:t>u</a:t>
            </a:r>
            <a:r>
              <a:rPr sz="2000" spc="-135" dirty="0">
                <a:solidFill>
                  <a:srgbClr val="7C7C7C"/>
                </a:solidFill>
                <a:latin typeface="Verdana"/>
                <a:cs typeface="Verdana"/>
              </a:rPr>
              <a:t>l</a:t>
            </a:r>
            <a:r>
              <a:rPr sz="2000" spc="8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2000" spc="-265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r>
              <a:rPr sz="2000" spc="-24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7C7C7C"/>
                </a:solidFill>
                <a:latin typeface="Verdana"/>
                <a:cs typeface="Verdana"/>
              </a:rPr>
              <a:t>n</a:t>
            </a:r>
            <a:r>
              <a:rPr sz="2000" spc="8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2000" spc="-70" dirty="0">
                <a:solidFill>
                  <a:srgbClr val="7C7C7C"/>
                </a:solidFill>
                <a:latin typeface="Verdana"/>
                <a:cs typeface="Verdana"/>
              </a:rPr>
              <a:t>u</a:t>
            </a:r>
            <a:r>
              <a:rPr sz="2000" spc="-105" dirty="0">
                <a:solidFill>
                  <a:srgbClr val="7C7C7C"/>
                </a:solidFill>
                <a:latin typeface="Verdana"/>
                <a:cs typeface="Verdana"/>
              </a:rPr>
              <a:t>f</a:t>
            </a:r>
            <a:r>
              <a:rPr sz="2000" spc="-265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r>
              <a:rPr sz="2000" spc="-18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000" spc="8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2000" spc="-110" dirty="0">
                <a:solidFill>
                  <a:srgbClr val="7C7C7C"/>
                </a:solidFill>
                <a:latin typeface="Verdana"/>
                <a:cs typeface="Verdana"/>
              </a:rPr>
              <a:t>t</a:t>
            </a:r>
            <a:r>
              <a:rPr sz="2000" spc="-21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7C7C7C"/>
                </a:solidFill>
                <a:latin typeface="Verdana"/>
                <a:cs typeface="Verdana"/>
              </a:rPr>
              <a:t>o</a:t>
            </a:r>
            <a:r>
              <a:rPr sz="2000" spc="229" dirty="0">
                <a:solidFill>
                  <a:srgbClr val="7C7C7C"/>
                </a:solidFill>
                <a:latin typeface="Verdana"/>
                <a:cs typeface="Verdana"/>
              </a:rPr>
              <a:t>cc</a:t>
            </a:r>
            <a:r>
              <a:rPr sz="2000" spc="135" dirty="0">
                <a:solidFill>
                  <a:srgbClr val="7C7C7C"/>
                </a:solidFill>
                <a:latin typeface="Verdana"/>
                <a:cs typeface="Verdana"/>
              </a:rPr>
              <a:t>a</a:t>
            </a:r>
            <a:r>
              <a:rPr sz="2000" spc="-285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r>
              <a:rPr sz="2000" spc="-175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2000" spc="60" dirty="0">
                <a:solidFill>
                  <a:srgbClr val="7C7C7C"/>
                </a:solidFill>
                <a:latin typeface="Verdana"/>
                <a:cs typeface="Verdana"/>
              </a:rPr>
              <a:t>o</a:t>
            </a:r>
            <a:r>
              <a:rPr sz="2000" spc="-70" dirty="0">
                <a:solidFill>
                  <a:srgbClr val="7C7C7C"/>
                </a:solidFill>
                <a:latin typeface="Verdana"/>
                <a:cs typeface="Verdana"/>
              </a:rPr>
              <a:t>n</a:t>
            </a:r>
            <a:r>
              <a:rPr sz="2000" spc="-265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-195" dirty="0">
                <a:solidFill>
                  <a:srgbClr val="7C7C7C"/>
                </a:solidFill>
                <a:latin typeface="Verdana"/>
                <a:cs typeface="Verdana"/>
              </a:rPr>
              <a:t>R</a:t>
            </a:r>
            <a:r>
              <a:rPr sz="2000" spc="8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2000" spc="90" dirty="0">
                <a:solidFill>
                  <a:srgbClr val="7C7C7C"/>
                </a:solidFill>
                <a:latin typeface="Verdana"/>
                <a:cs typeface="Verdana"/>
              </a:rPr>
              <a:t>p</a:t>
            </a:r>
            <a:r>
              <a:rPr sz="2000" spc="-280" dirty="0">
                <a:solidFill>
                  <a:srgbClr val="7C7C7C"/>
                </a:solidFill>
                <a:latin typeface="Verdana"/>
                <a:cs typeface="Verdana"/>
              </a:rPr>
              <a:t>r</a:t>
            </a:r>
            <a:r>
              <a:rPr sz="2000" spc="-175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2000" spc="-290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r>
              <a:rPr sz="2000" spc="10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2000" spc="-204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000" spc="105" dirty="0">
                <a:solidFill>
                  <a:srgbClr val="7C7C7C"/>
                </a:solidFill>
                <a:latin typeface="Verdana"/>
                <a:cs typeface="Verdana"/>
              </a:rPr>
              <a:t>de</a:t>
            </a:r>
            <a:r>
              <a:rPr sz="2000" spc="-204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000" spc="-135" dirty="0">
                <a:solidFill>
                  <a:srgbClr val="7C7C7C"/>
                </a:solidFill>
                <a:latin typeface="Verdana"/>
                <a:cs typeface="Verdana"/>
              </a:rPr>
              <a:t>l</a:t>
            </a:r>
            <a:r>
              <a:rPr sz="2000" spc="140" dirty="0">
                <a:solidFill>
                  <a:srgbClr val="7C7C7C"/>
                </a:solidFill>
                <a:latin typeface="Verdana"/>
                <a:cs typeface="Verdana"/>
              </a:rPr>
              <a:t>’</a:t>
            </a:r>
            <a:r>
              <a:rPr sz="2000" spc="135" dirty="0">
                <a:solidFill>
                  <a:srgbClr val="7C7C7C"/>
                </a:solidFill>
                <a:latin typeface="Verdana"/>
                <a:cs typeface="Verdana"/>
              </a:rPr>
              <a:t>a</a:t>
            </a:r>
            <a:r>
              <a:rPr sz="2000" spc="-70" dirty="0">
                <a:solidFill>
                  <a:srgbClr val="7C7C7C"/>
                </a:solidFill>
                <a:latin typeface="Verdana"/>
                <a:cs typeface="Verdana"/>
              </a:rPr>
              <a:t>n</a:t>
            </a:r>
            <a:r>
              <a:rPr sz="2000" spc="235" dirty="0">
                <a:solidFill>
                  <a:srgbClr val="7C7C7C"/>
                </a:solidFill>
                <a:latin typeface="Verdana"/>
                <a:cs typeface="Verdana"/>
              </a:rPr>
              <a:t>c</a:t>
            </a:r>
            <a:r>
              <a:rPr sz="2000" spc="-175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2000" spc="8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2000" spc="-50" dirty="0">
                <a:solidFill>
                  <a:srgbClr val="7C7C7C"/>
                </a:solidFill>
                <a:latin typeface="Verdana"/>
                <a:cs typeface="Verdana"/>
              </a:rPr>
              <a:t>n</a:t>
            </a:r>
            <a:r>
              <a:rPr sz="2000" spc="-22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7C7C7C"/>
                </a:solidFill>
                <a:latin typeface="Verdana"/>
                <a:cs typeface="Verdana"/>
              </a:rPr>
              <a:t>v</a:t>
            </a:r>
            <a:r>
              <a:rPr sz="2000" spc="85" dirty="0">
                <a:solidFill>
                  <a:srgbClr val="7C7C7C"/>
                </a:solidFill>
                <a:latin typeface="Verdana"/>
                <a:cs typeface="Verdana"/>
              </a:rPr>
              <a:t>é</a:t>
            </a:r>
            <a:r>
              <a:rPr sz="2000" spc="-70" dirty="0">
                <a:solidFill>
                  <a:srgbClr val="7C7C7C"/>
                </a:solidFill>
                <a:latin typeface="Verdana"/>
                <a:cs typeface="Verdana"/>
              </a:rPr>
              <a:t>h</a:t>
            </a:r>
            <a:r>
              <a:rPr sz="2000" spc="-175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2000" spc="235" dirty="0">
                <a:solidFill>
                  <a:srgbClr val="7C7C7C"/>
                </a:solidFill>
                <a:latin typeface="Verdana"/>
                <a:cs typeface="Verdana"/>
              </a:rPr>
              <a:t>c</a:t>
            </a:r>
            <a:r>
              <a:rPr sz="2000" spc="-70" dirty="0">
                <a:solidFill>
                  <a:srgbClr val="7C7C7C"/>
                </a:solidFill>
                <a:latin typeface="Verdana"/>
                <a:cs typeface="Verdana"/>
              </a:rPr>
              <a:t>u</a:t>
            </a:r>
            <a:r>
              <a:rPr sz="2000" spc="-135" dirty="0">
                <a:solidFill>
                  <a:srgbClr val="7C7C7C"/>
                </a:solidFill>
                <a:latin typeface="Verdana"/>
                <a:cs typeface="Verdana"/>
              </a:rPr>
              <a:t>l</a:t>
            </a:r>
            <a:r>
              <a:rPr sz="2000" spc="10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-20" dirty="0">
                <a:solidFill>
                  <a:srgbClr val="7C7C7C"/>
                </a:solidFill>
                <a:latin typeface="Verdana"/>
                <a:cs typeface="Verdana"/>
              </a:rPr>
              <a:t>Financement</a:t>
            </a:r>
            <a:endParaRPr sz="20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5" dirty="0">
                <a:solidFill>
                  <a:srgbClr val="7C7C7C"/>
                </a:solidFill>
                <a:latin typeface="Verdana"/>
                <a:cs typeface="Verdana"/>
              </a:rPr>
              <a:t>M</a:t>
            </a:r>
            <a:r>
              <a:rPr sz="2000" spc="-20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2000" spc="-285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r>
              <a:rPr sz="2000" spc="110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2000" spc="-22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000" spc="165" dirty="0">
                <a:solidFill>
                  <a:srgbClr val="7C7C7C"/>
                </a:solidFill>
                <a:latin typeface="Verdana"/>
                <a:cs typeface="Verdana"/>
              </a:rPr>
              <a:t>à</a:t>
            </a:r>
            <a:r>
              <a:rPr sz="2000" spc="-19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000" spc="110" dirty="0">
                <a:solidFill>
                  <a:srgbClr val="7C7C7C"/>
                </a:solidFill>
                <a:latin typeface="Verdana"/>
                <a:cs typeface="Verdana"/>
              </a:rPr>
              <a:t>d</a:t>
            </a:r>
            <a:r>
              <a:rPr sz="2000" spc="-175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2000" spc="-285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r>
              <a:rPr sz="2000" spc="85" dirty="0">
                <a:solidFill>
                  <a:srgbClr val="7C7C7C"/>
                </a:solidFill>
                <a:latin typeface="Verdana"/>
                <a:cs typeface="Verdana"/>
              </a:rPr>
              <a:t>p</a:t>
            </a:r>
            <a:r>
              <a:rPr sz="2000" spc="60" dirty="0">
                <a:solidFill>
                  <a:srgbClr val="7C7C7C"/>
                </a:solidFill>
                <a:latin typeface="Verdana"/>
                <a:cs typeface="Verdana"/>
              </a:rPr>
              <a:t>o</a:t>
            </a:r>
            <a:r>
              <a:rPr sz="2000" spc="-285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r>
              <a:rPr sz="2000" spc="-175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2000" spc="-170" dirty="0">
                <a:solidFill>
                  <a:srgbClr val="7C7C7C"/>
                </a:solidFill>
                <a:latin typeface="Verdana"/>
                <a:cs typeface="Verdana"/>
              </a:rPr>
              <a:t>t</a:t>
            </a:r>
            <a:r>
              <a:rPr sz="2000" spc="-175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2000" spc="60" dirty="0">
                <a:solidFill>
                  <a:srgbClr val="7C7C7C"/>
                </a:solidFill>
                <a:latin typeface="Verdana"/>
                <a:cs typeface="Verdana"/>
              </a:rPr>
              <a:t>o</a:t>
            </a:r>
            <a:r>
              <a:rPr sz="2000" spc="-45" dirty="0">
                <a:solidFill>
                  <a:srgbClr val="7C7C7C"/>
                </a:solidFill>
                <a:latin typeface="Verdana"/>
                <a:cs typeface="Verdana"/>
              </a:rPr>
              <a:t>n</a:t>
            </a:r>
            <a:r>
              <a:rPr sz="2000" spc="-15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000" spc="110" dirty="0">
                <a:solidFill>
                  <a:srgbClr val="7C7C7C"/>
                </a:solidFill>
                <a:latin typeface="Verdana"/>
                <a:cs typeface="Verdana"/>
              </a:rPr>
              <a:t>d</a:t>
            </a:r>
            <a:r>
              <a:rPr sz="2000" spc="-50" dirty="0">
                <a:solidFill>
                  <a:srgbClr val="7C7C7C"/>
                </a:solidFill>
                <a:latin typeface="Verdana"/>
                <a:cs typeface="Verdana"/>
              </a:rPr>
              <a:t>u</a:t>
            </a:r>
            <a:r>
              <a:rPr sz="2000" spc="-204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7C7C7C"/>
                </a:solidFill>
                <a:latin typeface="Verdana"/>
                <a:cs typeface="Verdana"/>
              </a:rPr>
              <a:t>v</a:t>
            </a:r>
            <a:r>
              <a:rPr sz="2000" spc="85" dirty="0">
                <a:solidFill>
                  <a:srgbClr val="7C7C7C"/>
                </a:solidFill>
                <a:latin typeface="Verdana"/>
                <a:cs typeface="Verdana"/>
              </a:rPr>
              <a:t>é</a:t>
            </a:r>
            <a:r>
              <a:rPr sz="2000" spc="-70" dirty="0">
                <a:solidFill>
                  <a:srgbClr val="7C7C7C"/>
                </a:solidFill>
                <a:latin typeface="Verdana"/>
                <a:cs typeface="Verdana"/>
              </a:rPr>
              <a:t>h</a:t>
            </a:r>
            <a:r>
              <a:rPr sz="2000" spc="-175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2000" spc="229" dirty="0">
                <a:solidFill>
                  <a:srgbClr val="7C7C7C"/>
                </a:solidFill>
                <a:latin typeface="Verdana"/>
                <a:cs typeface="Verdana"/>
              </a:rPr>
              <a:t>c</a:t>
            </a:r>
            <a:r>
              <a:rPr sz="2000" spc="-70" dirty="0">
                <a:solidFill>
                  <a:srgbClr val="7C7C7C"/>
                </a:solidFill>
                <a:latin typeface="Verdana"/>
                <a:cs typeface="Verdana"/>
              </a:rPr>
              <a:t>u</a:t>
            </a:r>
            <a:r>
              <a:rPr sz="2000" spc="-135" dirty="0">
                <a:solidFill>
                  <a:srgbClr val="7C7C7C"/>
                </a:solidFill>
                <a:latin typeface="Verdana"/>
                <a:cs typeface="Verdana"/>
              </a:rPr>
              <a:t>l</a:t>
            </a:r>
            <a:r>
              <a:rPr sz="2000" spc="110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-210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2000" spc="-70" dirty="0">
                <a:solidFill>
                  <a:srgbClr val="7C7C7C"/>
                </a:solidFill>
                <a:latin typeface="Verdana"/>
                <a:cs typeface="Verdana"/>
              </a:rPr>
              <a:t>n</a:t>
            </a:r>
            <a:r>
              <a:rPr sz="2000" spc="-175" dirty="0">
                <a:solidFill>
                  <a:srgbClr val="7C7C7C"/>
                </a:solidFill>
                <a:latin typeface="Verdana"/>
                <a:cs typeface="Verdana"/>
              </a:rPr>
              <a:t>t</a:t>
            </a:r>
            <a:r>
              <a:rPr sz="2000" spc="-280" dirty="0">
                <a:solidFill>
                  <a:srgbClr val="7C7C7C"/>
                </a:solidFill>
                <a:latin typeface="Verdana"/>
                <a:cs typeface="Verdana"/>
              </a:rPr>
              <a:t>r</a:t>
            </a:r>
            <a:r>
              <a:rPr sz="2000" spc="8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2000" spc="-175" dirty="0">
                <a:solidFill>
                  <a:srgbClr val="7C7C7C"/>
                </a:solidFill>
                <a:latin typeface="Verdana"/>
                <a:cs typeface="Verdana"/>
              </a:rPr>
              <a:t>ti</a:t>
            </a:r>
            <a:r>
              <a:rPr sz="2000" spc="8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2000" spc="-50" dirty="0">
                <a:solidFill>
                  <a:srgbClr val="7C7C7C"/>
                </a:solidFill>
                <a:latin typeface="Verdana"/>
                <a:cs typeface="Verdana"/>
              </a:rPr>
              <a:t>n</a:t>
            </a:r>
            <a:r>
              <a:rPr sz="2000" spc="-12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000" spc="110" dirty="0">
                <a:solidFill>
                  <a:srgbClr val="7C7C7C"/>
                </a:solidFill>
                <a:latin typeface="Verdana"/>
                <a:cs typeface="Verdana"/>
              </a:rPr>
              <a:t>d</a:t>
            </a:r>
            <a:r>
              <a:rPr sz="2000" spc="-50" dirty="0">
                <a:solidFill>
                  <a:srgbClr val="7C7C7C"/>
                </a:solidFill>
                <a:latin typeface="Verdana"/>
                <a:cs typeface="Verdana"/>
              </a:rPr>
              <a:t>u</a:t>
            </a:r>
            <a:r>
              <a:rPr sz="2000" spc="-20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7C7C7C"/>
                </a:solidFill>
                <a:latin typeface="Verdana"/>
                <a:cs typeface="Verdana"/>
              </a:rPr>
              <a:t>v</a:t>
            </a:r>
            <a:r>
              <a:rPr sz="2000" spc="85" dirty="0">
                <a:solidFill>
                  <a:srgbClr val="7C7C7C"/>
                </a:solidFill>
                <a:latin typeface="Verdana"/>
                <a:cs typeface="Verdana"/>
              </a:rPr>
              <a:t>é</a:t>
            </a:r>
            <a:r>
              <a:rPr sz="2000" spc="-70" dirty="0">
                <a:solidFill>
                  <a:srgbClr val="7C7C7C"/>
                </a:solidFill>
                <a:latin typeface="Verdana"/>
                <a:cs typeface="Verdana"/>
              </a:rPr>
              <a:t>h</a:t>
            </a:r>
            <a:r>
              <a:rPr sz="2000" spc="-175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2000" spc="235" dirty="0">
                <a:solidFill>
                  <a:srgbClr val="7C7C7C"/>
                </a:solidFill>
                <a:latin typeface="Verdana"/>
                <a:cs typeface="Verdana"/>
              </a:rPr>
              <a:t>c</a:t>
            </a:r>
            <a:r>
              <a:rPr sz="2000" spc="-70" dirty="0">
                <a:solidFill>
                  <a:srgbClr val="7C7C7C"/>
                </a:solidFill>
                <a:latin typeface="Verdana"/>
                <a:cs typeface="Verdana"/>
              </a:rPr>
              <a:t>u</a:t>
            </a:r>
            <a:r>
              <a:rPr sz="2000" spc="-135" dirty="0">
                <a:solidFill>
                  <a:srgbClr val="7C7C7C"/>
                </a:solidFill>
                <a:latin typeface="Verdana"/>
                <a:cs typeface="Verdana"/>
              </a:rPr>
              <a:t>l</a:t>
            </a:r>
            <a:r>
              <a:rPr sz="2000" spc="10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-50" dirty="0">
                <a:solidFill>
                  <a:srgbClr val="7C7C7C"/>
                </a:solidFill>
                <a:latin typeface="Verdana"/>
                <a:cs typeface="Verdana"/>
              </a:rPr>
              <a:t>P</a:t>
            </a:r>
            <a:r>
              <a:rPr sz="2000" spc="-280" dirty="0">
                <a:solidFill>
                  <a:srgbClr val="7C7C7C"/>
                </a:solidFill>
                <a:latin typeface="Verdana"/>
                <a:cs typeface="Verdana"/>
              </a:rPr>
              <a:t>r</a:t>
            </a:r>
            <a:r>
              <a:rPr sz="2000" spc="-175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2000" spc="-290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r>
              <a:rPr sz="2000" spc="10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2000" spc="-18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000" spc="105" dirty="0">
                <a:solidFill>
                  <a:srgbClr val="7C7C7C"/>
                </a:solidFill>
                <a:latin typeface="Verdana"/>
                <a:cs typeface="Verdana"/>
              </a:rPr>
              <a:t>de</a:t>
            </a:r>
            <a:r>
              <a:rPr sz="2000" spc="-204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000" spc="-280" dirty="0">
                <a:solidFill>
                  <a:srgbClr val="7C7C7C"/>
                </a:solidFill>
                <a:latin typeface="Verdana"/>
                <a:cs typeface="Verdana"/>
              </a:rPr>
              <a:t>r</a:t>
            </a:r>
            <a:r>
              <a:rPr sz="2000" spc="8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2000" spc="-70" dirty="0">
                <a:solidFill>
                  <a:srgbClr val="7C7C7C"/>
                </a:solidFill>
                <a:latin typeface="Verdana"/>
                <a:cs typeface="Verdana"/>
              </a:rPr>
              <a:t>n</a:t>
            </a:r>
            <a:r>
              <a:rPr sz="2000" spc="105" dirty="0">
                <a:solidFill>
                  <a:srgbClr val="7C7C7C"/>
                </a:solidFill>
                <a:latin typeface="Verdana"/>
                <a:cs typeface="Verdana"/>
              </a:rPr>
              <a:t>d</a:t>
            </a:r>
            <a:r>
              <a:rPr sz="2000" spc="8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2000" spc="-235" dirty="0">
                <a:solidFill>
                  <a:srgbClr val="7C7C7C"/>
                </a:solidFill>
                <a:latin typeface="Verdana"/>
                <a:cs typeface="Verdana"/>
              </a:rPr>
              <a:t>z</a:t>
            </a:r>
            <a:r>
              <a:rPr sz="2000" spc="-270" dirty="0">
                <a:solidFill>
                  <a:srgbClr val="7C7C7C"/>
                </a:solidFill>
                <a:latin typeface="Verdana"/>
                <a:cs typeface="Verdana"/>
              </a:rPr>
              <a:t>-</a:t>
            </a:r>
            <a:r>
              <a:rPr sz="2000" spc="-110" dirty="0">
                <a:solidFill>
                  <a:srgbClr val="7C7C7C"/>
                </a:solidFill>
                <a:latin typeface="Verdana"/>
                <a:cs typeface="Verdana"/>
              </a:rPr>
              <a:t>v</a:t>
            </a:r>
            <a:r>
              <a:rPr sz="2000" spc="65" dirty="0">
                <a:solidFill>
                  <a:srgbClr val="7C7C7C"/>
                </a:solidFill>
                <a:latin typeface="Verdana"/>
                <a:cs typeface="Verdana"/>
              </a:rPr>
              <a:t>o</a:t>
            </a:r>
            <a:r>
              <a:rPr sz="2000" spc="-70" dirty="0">
                <a:solidFill>
                  <a:srgbClr val="7C7C7C"/>
                </a:solidFill>
                <a:latin typeface="Verdana"/>
                <a:cs typeface="Verdana"/>
              </a:rPr>
              <a:t>u</a:t>
            </a:r>
            <a:r>
              <a:rPr sz="2000" spc="-270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solidFill>
                  <a:srgbClr val="7C7C7C"/>
                </a:solidFill>
                <a:latin typeface="Verdana"/>
                <a:cs typeface="Verdana"/>
              </a:rPr>
              <a:t>Réception</a:t>
            </a:r>
            <a:endParaRPr sz="20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-105" dirty="0">
                <a:solidFill>
                  <a:srgbClr val="7C7C7C"/>
                </a:solidFill>
                <a:latin typeface="Verdana"/>
                <a:cs typeface="Verdana"/>
              </a:rPr>
              <a:t>Entretien</a:t>
            </a:r>
            <a:endParaRPr sz="20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-35" dirty="0">
                <a:solidFill>
                  <a:srgbClr val="7C7C7C"/>
                </a:solidFill>
                <a:latin typeface="Verdana"/>
                <a:cs typeface="Verdana"/>
              </a:rPr>
              <a:t>Réparation</a:t>
            </a:r>
            <a:endParaRPr sz="20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-120" dirty="0">
                <a:solidFill>
                  <a:srgbClr val="7C7C7C"/>
                </a:solidFill>
                <a:latin typeface="Verdana"/>
                <a:cs typeface="Verdana"/>
              </a:rPr>
              <a:t>Restitution</a:t>
            </a:r>
            <a:endParaRPr sz="20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195" dirty="0">
                <a:solidFill>
                  <a:srgbClr val="7C7C7C"/>
                </a:solidFill>
                <a:latin typeface="Verdana"/>
                <a:cs typeface="Verdana"/>
              </a:rPr>
              <a:t>C</a:t>
            </a:r>
            <a:r>
              <a:rPr sz="2000" spc="65" dirty="0">
                <a:solidFill>
                  <a:srgbClr val="7C7C7C"/>
                </a:solidFill>
                <a:latin typeface="Verdana"/>
                <a:cs typeface="Verdana"/>
              </a:rPr>
              <a:t>o</a:t>
            </a:r>
            <a:r>
              <a:rPr sz="2000" spc="-70" dirty="0">
                <a:solidFill>
                  <a:srgbClr val="7C7C7C"/>
                </a:solidFill>
                <a:latin typeface="Verdana"/>
                <a:cs typeface="Verdana"/>
              </a:rPr>
              <a:t>m</a:t>
            </a:r>
            <a:r>
              <a:rPr sz="2000" spc="-65" dirty="0">
                <a:solidFill>
                  <a:srgbClr val="7C7C7C"/>
                </a:solidFill>
                <a:latin typeface="Verdana"/>
                <a:cs typeface="Verdana"/>
              </a:rPr>
              <a:t>m</a:t>
            </a:r>
            <a:r>
              <a:rPr sz="2000" spc="135" dirty="0">
                <a:solidFill>
                  <a:srgbClr val="7C7C7C"/>
                </a:solidFill>
                <a:latin typeface="Verdana"/>
                <a:cs typeface="Verdana"/>
              </a:rPr>
              <a:t>a</a:t>
            </a:r>
            <a:r>
              <a:rPr sz="2000" spc="-70" dirty="0">
                <a:solidFill>
                  <a:srgbClr val="7C7C7C"/>
                </a:solidFill>
                <a:latin typeface="Verdana"/>
                <a:cs typeface="Verdana"/>
              </a:rPr>
              <a:t>n</a:t>
            </a:r>
            <a:r>
              <a:rPr sz="2000" spc="105" dirty="0">
                <a:solidFill>
                  <a:srgbClr val="7C7C7C"/>
                </a:solidFill>
                <a:latin typeface="Verdana"/>
                <a:cs typeface="Verdana"/>
              </a:rPr>
              <a:t>de</a:t>
            </a:r>
            <a:r>
              <a:rPr sz="2000" spc="-22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000" spc="8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2000" spc="-114" dirty="0">
                <a:solidFill>
                  <a:srgbClr val="7C7C7C"/>
                </a:solidFill>
                <a:latin typeface="Verdana"/>
                <a:cs typeface="Verdana"/>
              </a:rPr>
              <a:t>t</a:t>
            </a:r>
            <a:r>
              <a:rPr sz="2000" spc="-204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7C7C7C"/>
                </a:solidFill>
                <a:latin typeface="Verdana"/>
                <a:cs typeface="Verdana"/>
              </a:rPr>
              <a:t>g</a:t>
            </a:r>
            <a:r>
              <a:rPr sz="2000" spc="8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2000" spc="-290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r>
              <a:rPr sz="2000" spc="-175" dirty="0">
                <a:solidFill>
                  <a:srgbClr val="7C7C7C"/>
                </a:solidFill>
                <a:latin typeface="Verdana"/>
                <a:cs typeface="Verdana"/>
              </a:rPr>
              <a:t>ti</a:t>
            </a:r>
            <a:r>
              <a:rPr sz="2000" spc="65" dirty="0">
                <a:solidFill>
                  <a:srgbClr val="7C7C7C"/>
                </a:solidFill>
                <a:latin typeface="Verdana"/>
                <a:cs typeface="Verdana"/>
              </a:rPr>
              <a:t>o</a:t>
            </a:r>
            <a:r>
              <a:rPr sz="2000" spc="-50" dirty="0">
                <a:solidFill>
                  <a:srgbClr val="7C7C7C"/>
                </a:solidFill>
                <a:latin typeface="Verdana"/>
                <a:cs typeface="Verdana"/>
              </a:rPr>
              <a:t>n</a:t>
            </a:r>
            <a:r>
              <a:rPr sz="2000" spc="-12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000" spc="105" dirty="0">
                <a:solidFill>
                  <a:srgbClr val="7C7C7C"/>
                </a:solidFill>
                <a:latin typeface="Verdana"/>
                <a:cs typeface="Verdana"/>
              </a:rPr>
              <a:t>d</a:t>
            </a:r>
            <a:r>
              <a:rPr sz="2000" spc="8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2000" spc="-270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r>
              <a:rPr sz="2000" spc="-20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000" spc="-290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r>
              <a:rPr sz="2000" spc="-175" dirty="0">
                <a:solidFill>
                  <a:srgbClr val="7C7C7C"/>
                </a:solidFill>
                <a:latin typeface="Verdana"/>
                <a:cs typeface="Verdana"/>
              </a:rPr>
              <a:t>t</a:t>
            </a:r>
            <a:r>
              <a:rPr sz="2000" spc="65" dirty="0">
                <a:solidFill>
                  <a:srgbClr val="7C7C7C"/>
                </a:solidFill>
                <a:latin typeface="Verdana"/>
                <a:cs typeface="Verdana"/>
              </a:rPr>
              <a:t>o</a:t>
            </a:r>
            <a:r>
              <a:rPr sz="2000" spc="235" dirty="0">
                <a:solidFill>
                  <a:srgbClr val="7C7C7C"/>
                </a:solidFill>
                <a:latin typeface="Verdana"/>
                <a:cs typeface="Verdana"/>
              </a:rPr>
              <a:t>c</a:t>
            </a:r>
            <a:r>
              <a:rPr sz="2000" spc="-204" dirty="0">
                <a:solidFill>
                  <a:srgbClr val="7C7C7C"/>
                </a:solidFill>
                <a:latin typeface="Verdana"/>
                <a:cs typeface="Verdana"/>
              </a:rPr>
              <a:t>k</a:t>
            </a:r>
            <a:r>
              <a:rPr sz="2000" spc="-270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r>
              <a:rPr sz="2000" spc="-16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000" spc="90" dirty="0">
                <a:solidFill>
                  <a:srgbClr val="7C7C7C"/>
                </a:solidFill>
                <a:latin typeface="Verdana"/>
                <a:cs typeface="Verdana"/>
              </a:rPr>
              <a:t>p</a:t>
            </a:r>
            <a:r>
              <a:rPr sz="2000" spc="-175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2000" spc="85" dirty="0">
                <a:solidFill>
                  <a:srgbClr val="7C7C7C"/>
                </a:solidFill>
                <a:latin typeface="Verdana"/>
                <a:cs typeface="Verdana"/>
              </a:rPr>
              <a:t>è</a:t>
            </a:r>
            <a:r>
              <a:rPr sz="2000" spc="235" dirty="0">
                <a:solidFill>
                  <a:srgbClr val="7C7C7C"/>
                </a:solidFill>
                <a:latin typeface="Verdana"/>
                <a:cs typeface="Verdana"/>
              </a:rPr>
              <a:t>c</a:t>
            </a:r>
            <a:r>
              <a:rPr sz="2000" spc="8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2000" spc="-270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r>
              <a:rPr sz="2000" spc="-20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000" spc="105" dirty="0">
                <a:solidFill>
                  <a:srgbClr val="7C7C7C"/>
                </a:solidFill>
                <a:latin typeface="Verdana"/>
                <a:cs typeface="Verdana"/>
              </a:rPr>
              <a:t>d</a:t>
            </a:r>
            <a:r>
              <a:rPr sz="2000" spc="85" dirty="0">
                <a:solidFill>
                  <a:srgbClr val="7C7C7C"/>
                </a:solidFill>
                <a:latin typeface="Verdana"/>
                <a:cs typeface="Verdana"/>
              </a:rPr>
              <a:t>é</a:t>
            </a:r>
            <a:r>
              <a:rPr sz="2000" spc="-175" dirty="0">
                <a:solidFill>
                  <a:srgbClr val="7C7C7C"/>
                </a:solidFill>
                <a:latin typeface="Verdana"/>
                <a:cs typeface="Verdana"/>
              </a:rPr>
              <a:t>t</a:t>
            </a:r>
            <a:r>
              <a:rPr sz="2000" spc="135" dirty="0">
                <a:solidFill>
                  <a:srgbClr val="7C7C7C"/>
                </a:solidFill>
                <a:latin typeface="Verdana"/>
                <a:cs typeface="Verdana"/>
              </a:rPr>
              <a:t>a</a:t>
            </a:r>
            <a:r>
              <a:rPr sz="2000" spc="235" dirty="0">
                <a:solidFill>
                  <a:srgbClr val="7C7C7C"/>
                </a:solidFill>
                <a:latin typeface="Verdana"/>
                <a:cs typeface="Verdana"/>
              </a:rPr>
              <a:t>c</a:t>
            </a:r>
            <a:r>
              <a:rPr sz="2000" spc="-70" dirty="0">
                <a:solidFill>
                  <a:srgbClr val="7C7C7C"/>
                </a:solidFill>
                <a:latin typeface="Verdana"/>
                <a:cs typeface="Verdana"/>
              </a:rPr>
              <a:t>h</a:t>
            </a:r>
            <a:r>
              <a:rPr sz="2000" spc="85" dirty="0">
                <a:solidFill>
                  <a:srgbClr val="7C7C7C"/>
                </a:solidFill>
                <a:latin typeface="Verdana"/>
                <a:cs typeface="Verdana"/>
              </a:rPr>
              <a:t>ée</a:t>
            </a:r>
            <a:r>
              <a:rPr sz="2000" spc="-270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9257" y="792162"/>
            <a:ext cx="5495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30" dirty="0"/>
              <a:t>I</a:t>
            </a:r>
            <a:r>
              <a:rPr sz="3200" spc="-545" dirty="0"/>
              <a:t>d</a:t>
            </a:r>
            <a:r>
              <a:rPr sz="3200" spc="-215" dirty="0"/>
              <a:t>e</a:t>
            </a:r>
            <a:r>
              <a:rPr sz="3200" spc="-235" dirty="0"/>
              <a:t>n</a:t>
            </a:r>
            <a:r>
              <a:rPr sz="3200" spc="-420" dirty="0"/>
              <a:t>tif</a:t>
            </a:r>
            <a:r>
              <a:rPr sz="3200" spc="-375" dirty="0"/>
              <a:t>ie</a:t>
            </a:r>
            <a:r>
              <a:rPr sz="3200" spc="-275" dirty="0"/>
              <a:t>r</a:t>
            </a:r>
            <a:r>
              <a:rPr sz="3200" spc="-170" dirty="0"/>
              <a:t> </a:t>
            </a:r>
            <a:r>
              <a:rPr sz="3200" spc="-140" dirty="0"/>
              <a:t>l</a:t>
            </a:r>
            <a:r>
              <a:rPr sz="3200" spc="-285" dirty="0"/>
              <a:t>e</a:t>
            </a:r>
            <a:r>
              <a:rPr sz="3200" spc="-490" dirty="0"/>
              <a:t>s</a:t>
            </a:r>
            <a:r>
              <a:rPr sz="3200" spc="-190" dirty="0"/>
              <a:t> </a:t>
            </a:r>
            <a:r>
              <a:rPr sz="3200" spc="-140" dirty="0"/>
              <a:t>l</a:t>
            </a:r>
            <a:r>
              <a:rPr sz="3200" spc="-285" dirty="0"/>
              <a:t>e</a:t>
            </a:r>
            <a:r>
              <a:rPr sz="3200" spc="-215" dirty="0"/>
              <a:t>vi</a:t>
            </a:r>
            <a:r>
              <a:rPr sz="3200" spc="-295" dirty="0"/>
              <a:t>e</a:t>
            </a:r>
            <a:r>
              <a:rPr sz="3200" spc="-530" dirty="0"/>
              <a:t>rs</a:t>
            </a:r>
            <a:r>
              <a:rPr sz="3200" spc="-195" dirty="0"/>
              <a:t> </a:t>
            </a:r>
            <a:r>
              <a:rPr sz="3200" spc="-204" dirty="0"/>
              <a:t>d</a:t>
            </a:r>
            <a:r>
              <a:rPr sz="3200" spc="-90" dirty="0"/>
              <a:t>’</a:t>
            </a:r>
            <a:r>
              <a:rPr sz="3200" spc="-195" dirty="0"/>
              <a:t>act</a:t>
            </a:r>
            <a:r>
              <a:rPr sz="3200" spc="-130" dirty="0"/>
              <a:t>i</a:t>
            </a:r>
            <a:r>
              <a:rPr sz="3200" spc="-260" dirty="0"/>
              <a:t>on</a:t>
            </a:r>
            <a:endParaRPr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5751" y="2660202"/>
            <a:ext cx="5447030" cy="3002915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9600" b="0" dirty="0">
                <a:solidFill>
                  <a:srgbClr val="868686"/>
                </a:solidFill>
                <a:latin typeface="Tahoma"/>
                <a:cs typeface="Tahoma"/>
              </a:rPr>
              <a:t>3</a:t>
            </a:r>
            <a:endParaRPr sz="96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685"/>
              </a:spcBef>
            </a:pPr>
            <a:r>
              <a:rPr sz="4000" spc="-445" dirty="0">
                <a:latin typeface="Tahoma"/>
                <a:cs typeface="Tahoma"/>
              </a:rPr>
              <a:t>FIXER</a:t>
            </a:r>
            <a:r>
              <a:rPr sz="4000" spc="-35" dirty="0">
                <a:latin typeface="Tahoma"/>
                <a:cs typeface="Tahoma"/>
              </a:rPr>
              <a:t> </a:t>
            </a:r>
            <a:r>
              <a:rPr sz="4000" spc="-455" dirty="0">
                <a:latin typeface="Tahoma"/>
                <a:cs typeface="Tahoma"/>
              </a:rPr>
              <a:t>LES</a:t>
            </a:r>
            <a:r>
              <a:rPr sz="4000" spc="-75" dirty="0">
                <a:latin typeface="Tahoma"/>
                <a:cs typeface="Tahoma"/>
              </a:rPr>
              <a:t> </a:t>
            </a:r>
            <a:r>
              <a:rPr sz="4000" spc="-290" dirty="0">
                <a:latin typeface="Tahoma"/>
                <a:cs typeface="Tahoma"/>
              </a:rPr>
              <a:t>OBJECTIFS</a:t>
            </a:r>
            <a:r>
              <a:rPr sz="4000" spc="-100" dirty="0">
                <a:latin typeface="Tahoma"/>
                <a:cs typeface="Tahoma"/>
              </a:rPr>
              <a:t> </a:t>
            </a:r>
            <a:r>
              <a:rPr sz="4000" spc="-470" dirty="0">
                <a:latin typeface="Tahoma"/>
                <a:cs typeface="Tahoma"/>
              </a:rPr>
              <a:t>ET  </a:t>
            </a:r>
            <a:r>
              <a:rPr sz="4000" spc="-175" dirty="0">
                <a:latin typeface="Tahoma"/>
                <a:cs typeface="Tahoma"/>
              </a:rPr>
              <a:t>ACTIONS</a:t>
            </a:r>
            <a:endParaRPr sz="40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09840" y="325120"/>
            <a:ext cx="2743200" cy="2743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09200" y="6299200"/>
            <a:ext cx="406400" cy="40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0379" y="3644900"/>
            <a:ext cx="1041400" cy="1170940"/>
            <a:chOff x="3040379" y="3644900"/>
            <a:chExt cx="1041400" cy="1170940"/>
          </a:xfrm>
        </p:grpSpPr>
        <p:sp>
          <p:nvSpPr>
            <p:cNvPr id="3" name="object 3"/>
            <p:cNvSpPr/>
            <p:nvPr/>
          </p:nvSpPr>
          <p:spPr>
            <a:xfrm>
              <a:off x="3053079" y="3657600"/>
              <a:ext cx="1013460" cy="508000"/>
            </a:xfrm>
            <a:custGeom>
              <a:avLst/>
              <a:gdLst/>
              <a:ahLst/>
              <a:cxnLst/>
              <a:rect l="l" t="t" r="r" b="b"/>
              <a:pathLst>
                <a:path w="1013460" h="508000">
                  <a:moveTo>
                    <a:pt x="962659" y="0"/>
                  </a:moveTo>
                  <a:lnTo>
                    <a:pt x="50672" y="0"/>
                  </a:lnTo>
                  <a:lnTo>
                    <a:pt x="30987" y="3937"/>
                  </a:lnTo>
                  <a:lnTo>
                    <a:pt x="14858" y="14858"/>
                  </a:lnTo>
                  <a:lnTo>
                    <a:pt x="3937" y="31114"/>
                  </a:lnTo>
                  <a:lnTo>
                    <a:pt x="0" y="50800"/>
                  </a:lnTo>
                  <a:lnTo>
                    <a:pt x="0" y="457073"/>
                  </a:lnTo>
                  <a:lnTo>
                    <a:pt x="3937" y="476757"/>
                  </a:lnTo>
                  <a:lnTo>
                    <a:pt x="14858" y="493013"/>
                  </a:lnTo>
                  <a:lnTo>
                    <a:pt x="30987" y="503936"/>
                  </a:lnTo>
                  <a:lnTo>
                    <a:pt x="50672" y="507873"/>
                  </a:lnTo>
                  <a:lnTo>
                    <a:pt x="962659" y="507873"/>
                  </a:lnTo>
                  <a:lnTo>
                    <a:pt x="982344" y="503936"/>
                  </a:lnTo>
                  <a:lnTo>
                    <a:pt x="998473" y="493013"/>
                  </a:lnTo>
                  <a:lnTo>
                    <a:pt x="1009395" y="476757"/>
                  </a:lnTo>
                  <a:lnTo>
                    <a:pt x="1013332" y="457073"/>
                  </a:lnTo>
                  <a:lnTo>
                    <a:pt x="1013332" y="50800"/>
                  </a:lnTo>
                  <a:lnTo>
                    <a:pt x="1009395" y="31114"/>
                  </a:lnTo>
                  <a:lnTo>
                    <a:pt x="998473" y="14858"/>
                  </a:lnTo>
                  <a:lnTo>
                    <a:pt x="982344" y="3937"/>
                  </a:lnTo>
                  <a:lnTo>
                    <a:pt x="962659" y="0"/>
                  </a:lnTo>
                  <a:close/>
                </a:path>
              </a:pathLst>
            </a:custGeom>
            <a:solidFill>
              <a:srgbClr val="007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53079" y="3657600"/>
              <a:ext cx="1016000" cy="510540"/>
            </a:xfrm>
            <a:custGeom>
              <a:avLst/>
              <a:gdLst/>
              <a:ahLst/>
              <a:cxnLst/>
              <a:rect l="l" t="t" r="r" b="b"/>
              <a:pathLst>
                <a:path w="1016000" h="510539">
                  <a:moveTo>
                    <a:pt x="0" y="51054"/>
                  </a:moveTo>
                  <a:lnTo>
                    <a:pt x="3937" y="31242"/>
                  </a:lnTo>
                  <a:lnTo>
                    <a:pt x="14858" y="14858"/>
                  </a:lnTo>
                  <a:lnTo>
                    <a:pt x="30987" y="3937"/>
                  </a:lnTo>
                  <a:lnTo>
                    <a:pt x="50926" y="0"/>
                  </a:lnTo>
                  <a:lnTo>
                    <a:pt x="964945" y="0"/>
                  </a:lnTo>
                  <a:lnTo>
                    <a:pt x="984884" y="3937"/>
                  </a:lnTo>
                  <a:lnTo>
                    <a:pt x="1001014" y="14858"/>
                  </a:lnTo>
                  <a:lnTo>
                    <a:pt x="1011935" y="31242"/>
                  </a:lnTo>
                  <a:lnTo>
                    <a:pt x="1015872" y="51054"/>
                  </a:lnTo>
                  <a:lnTo>
                    <a:pt x="1015872" y="459231"/>
                  </a:lnTo>
                  <a:lnTo>
                    <a:pt x="1011935" y="479170"/>
                  </a:lnTo>
                  <a:lnTo>
                    <a:pt x="1001014" y="495554"/>
                  </a:lnTo>
                  <a:lnTo>
                    <a:pt x="984884" y="506349"/>
                  </a:lnTo>
                  <a:lnTo>
                    <a:pt x="964945" y="510413"/>
                  </a:lnTo>
                  <a:lnTo>
                    <a:pt x="50926" y="510413"/>
                  </a:lnTo>
                  <a:lnTo>
                    <a:pt x="30987" y="506349"/>
                  </a:lnTo>
                  <a:lnTo>
                    <a:pt x="14858" y="495554"/>
                  </a:lnTo>
                  <a:lnTo>
                    <a:pt x="3937" y="479170"/>
                  </a:lnTo>
                  <a:lnTo>
                    <a:pt x="0" y="459231"/>
                  </a:lnTo>
                  <a:lnTo>
                    <a:pt x="0" y="5105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54679" y="4165600"/>
              <a:ext cx="101600" cy="381000"/>
            </a:xfrm>
            <a:custGeom>
              <a:avLst/>
              <a:gdLst/>
              <a:ahLst/>
              <a:cxnLst/>
              <a:rect l="l" t="t" r="r" b="b"/>
              <a:pathLst>
                <a:path w="101600" h="381000">
                  <a:moveTo>
                    <a:pt x="0" y="0"/>
                  </a:moveTo>
                  <a:lnTo>
                    <a:pt x="0" y="380745"/>
                  </a:lnTo>
                  <a:lnTo>
                    <a:pt x="101345" y="380745"/>
                  </a:lnTo>
                </a:path>
              </a:pathLst>
            </a:custGeom>
            <a:ln w="25400">
              <a:solidFill>
                <a:srgbClr val="005D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53739" y="4295140"/>
              <a:ext cx="812800" cy="508000"/>
            </a:xfrm>
            <a:custGeom>
              <a:avLst/>
              <a:gdLst/>
              <a:ahLst/>
              <a:cxnLst/>
              <a:rect l="l" t="t" r="r" b="b"/>
              <a:pathLst>
                <a:path w="812800" h="508000">
                  <a:moveTo>
                    <a:pt x="761746" y="0"/>
                  </a:moveTo>
                  <a:lnTo>
                    <a:pt x="50926" y="0"/>
                  </a:lnTo>
                  <a:lnTo>
                    <a:pt x="31114" y="3937"/>
                  </a:lnTo>
                  <a:lnTo>
                    <a:pt x="14859" y="14859"/>
                  </a:lnTo>
                  <a:lnTo>
                    <a:pt x="3937" y="30987"/>
                  </a:lnTo>
                  <a:lnTo>
                    <a:pt x="0" y="50800"/>
                  </a:lnTo>
                  <a:lnTo>
                    <a:pt x="0" y="456819"/>
                  </a:lnTo>
                  <a:lnTo>
                    <a:pt x="3937" y="476631"/>
                  </a:lnTo>
                  <a:lnTo>
                    <a:pt x="14859" y="492760"/>
                  </a:lnTo>
                  <a:lnTo>
                    <a:pt x="31114" y="503682"/>
                  </a:lnTo>
                  <a:lnTo>
                    <a:pt x="50926" y="507619"/>
                  </a:lnTo>
                  <a:lnTo>
                    <a:pt x="761746" y="507619"/>
                  </a:lnTo>
                  <a:lnTo>
                    <a:pt x="781558" y="503682"/>
                  </a:lnTo>
                  <a:lnTo>
                    <a:pt x="797813" y="492760"/>
                  </a:lnTo>
                  <a:lnTo>
                    <a:pt x="808736" y="476631"/>
                  </a:lnTo>
                  <a:lnTo>
                    <a:pt x="812673" y="456819"/>
                  </a:lnTo>
                  <a:lnTo>
                    <a:pt x="812673" y="50800"/>
                  </a:lnTo>
                  <a:lnTo>
                    <a:pt x="808736" y="30987"/>
                  </a:lnTo>
                  <a:lnTo>
                    <a:pt x="797813" y="14859"/>
                  </a:lnTo>
                  <a:lnTo>
                    <a:pt x="781558" y="3937"/>
                  </a:lnTo>
                  <a:lnTo>
                    <a:pt x="76174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53739" y="4295140"/>
              <a:ext cx="815340" cy="508000"/>
            </a:xfrm>
            <a:custGeom>
              <a:avLst/>
              <a:gdLst/>
              <a:ahLst/>
              <a:cxnLst/>
              <a:rect l="l" t="t" r="r" b="b"/>
              <a:pathLst>
                <a:path w="815339" h="508000">
                  <a:moveTo>
                    <a:pt x="0" y="50800"/>
                  </a:moveTo>
                  <a:lnTo>
                    <a:pt x="3937" y="30987"/>
                  </a:lnTo>
                  <a:lnTo>
                    <a:pt x="14859" y="14859"/>
                  </a:lnTo>
                  <a:lnTo>
                    <a:pt x="31242" y="3937"/>
                  </a:lnTo>
                  <a:lnTo>
                    <a:pt x="51054" y="0"/>
                  </a:lnTo>
                  <a:lnTo>
                    <a:pt x="764159" y="0"/>
                  </a:lnTo>
                  <a:lnTo>
                    <a:pt x="783971" y="3937"/>
                  </a:lnTo>
                  <a:lnTo>
                    <a:pt x="800354" y="14859"/>
                  </a:lnTo>
                  <a:lnTo>
                    <a:pt x="811276" y="30987"/>
                  </a:lnTo>
                  <a:lnTo>
                    <a:pt x="815213" y="50800"/>
                  </a:lnTo>
                  <a:lnTo>
                    <a:pt x="815213" y="456692"/>
                  </a:lnTo>
                  <a:lnTo>
                    <a:pt x="811276" y="476631"/>
                  </a:lnTo>
                  <a:lnTo>
                    <a:pt x="800354" y="492760"/>
                  </a:lnTo>
                  <a:lnTo>
                    <a:pt x="783971" y="503682"/>
                  </a:lnTo>
                  <a:lnTo>
                    <a:pt x="764159" y="507619"/>
                  </a:lnTo>
                  <a:lnTo>
                    <a:pt x="51054" y="507619"/>
                  </a:lnTo>
                  <a:lnTo>
                    <a:pt x="31242" y="503682"/>
                  </a:lnTo>
                  <a:lnTo>
                    <a:pt x="14859" y="492760"/>
                  </a:lnTo>
                  <a:lnTo>
                    <a:pt x="3937" y="476631"/>
                  </a:lnTo>
                  <a:lnTo>
                    <a:pt x="0" y="456692"/>
                  </a:lnTo>
                  <a:lnTo>
                    <a:pt x="0" y="50800"/>
                  </a:lnTo>
                  <a:close/>
                </a:path>
              </a:pathLst>
            </a:custGeom>
            <a:ln w="25399">
              <a:solidFill>
                <a:srgbClr val="0076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12159" y="3652520"/>
            <a:ext cx="697865" cy="983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29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2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620"/>
              </a:spcBef>
            </a:pPr>
            <a:r>
              <a:rPr sz="1200" spc="-5" dirty="0">
                <a:latin typeface="Tahoma"/>
                <a:cs typeface="Tahoma"/>
              </a:rPr>
              <a:t>spécifique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07840" y="3644900"/>
            <a:ext cx="1043940" cy="1170940"/>
            <a:chOff x="4307840" y="3644900"/>
            <a:chExt cx="1043940" cy="1170940"/>
          </a:xfrm>
        </p:grpSpPr>
        <p:sp>
          <p:nvSpPr>
            <p:cNvPr id="10" name="object 10"/>
            <p:cNvSpPr/>
            <p:nvPr/>
          </p:nvSpPr>
          <p:spPr>
            <a:xfrm>
              <a:off x="4320540" y="3657600"/>
              <a:ext cx="1016000" cy="508000"/>
            </a:xfrm>
            <a:custGeom>
              <a:avLst/>
              <a:gdLst/>
              <a:ahLst/>
              <a:cxnLst/>
              <a:rect l="l" t="t" r="r" b="b"/>
              <a:pathLst>
                <a:path w="1016000" h="508000">
                  <a:moveTo>
                    <a:pt x="964692" y="0"/>
                  </a:moveTo>
                  <a:lnTo>
                    <a:pt x="50800" y="0"/>
                  </a:lnTo>
                  <a:lnTo>
                    <a:pt x="31114" y="3937"/>
                  </a:lnTo>
                  <a:lnTo>
                    <a:pt x="14859" y="14858"/>
                  </a:lnTo>
                  <a:lnTo>
                    <a:pt x="3937" y="31114"/>
                  </a:lnTo>
                  <a:lnTo>
                    <a:pt x="0" y="50800"/>
                  </a:lnTo>
                  <a:lnTo>
                    <a:pt x="0" y="457073"/>
                  </a:lnTo>
                  <a:lnTo>
                    <a:pt x="3937" y="476757"/>
                  </a:lnTo>
                  <a:lnTo>
                    <a:pt x="14859" y="493013"/>
                  </a:lnTo>
                  <a:lnTo>
                    <a:pt x="31114" y="503936"/>
                  </a:lnTo>
                  <a:lnTo>
                    <a:pt x="50800" y="507873"/>
                  </a:lnTo>
                  <a:lnTo>
                    <a:pt x="964692" y="507873"/>
                  </a:lnTo>
                  <a:lnTo>
                    <a:pt x="984376" y="503936"/>
                  </a:lnTo>
                  <a:lnTo>
                    <a:pt x="1000633" y="493013"/>
                  </a:lnTo>
                  <a:lnTo>
                    <a:pt x="1011555" y="476757"/>
                  </a:lnTo>
                  <a:lnTo>
                    <a:pt x="1015492" y="457073"/>
                  </a:lnTo>
                  <a:lnTo>
                    <a:pt x="1015492" y="50800"/>
                  </a:lnTo>
                  <a:lnTo>
                    <a:pt x="1011555" y="31114"/>
                  </a:lnTo>
                  <a:lnTo>
                    <a:pt x="1000633" y="14858"/>
                  </a:lnTo>
                  <a:lnTo>
                    <a:pt x="984376" y="3937"/>
                  </a:lnTo>
                  <a:lnTo>
                    <a:pt x="964692" y="0"/>
                  </a:lnTo>
                  <a:close/>
                </a:path>
              </a:pathLst>
            </a:custGeom>
            <a:solidFill>
              <a:srgbClr val="007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20540" y="3657600"/>
              <a:ext cx="1018540" cy="510540"/>
            </a:xfrm>
            <a:custGeom>
              <a:avLst/>
              <a:gdLst/>
              <a:ahLst/>
              <a:cxnLst/>
              <a:rect l="l" t="t" r="r" b="b"/>
              <a:pathLst>
                <a:path w="1018539" h="510539">
                  <a:moveTo>
                    <a:pt x="0" y="51054"/>
                  </a:moveTo>
                  <a:lnTo>
                    <a:pt x="3937" y="31242"/>
                  </a:lnTo>
                  <a:lnTo>
                    <a:pt x="14859" y="14858"/>
                  </a:lnTo>
                  <a:lnTo>
                    <a:pt x="31114" y="3937"/>
                  </a:lnTo>
                  <a:lnTo>
                    <a:pt x="50926" y="0"/>
                  </a:lnTo>
                  <a:lnTo>
                    <a:pt x="967105" y="0"/>
                  </a:lnTo>
                  <a:lnTo>
                    <a:pt x="986917" y="3937"/>
                  </a:lnTo>
                  <a:lnTo>
                    <a:pt x="1003173" y="14858"/>
                  </a:lnTo>
                  <a:lnTo>
                    <a:pt x="1014095" y="31242"/>
                  </a:lnTo>
                  <a:lnTo>
                    <a:pt x="1018032" y="51054"/>
                  </a:lnTo>
                  <a:lnTo>
                    <a:pt x="1018032" y="459231"/>
                  </a:lnTo>
                  <a:lnTo>
                    <a:pt x="1014095" y="479170"/>
                  </a:lnTo>
                  <a:lnTo>
                    <a:pt x="1003173" y="495554"/>
                  </a:lnTo>
                  <a:lnTo>
                    <a:pt x="986917" y="506349"/>
                  </a:lnTo>
                  <a:lnTo>
                    <a:pt x="967105" y="510413"/>
                  </a:lnTo>
                  <a:lnTo>
                    <a:pt x="50926" y="510413"/>
                  </a:lnTo>
                  <a:lnTo>
                    <a:pt x="31114" y="506349"/>
                  </a:lnTo>
                  <a:lnTo>
                    <a:pt x="14859" y="495554"/>
                  </a:lnTo>
                  <a:lnTo>
                    <a:pt x="3937" y="479170"/>
                  </a:lnTo>
                  <a:lnTo>
                    <a:pt x="0" y="459231"/>
                  </a:lnTo>
                  <a:lnTo>
                    <a:pt x="0" y="5105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22140" y="4165600"/>
              <a:ext cx="101600" cy="381000"/>
            </a:xfrm>
            <a:custGeom>
              <a:avLst/>
              <a:gdLst/>
              <a:ahLst/>
              <a:cxnLst/>
              <a:rect l="l" t="t" r="r" b="b"/>
              <a:pathLst>
                <a:path w="101600" h="381000">
                  <a:moveTo>
                    <a:pt x="0" y="0"/>
                  </a:moveTo>
                  <a:lnTo>
                    <a:pt x="0" y="380745"/>
                  </a:lnTo>
                  <a:lnTo>
                    <a:pt x="101346" y="380745"/>
                  </a:lnTo>
                </a:path>
              </a:pathLst>
            </a:custGeom>
            <a:ln w="25400">
              <a:solidFill>
                <a:srgbClr val="005D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3740" y="4295140"/>
              <a:ext cx="812800" cy="508000"/>
            </a:xfrm>
            <a:custGeom>
              <a:avLst/>
              <a:gdLst/>
              <a:ahLst/>
              <a:cxnLst/>
              <a:rect l="l" t="t" r="r" b="b"/>
              <a:pathLst>
                <a:path w="812800" h="508000">
                  <a:moveTo>
                    <a:pt x="761619" y="0"/>
                  </a:moveTo>
                  <a:lnTo>
                    <a:pt x="50800" y="0"/>
                  </a:lnTo>
                  <a:lnTo>
                    <a:pt x="30987" y="3937"/>
                  </a:lnTo>
                  <a:lnTo>
                    <a:pt x="14859" y="14859"/>
                  </a:lnTo>
                  <a:lnTo>
                    <a:pt x="3937" y="30987"/>
                  </a:lnTo>
                  <a:lnTo>
                    <a:pt x="0" y="50800"/>
                  </a:lnTo>
                  <a:lnTo>
                    <a:pt x="0" y="456819"/>
                  </a:lnTo>
                  <a:lnTo>
                    <a:pt x="3937" y="476631"/>
                  </a:lnTo>
                  <a:lnTo>
                    <a:pt x="14859" y="492760"/>
                  </a:lnTo>
                  <a:lnTo>
                    <a:pt x="30987" y="503682"/>
                  </a:lnTo>
                  <a:lnTo>
                    <a:pt x="50800" y="507619"/>
                  </a:lnTo>
                  <a:lnTo>
                    <a:pt x="761619" y="507619"/>
                  </a:lnTo>
                  <a:lnTo>
                    <a:pt x="781431" y="503682"/>
                  </a:lnTo>
                  <a:lnTo>
                    <a:pt x="797560" y="492760"/>
                  </a:lnTo>
                  <a:lnTo>
                    <a:pt x="808482" y="476631"/>
                  </a:lnTo>
                  <a:lnTo>
                    <a:pt x="812419" y="456819"/>
                  </a:lnTo>
                  <a:lnTo>
                    <a:pt x="812419" y="50800"/>
                  </a:lnTo>
                  <a:lnTo>
                    <a:pt x="808482" y="30987"/>
                  </a:lnTo>
                  <a:lnTo>
                    <a:pt x="797560" y="14859"/>
                  </a:lnTo>
                  <a:lnTo>
                    <a:pt x="781431" y="3937"/>
                  </a:lnTo>
                  <a:lnTo>
                    <a:pt x="76161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6280" y="4295140"/>
              <a:ext cx="810260" cy="508000"/>
            </a:xfrm>
            <a:custGeom>
              <a:avLst/>
              <a:gdLst/>
              <a:ahLst/>
              <a:cxnLst/>
              <a:rect l="l" t="t" r="r" b="b"/>
              <a:pathLst>
                <a:path w="810260" h="508000">
                  <a:moveTo>
                    <a:pt x="0" y="50800"/>
                  </a:moveTo>
                  <a:lnTo>
                    <a:pt x="3937" y="30987"/>
                  </a:lnTo>
                  <a:lnTo>
                    <a:pt x="14859" y="14859"/>
                  </a:lnTo>
                  <a:lnTo>
                    <a:pt x="30861" y="3937"/>
                  </a:lnTo>
                  <a:lnTo>
                    <a:pt x="50673" y="0"/>
                  </a:lnTo>
                  <a:lnTo>
                    <a:pt x="759206" y="0"/>
                  </a:lnTo>
                  <a:lnTo>
                    <a:pt x="779018" y="3937"/>
                  </a:lnTo>
                  <a:lnTo>
                    <a:pt x="795020" y="14859"/>
                  </a:lnTo>
                  <a:lnTo>
                    <a:pt x="805942" y="30987"/>
                  </a:lnTo>
                  <a:lnTo>
                    <a:pt x="809879" y="50800"/>
                  </a:lnTo>
                  <a:lnTo>
                    <a:pt x="809879" y="456692"/>
                  </a:lnTo>
                  <a:lnTo>
                    <a:pt x="805942" y="476631"/>
                  </a:lnTo>
                  <a:lnTo>
                    <a:pt x="795020" y="492760"/>
                  </a:lnTo>
                  <a:lnTo>
                    <a:pt x="779018" y="503682"/>
                  </a:lnTo>
                  <a:lnTo>
                    <a:pt x="759206" y="507619"/>
                  </a:lnTo>
                  <a:lnTo>
                    <a:pt x="50673" y="507619"/>
                  </a:lnTo>
                  <a:lnTo>
                    <a:pt x="30861" y="503682"/>
                  </a:lnTo>
                  <a:lnTo>
                    <a:pt x="14859" y="492760"/>
                  </a:lnTo>
                  <a:lnTo>
                    <a:pt x="3937" y="476631"/>
                  </a:lnTo>
                  <a:lnTo>
                    <a:pt x="0" y="456692"/>
                  </a:lnTo>
                  <a:lnTo>
                    <a:pt x="0" y="50800"/>
                  </a:lnTo>
                  <a:close/>
                </a:path>
              </a:pathLst>
            </a:custGeom>
            <a:ln w="25400">
              <a:solidFill>
                <a:srgbClr val="0076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571110" y="3652520"/>
            <a:ext cx="697865" cy="983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100"/>
              </a:spcBef>
            </a:pPr>
            <a:r>
              <a:rPr sz="290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endParaRPr sz="2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620"/>
              </a:spcBef>
            </a:pPr>
            <a:r>
              <a:rPr sz="1200" spc="-25" dirty="0">
                <a:latin typeface="Tahoma"/>
                <a:cs typeface="Tahoma"/>
              </a:rPr>
              <a:t>mesurable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577840" y="3644900"/>
            <a:ext cx="1041400" cy="1170940"/>
            <a:chOff x="5577840" y="3644900"/>
            <a:chExt cx="1041400" cy="1170940"/>
          </a:xfrm>
        </p:grpSpPr>
        <p:sp>
          <p:nvSpPr>
            <p:cNvPr id="17" name="object 17"/>
            <p:cNvSpPr/>
            <p:nvPr/>
          </p:nvSpPr>
          <p:spPr>
            <a:xfrm>
              <a:off x="5590540" y="3657600"/>
              <a:ext cx="1016000" cy="508000"/>
            </a:xfrm>
            <a:custGeom>
              <a:avLst/>
              <a:gdLst/>
              <a:ahLst/>
              <a:cxnLst/>
              <a:rect l="l" t="t" r="r" b="b"/>
              <a:pathLst>
                <a:path w="1016000" h="508000">
                  <a:moveTo>
                    <a:pt x="964945" y="0"/>
                  </a:moveTo>
                  <a:lnTo>
                    <a:pt x="50800" y="0"/>
                  </a:lnTo>
                  <a:lnTo>
                    <a:pt x="30987" y="3937"/>
                  </a:lnTo>
                  <a:lnTo>
                    <a:pt x="14859" y="14858"/>
                  </a:lnTo>
                  <a:lnTo>
                    <a:pt x="3937" y="31114"/>
                  </a:lnTo>
                  <a:lnTo>
                    <a:pt x="0" y="50800"/>
                  </a:lnTo>
                  <a:lnTo>
                    <a:pt x="0" y="457073"/>
                  </a:lnTo>
                  <a:lnTo>
                    <a:pt x="3937" y="476757"/>
                  </a:lnTo>
                  <a:lnTo>
                    <a:pt x="14859" y="493013"/>
                  </a:lnTo>
                  <a:lnTo>
                    <a:pt x="30987" y="503936"/>
                  </a:lnTo>
                  <a:lnTo>
                    <a:pt x="50800" y="507873"/>
                  </a:lnTo>
                  <a:lnTo>
                    <a:pt x="964945" y="507873"/>
                  </a:lnTo>
                  <a:lnTo>
                    <a:pt x="984758" y="503936"/>
                  </a:lnTo>
                  <a:lnTo>
                    <a:pt x="1000887" y="493013"/>
                  </a:lnTo>
                  <a:lnTo>
                    <a:pt x="1011809" y="476757"/>
                  </a:lnTo>
                  <a:lnTo>
                    <a:pt x="1015745" y="457073"/>
                  </a:lnTo>
                  <a:lnTo>
                    <a:pt x="1015745" y="50800"/>
                  </a:lnTo>
                  <a:lnTo>
                    <a:pt x="1011809" y="31114"/>
                  </a:lnTo>
                  <a:lnTo>
                    <a:pt x="1000887" y="14858"/>
                  </a:lnTo>
                  <a:lnTo>
                    <a:pt x="984758" y="3937"/>
                  </a:lnTo>
                  <a:lnTo>
                    <a:pt x="964945" y="0"/>
                  </a:lnTo>
                  <a:close/>
                </a:path>
              </a:pathLst>
            </a:custGeom>
            <a:solidFill>
              <a:srgbClr val="007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90540" y="3657600"/>
              <a:ext cx="1016000" cy="510540"/>
            </a:xfrm>
            <a:custGeom>
              <a:avLst/>
              <a:gdLst/>
              <a:ahLst/>
              <a:cxnLst/>
              <a:rect l="l" t="t" r="r" b="b"/>
              <a:pathLst>
                <a:path w="1016000" h="510539">
                  <a:moveTo>
                    <a:pt x="0" y="51054"/>
                  </a:moveTo>
                  <a:lnTo>
                    <a:pt x="3937" y="31242"/>
                  </a:lnTo>
                  <a:lnTo>
                    <a:pt x="14859" y="14858"/>
                  </a:lnTo>
                  <a:lnTo>
                    <a:pt x="30987" y="3937"/>
                  </a:lnTo>
                  <a:lnTo>
                    <a:pt x="50800" y="0"/>
                  </a:lnTo>
                  <a:lnTo>
                    <a:pt x="964945" y="0"/>
                  </a:lnTo>
                  <a:lnTo>
                    <a:pt x="984758" y="3937"/>
                  </a:lnTo>
                  <a:lnTo>
                    <a:pt x="1000887" y="14858"/>
                  </a:lnTo>
                  <a:lnTo>
                    <a:pt x="1011809" y="31242"/>
                  </a:lnTo>
                  <a:lnTo>
                    <a:pt x="1015745" y="51054"/>
                  </a:lnTo>
                  <a:lnTo>
                    <a:pt x="1015745" y="459231"/>
                  </a:lnTo>
                  <a:lnTo>
                    <a:pt x="1011809" y="479170"/>
                  </a:lnTo>
                  <a:lnTo>
                    <a:pt x="1000887" y="495554"/>
                  </a:lnTo>
                  <a:lnTo>
                    <a:pt x="984758" y="506349"/>
                  </a:lnTo>
                  <a:lnTo>
                    <a:pt x="964945" y="510413"/>
                  </a:lnTo>
                  <a:lnTo>
                    <a:pt x="50800" y="510413"/>
                  </a:lnTo>
                  <a:lnTo>
                    <a:pt x="30987" y="506349"/>
                  </a:lnTo>
                  <a:lnTo>
                    <a:pt x="14859" y="495554"/>
                  </a:lnTo>
                  <a:lnTo>
                    <a:pt x="3937" y="479170"/>
                  </a:lnTo>
                  <a:lnTo>
                    <a:pt x="0" y="459231"/>
                  </a:lnTo>
                  <a:lnTo>
                    <a:pt x="0" y="51054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92140" y="4165600"/>
              <a:ext cx="101600" cy="381000"/>
            </a:xfrm>
            <a:custGeom>
              <a:avLst/>
              <a:gdLst/>
              <a:ahLst/>
              <a:cxnLst/>
              <a:rect l="l" t="t" r="r" b="b"/>
              <a:pathLst>
                <a:path w="101600" h="381000">
                  <a:moveTo>
                    <a:pt x="0" y="0"/>
                  </a:moveTo>
                  <a:lnTo>
                    <a:pt x="0" y="380745"/>
                  </a:lnTo>
                  <a:lnTo>
                    <a:pt x="101092" y="380745"/>
                  </a:lnTo>
                </a:path>
              </a:pathLst>
            </a:custGeom>
            <a:ln w="25399">
              <a:solidFill>
                <a:srgbClr val="005D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93740" y="4295140"/>
              <a:ext cx="812800" cy="508000"/>
            </a:xfrm>
            <a:custGeom>
              <a:avLst/>
              <a:gdLst/>
              <a:ahLst/>
              <a:cxnLst/>
              <a:rect l="l" t="t" r="r" b="b"/>
              <a:pathLst>
                <a:path w="812800" h="508000">
                  <a:moveTo>
                    <a:pt x="761745" y="0"/>
                  </a:moveTo>
                  <a:lnTo>
                    <a:pt x="50800" y="0"/>
                  </a:lnTo>
                  <a:lnTo>
                    <a:pt x="31114" y="3937"/>
                  </a:lnTo>
                  <a:lnTo>
                    <a:pt x="14859" y="14859"/>
                  </a:lnTo>
                  <a:lnTo>
                    <a:pt x="3937" y="30987"/>
                  </a:lnTo>
                  <a:lnTo>
                    <a:pt x="0" y="50800"/>
                  </a:lnTo>
                  <a:lnTo>
                    <a:pt x="0" y="456819"/>
                  </a:lnTo>
                  <a:lnTo>
                    <a:pt x="3937" y="476631"/>
                  </a:lnTo>
                  <a:lnTo>
                    <a:pt x="14859" y="492760"/>
                  </a:lnTo>
                  <a:lnTo>
                    <a:pt x="31114" y="503682"/>
                  </a:lnTo>
                  <a:lnTo>
                    <a:pt x="50800" y="507619"/>
                  </a:lnTo>
                  <a:lnTo>
                    <a:pt x="761745" y="507619"/>
                  </a:lnTo>
                  <a:lnTo>
                    <a:pt x="781558" y="503682"/>
                  </a:lnTo>
                  <a:lnTo>
                    <a:pt x="797813" y="492760"/>
                  </a:lnTo>
                  <a:lnTo>
                    <a:pt x="808736" y="476631"/>
                  </a:lnTo>
                  <a:lnTo>
                    <a:pt x="812673" y="456819"/>
                  </a:lnTo>
                  <a:lnTo>
                    <a:pt x="812673" y="50800"/>
                  </a:lnTo>
                  <a:lnTo>
                    <a:pt x="808736" y="30987"/>
                  </a:lnTo>
                  <a:lnTo>
                    <a:pt x="797813" y="14859"/>
                  </a:lnTo>
                  <a:lnTo>
                    <a:pt x="781558" y="3937"/>
                  </a:lnTo>
                  <a:lnTo>
                    <a:pt x="76174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93740" y="4295140"/>
              <a:ext cx="812800" cy="508000"/>
            </a:xfrm>
            <a:custGeom>
              <a:avLst/>
              <a:gdLst/>
              <a:ahLst/>
              <a:cxnLst/>
              <a:rect l="l" t="t" r="r" b="b"/>
              <a:pathLst>
                <a:path w="812800" h="508000">
                  <a:moveTo>
                    <a:pt x="0" y="50800"/>
                  </a:moveTo>
                  <a:lnTo>
                    <a:pt x="3937" y="30987"/>
                  </a:lnTo>
                  <a:lnTo>
                    <a:pt x="14859" y="14859"/>
                  </a:lnTo>
                  <a:lnTo>
                    <a:pt x="31114" y="3937"/>
                  </a:lnTo>
                  <a:lnTo>
                    <a:pt x="50800" y="0"/>
                  </a:lnTo>
                  <a:lnTo>
                    <a:pt x="761745" y="0"/>
                  </a:lnTo>
                  <a:lnTo>
                    <a:pt x="781558" y="3937"/>
                  </a:lnTo>
                  <a:lnTo>
                    <a:pt x="797813" y="14859"/>
                  </a:lnTo>
                  <a:lnTo>
                    <a:pt x="808736" y="30987"/>
                  </a:lnTo>
                  <a:lnTo>
                    <a:pt x="812673" y="50800"/>
                  </a:lnTo>
                  <a:lnTo>
                    <a:pt x="812673" y="456692"/>
                  </a:lnTo>
                  <a:lnTo>
                    <a:pt x="808736" y="476631"/>
                  </a:lnTo>
                  <a:lnTo>
                    <a:pt x="797813" y="492760"/>
                  </a:lnTo>
                  <a:lnTo>
                    <a:pt x="781558" y="503682"/>
                  </a:lnTo>
                  <a:lnTo>
                    <a:pt x="761745" y="507619"/>
                  </a:lnTo>
                  <a:lnTo>
                    <a:pt x="50800" y="507619"/>
                  </a:lnTo>
                  <a:lnTo>
                    <a:pt x="31114" y="503682"/>
                  </a:lnTo>
                  <a:lnTo>
                    <a:pt x="14859" y="492760"/>
                  </a:lnTo>
                  <a:lnTo>
                    <a:pt x="3937" y="476631"/>
                  </a:lnTo>
                  <a:lnTo>
                    <a:pt x="0" y="456692"/>
                  </a:lnTo>
                  <a:lnTo>
                    <a:pt x="0" y="50800"/>
                  </a:lnTo>
                  <a:close/>
                </a:path>
              </a:pathLst>
            </a:custGeom>
            <a:ln w="25399">
              <a:solidFill>
                <a:srgbClr val="0076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860415" y="3652520"/>
            <a:ext cx="677545" cy="983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0"/>
              </a:spcBef>
            </a:pPr>
            <a:r>
              <a:rPr sz="29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2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620"/>
              </a:spcBef>
            </a:pPr>
            <a:r>
              <a:rPr sz="1200" spc="-15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m</a:t>
            </a:r>
            <a:r>
              <a:rPr sz="1200" spc="-5" dirty="0">
                <a:latin typeface="Tahoma"/>
                <a:cs typeface="Tahoma"/>
              </a:rPr>
              <a:t>b</a:t>
            </a:r>
            <a:r>
              <a:rPr sz="1200" dirty="0">
                <a:latin typeface="Tahoma"/>
                <a:cs typeface="Tahoma"/>
              </a:rPr>
              <a:t>i</a:t>
            </a:r>
            <a:r>
              <a:rPr sz="1200" spc="-5" dirty="0">
                <a:latin typeface="Tahoma"/>
                <a:cs typeface="Tahoma"/>
              </a:rPr>
              <a:t>ti</a:t>
            </a:r>
            <a:r>
              <a:rPr sz="1200" spc="5" dirty="0">
                <a:latin typeface="Tahoma"/>
                <a:cs typeface="Tahoma"/>
              </a:rPr>
              <a:t>e</a:t>
            </a:r>
            <a:r>
              <a:rPr sz="1200" spc="-15" dirty="0">
                <a:latin typeface="Tahoma"/>
                <a:cs typeface="Tahoma"/>
              </a:rPr>
              <a:t>u</a:t>
            </a:r>
            <a:r>
              <a:rPr sz="1200" dirty="0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845300" y="3644900"/>
            <a:ext cx="1043940" cy="1170940"/>
            <a:chOff x="6845300" y="3644900"/>
            <a:chExt cx="1043940" cy="1170940"/>
          </a:xfrm>
        </p:grpSpPr>
        <p:sp>
          <p:nvSpPr>
            <p:cNvPr id="24" name="object 24"/>
            <p:cNvSpPr/>
            <p:nvPr/>
          </p:nvSpPr>
          <p:spPr>
            <a:xfrm>
              <a:off x="6858000" y="3657600"/>
              <a:ext cx="1016000" cy="508000"/>
            </a:xfrm>
            <a:custGeom>
              <a:avLst/>
              <a:gdLst/>
              <a:ahLst/>
              <a:cxnLst/>
              <a:rect l="l" t="t" r="r" b="b"/>
              <a:pathLst>
                <a:path w="1016000" h="508000">
                  <a:moveTo>
                    <a:pt x="964692" y="0"/>
                  </a:moveTo>
                  <a:lnTo>
                    <a:pt x="50800" y="0"/>
                  </a:lnTo>
                  <a:lnTo>
                    <a:pt x="31115" y="3937"/>
                  </a:lnTo>
                  <a:lnTo>
                    <a:pt x="14858" y="14858"/>
                  </a:lnTo>
                  <a:lnTo>
                    <a:pt x="3936" y="31114"/>
                  </a:lnTo>
                  <a:lnTo>
                    <a:pt x="0" y="50800"/>
                  </a:lnTo>
                  <a:lnTo>
                    <a:pt x="0" y="457073"/>
                  </a:lnTo>
                  <a:lnTo>
                    <a:pt x="3936" y="476757"/>
                  </a:lnTo>
                  <a:lnTo>
                    <a:pt x="14858" y="493013"/>
                  </a:lnTo>
                  <a:lnTo>
                    <a:pt x="31115" y="503936"/>
                  </a:lnTo>
                  <a:lnTo>
                    <a:pt x="50800" y="507873"/>
                  </a:lnTo>
                  <a:lnTo>
                    <a:pt x="964692" y="507873"/>
                  </a:lnTo>
                  <a:lnTo>
                    <a:pt x="984376" y="503936"/>
                  </a:lnTo>
                  <a:lnTo>
                    <a:pt x="1000632" y="493013"/>
                  </a:lnTo>
                  <a:lnTo>
                    <a:pt x="1011554" y="476757"/>
                  </a:lnTo>
                  <a:lnTo>
                    <a:pt x="1015492" y="457073"/>
                  </a:lnTo>
                  <a:lnTo>
                    <a:pt x="1015492" y="50800"/>
                  </a:lnTo>
                  <a:lnTo>
                    <a:pt x="1011554" y="31114"/>
                  </a:lnTo>
                  <a:lnTo>
                    <a:pt x="1000632" y="14858"/>
                  </a:lnTo>
                  <a:lnTo>
                    <a:pt x="984376" y="3937"/>
                  </a:lnTo>
                  <a:lnTo>
                    <a:pt x="964692" y="0"/>
                  </a:lnTo>
                  <a:close/>
                </a:path>
              </a:pathLst>
            </a:custGeom>
            <a:solidFill>
              <a:srgbClr val="007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58000" y="3657600"/>
              <a:ext cx="1018540" cy="510540"/>
            </a:xfrm>
            <a:custGeom>
              <a:avLst/>
              <a:gdLst/>
              <a:ahLst/>
              <a:cxnLst/>
              <a:rect l="l" t="t" r="r" b="b"/>
              <a:pathLst>
                <a:path w="1018540" h="510539">
                  <a:moveTo>
                    <a:pt x="0" y="51054"/>
                  </a:moveTo>
                  <a:lnTo>
                    <a:pt x="3936" y="31242"/>
                  </a:lnTo>
                  <a:lnTo>
                    <a:pt x="14858" y="14858"/>
                  </a:lnTo>
                  <a:lnTo>
                    <a:pt x="31115" y="3937"/>
                  </a:lnTo>
                  <a:lnTo>
                    <a:pt x="50926" y="0"/>
                  </a:lnTo>
                  <a:lnTo>
                    <a:pt x="967104" y="0"/>
                  </a:lnTo>
                  <a:lnTo>
                    <a:pt x="986917" y="3937"/>
                  </a:lnTo>
                  <a:lnTo>
                    <a:pt x="1003173" y="14858"/>
                  </a:lnTo>
                  <a:lnTo>
                    <a:pt x="1014095" y="31242"/>
                  </a:lnTo>
                  <a:lnTo>
                    <a:pt x="1018031" y="51054"/>
                  </a:lnTo>
                  <a:lnTo>
                    <a:pt x="1018031" y="459231"/>
                  </a:lnTo>
                  <a:lnTo>
                    <a:pt x="1014095" y="479170"/>
                  </a:lnTo>
                  <a:lnTo>
                    <a:pt x="1003173" y="495554"/>
                  </a:lnTo>
                  <a:lnTo>
                    <a:pt x="986917" y="506349"/>
                  </a:lnTo>
                  <a:lnTo>
                    <a:pt x="967104" y="510413"/>
                  </a:lnTo>
                  <a:lnTo>
                    <a:pt x="50926" y="510413"/>
                  </a:lnTo>
                  <a:lnTo>
                    <a:pt x="31115" y="506349"/>
                  </a:lnTo>
                  <a:lnTo>
                    <a:pt x="14858" y="495554"/>
                  </a:lnTo>
                  <a:lnTo>
                    <a:pt x="3936" y="479170"/>
                  </a:lnTo>
                  <a:lnTo>
                    <a:pt x="0" y="459231"/>
                  </a:lnTo>
                  <a:lnTo>
                    <a:pt x="0" y="5105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62139" y="4165600"/>
              <a:ext cx="101600" cy="381000"/>
            </a:xfrm>
            <a:custGeom>
              <a:avLst/>
              <a:gdLst/>
              <a:ahLst/>
              <a:cxnLst/>
              <a:rect l="l" t="t" r="r" b="b"/>
              <a:pathLst>
                <a:path w="101600" h="381000">
                  <a:moveTo>
                    <a:pt x="0" y="0"/>
                  </a:moveTo>
                  <a:lnTo>
                    <a:pt x="0" y="380745"/>
                  </a:lnTo>
                  <a:lnTo>
                    <a:pt x="101091" y="380745"/>
                  </a:lnTo>
                </a:path>
              </a:pathLst>
            </a:custGeom>
            <a:ln w="25399">
              <a:solidFill>
                <a:srgbClr val="005D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61200" y="4295140"/>
              <a:ext cx="812800" cy="508000"/>
            </a:xfrm>
            <a:custGeom>
              <a:avLst/>
              <a:gdLst/>
              <a:ahLst/>
              <a:cxnLst/>
              <a:rect l="l" t="t" r="r" b="b"/>
              <a:pathLst>
                <a:path w="812800" h="508000">
                  <a:moveTo>
                    <a:pt x="761746" y="0"/>
                  </a:moveTo>
                  <a:lnTo>
                    <a:pt x="50800" y="0"/>
                  </a:lnTo>
                  <a:lnTo>
                    <a:pt x="31115" y="3937"/>
                  </a:lnTo>
                  <a:lnTo>
                    <a:pt x="14858" y="14859"/>
                  </a:lnTo>
                  <a:lnTo>
                    <a:pt x="3936" y="30987"/>
                  </a:lnTo>
                  <a:lnTo>
                    <a:pt x="0" y="50800"/>
                  </a:lnTo>
                  <a:lnTo>
                    <a:pt x="0" y="456819"/>
                  </a:lnTo>
                  <a:lnTo>
                    <a:pt x="3936" y="476631"/>
                  </a:lnTo>
                  <a:lnTo>
                    <a:pt x="14858" y="492760"/>
                  </a:lnTo>
                  <a:lnTo>
                    <a:pt x="31115" y="503682"/>
                  </a:lnTo>
                  <a:lnTo>
                    <a:pt x="50800" y="507619"/>
                  </a:lnTo>
                  <a:lnTo>
                    <a:pt x="761746" y="507619"/>
                  </a:lnTo>
                  <a:lnTo>
                    <a:pt x="781557" y="503682"/>
                  </a:lnTo>
                  <a:lnTo>
                    <a:pt x="797814" y="492760"/>
                  </a:lnTo>
                  <a:lnTo>
                    <a:pt x="808735" y="476631"/>
                  </a:lnTo>
                  <a:lnTo>
                    <a:pt x="812673" y="456819"/>
                  </a:lnTo>
                  <a:lnTo>
                    <a:pt x="812673" y="50800"/>
                  </a:lnTo>
                  <a:lnTo>
                    <a:pt x="808735" y="30987"/>
                  </a:lnTo>
                  <a:lnTo>
                    <a:pt x="797814" y="14859"/>
                  </a:lnTo>
                  <a:lnTo>
                    <a:pt x="781557" y="3937"/>
                  </a:lnTo>
                  <a:lnTo>
                    <a:pt x="76174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61200" y="4295140"/>
              <a:ext cx="812800" cy="508000"/>
            </a:xfrm>
            <a:custGeom>
              <a:avLst/>
              <a:gdLst/>
              <a:ahLst/>
              <a:cxnLst/>
              <a:rect l="l" t="t" r="r" b="b"/>
              <a:pathLst>
                <a:path w="812800" h="508000">
                  <a:moveTo>
                    <a:pt x="0" y="50800"/>
                  </a:moveTo>
                  <a:lnTo>
                    <a:pt x="3936" y="30987"/>
                  </a:lnTo>
                  <a:lnTo>
                    <a:pt x="14858" y="14859"/>
                  </a:lnTo>
                  <a:lnTo>
                    <a:pt x="31115" y="3937"/>
                  </a:lnTo>
                  <a:lnTo>
                    <a:pt x="50800" y="0"/>
                  </a:lnTo>
                  <a:lnTo>
                    <a:pt x="761746" y="0"/>
                  </a:lnTo>
                  <a:lnTo>
                    <a:pt x="781557" y="3937"/>
                  </a:lnTo>
                  <a:lnTo>
                    <a:pt x="797814" y="14859"/>
                  </a:lnTo>
                  <a:lnTo>
                    <a:pt x="808735" y="30987"/>
                  </a:lnTo>
                  <a:lnTo>
                    <a:pt x="812673" y="50800"/>
                  </a:lnTo>
                  <a:lnTo>
                    <a:pt x="812673" y="456692"/>
                  </a:lnTo>
                  <a:lnTo>
                    <a:pt x="808735" y="476631"/>
                  </a:lnTo>
                  <a:lnTo>
                    <a:pt x="797814" y="492760"/>
                  </a:lnTo>
                  <a:lnTo>
                    <a:pt x="781557" y="503682"/>
                  </a:lnTo>
                  <a:lnTo>
                    <a:pt x="761746" y="507619"/>
                  </a:lnTo>
                  <a:lnTo>
                    <a:pt x="50800" y="507619"/>
                  </a:lnTo>
                  <a:lnTo>
                    <a:pt x="31115" y="503682"/>
                  </a:lnTo>
                  <a:lnTo>
                    <a:pt x="14858" y="492760"/>
                  </a:lnTo>
                  <a:lnTo>
                    <a:pt x="3936" y="476631"/>
                  </a:lnTo>
                  <a:lnTo>
                    <a:pt x="0" y="456692"/>
                  </a:lnTo>
                  <a:lnTo>
                    <a:pt x="0" y="50800"/>
                  </a:lnTo>
                  <a:close/>
                </a:path>
              </a:pathLst>
            </a:custGeom>
            <a:ln w="25400">
              <a:solidFill>
                <a:srgbClr val="0076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213854" y="3652520"/>
            <a:ext cx="513080" cy="983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sz="29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endParaRPr sz="2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620"/>
              </a:spcBef>
            </a:pPr>
            <a:r>
              <a:rPr sz="1200" spc="-5" dirty="0">
                <a:latin typeface="Tahoma"/>
                <a:cs typeface="Tahoma"/>
              </a:rPr>
              <a:t>réaliste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8117840" y="3644900"/>
            <a:ext cx="1038860" cy="1170940"/>
            <a:chOff x="8117840" y="3644900"/>
            <a:chExt cx="1038860" cy="1170940"/>
          </a:xfrm>
        </p:grpSpPr>
        <p:sp>
          <p:nvSpPr>
            <p:cNvPr id="31" name="object 31"/>
            <p:cNvSpPr/>
            <p:nvPr/>
          </p:nvSpPr>
          <p:spPr>
            <a:xfrm>
              <a:off x="8128000" y="3657600"/>
              <a:ext cx="1016000" cy="508000"/>
            </a:xfrm>
            <a:custGeom>
              <a:avLst/>
              <a:gdLst/>
              <a:ahLst/>
              <a:cxnLst/>
              <a:rect l="l" t="t" r="r" b="b"/>
              <a:pathLst>
                <a:path w="1016000" h="508000">
                  <a:moveTo>
                    <a:pt x="964946" y="0"/>
                  </a:moveTo>
                  <a:lnTo>
                    <a:pt x="50926" y="0"/>
                  </a:lnTo>
                  <a:lnTo>
                    <a:pt x="30988" y="3937"/>
                  </a:lnTo>
                  <a:lnTo>
                    <a:pt x="14858" y="14858"/>
                  </a:lnTo>
                  <a:lnTo>
                    <a:pt x="3936" y="31114"/>
                  </a:lnTo>
                  <a:lnTo>
                    <a:pt x="0" y="50800"/>
                  </a:lnTo>
                  <a:lnTo>
                    <a:pt x="0" y="457073"/>
                  </a:lnTo>
                  <a:lnTo>
                    <a:pt x="3936" y="476757"/>
                  </a:lnTo>
                  <a:lnTo>
                    <a:pt x="14858" y="493013"/>
                  </a:lnTo>
                  <a:lnTo>
                    <a:pt x="30988" y="503936"/>
                  </a:lnTo>
                  <a:lnTo>
                    <a:pt x="50926" y="507873"/>
                  </a:lnTo>
                  <a:lnTo>
                    <a:pt x="964946" y="507873"/>
                  </a:lnTo>
                  <a:lnTo>
                    <a:pt x="984884" y="503936"/>
                  </a:lnTo>
                  <a:lnTo>
                    <a:pt x="1001014" y="493013"/>
                  </a:lnTo>
                  <a:lnTo>
                    <a:pt x="1011935" y="476757"/>
                  </a:lnTo>
                  <a:lnTo>
                    <a:pt x="1015873" y="457073"/>
                  </a:lnTo>
                  <a:lnTo>
                    <a:pt x="1015873" y="50800"/>
                  </a:lnTo>
                  <a:lnTo>
                    <a:pt x="1011935" y="31114"/>
                  </a:lnTo>
                  <a:lnTo>
                    <a:pt x="1001014" y="14858"/>
                  </a:lnTo>
                  <a:lnTo>
                    <a:pt x="984884" y="3937"/>
                  </a:lnTo>
                  <a:lnTo>
                    <a:pt x="964946" y="0"/>
                  </a:lnTo>
                  <a:close/>
                </a:path>
              </a:pathLst>
            </a:custGeom>
            <a:solidFill>
              <a:srgbClr val="007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0540" y="3657600"/>
              <a:ext cx="1013460" cy="510540"/>
            </a:xfrm>
            <a:custGeom>
              <a:avLst/>
              <a:gdLst/>
              <a:ahLst/>
              <a:cxnLst/>
              <a:rect l="l" t="t" r="r" b="b"/>
              <a:pathLst>
                <a:path w="1013459" h="510539">
                  <a:moveTo>
                    <a:pt x="0" y="51054"/>
                  </a:moveTo>
                  <a:lnTo>
                    <a:pt x="3936" y="31242"/>
                  </a:lnTo>
                  <a:lnTo>
                    <a:pt x="14858" y="14858"/>
                  </a:lnTo>
                  <a:lnTo>
                    <a:pt x="30987" y="3937"/>
                  </a:lnTo>
                  <a:lnTo>
                    <a:pt x="50673" y="0"/>
                  </a:lnTo>
                  <a:lnTo>
                    <a:pt x="962532" y="0"/>
                  </a:lnTo>
                  <a:lnTo>
                    <a:pt x="982344" y="3937"/>
                  </a:lnTo>
                  <a:lnTo>
                    <a:pt x="998474" y="14858"/>
                  </a:lnTo>
                  <a:lnTo>
                    <a:pt x="1009395" y="31242"/>
                  </a:lnTo>
                  <a:lnTo>
                    <a:pt x="1013332" y="51054"/>
                  </a:lnTo>
                  <a:lnTo>
                    <a:pt x="1013332" y="459231"/>
                  </a:lnTo>
                  <a:lnTo>
                    <a:pt x="1009395" y="479170"/>
                  </a:lnTo>
                  <a:lnTo>
                    <a:pt x="998474" y="495554"/>
                  </a:lnTo>
                  <a:lnTo>
                    <a:pt x="982344" y="506349"/>
                  </a:lnTo>
                  <a:lnTo>
                    <a:pt x="962532" y="510413"/>
                  </a:lnTo>
                  <a:lnTo>
                    <a:pt x="50673" y="510413"/>
                  </a:lnTo>
                  <a:lnTo>
                    <a:pt x="30987" y="506349"/>
                  </a:lnTo>
                  <a:lnTo>
                    <a:pt x="14858" y="495554"/>
                  </a:lnTo>
                  <a:lnTo>
                    <a:pt x="3936" y="479170"/>
                  </a:lnTo>
                  <a:lnTo>
                    <a:pt x="0" y="459231"/>
                  </a:lnTo>
                  <a:lnTo>
                    <a:pt x="0" y="5105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229600" y="4165600"/>
              <a:ext cx="101600" cy="381000"/>
            </a:xfrm>
            <a:custGeom>
              <a:avLst/>
              <a:gdLst/>
              <a:ahLst/>
              <a:cxnLst/>
              <a:rect l="l" t="t" r="r" b="b"/>
              <a:pathLst>
                <a:path w="101600" h="381000">
                  <a:moveTo>
                    <a:pt x="0" y="0"/>
                  </a:moveTo>
                  <a:lnTo>
                    <a:pt x="0" y="380745"/>
                  </a:lnTo>
                  <a:lnTo>
                    <a:pt x="101092" y="380745"/>
                  </a:lnTo>
                </a:path>
              </a:pathLst>
            </a:custGeom>
            <a:ln w="25399">
              <a:solidFill>
                <a:srgbClr val="005D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331200" y="4295140"/>
              <a:ext cx="812800" cy="508000"/>
            </a:xfrm>
            <a:custGeom>
              <a:avLst/>
              <a:gdLst/>
              <a:ahLst/>
              <a:cxnLst/>
              <a:rect l="l" t="t" r="r" b="b"/>
              <a:pathLst>
                <a:path w="812800" h="508000">
                  <a:moveTo>
                    <a:pt x="761746" y="0"/>
                  </a:moveTo>
                  <a:lnTo>
                    <a:pt x="50800" y="0"/>
                  </a:lnTo>
                  <a:lnTo>
                    <a:pt x="31115" y="3937"/>
                  </a:lnTo>
                  <a:lnTo>
                    <a:pt x="14858" y="14859"/>
                  </a:lnTo>
                  <a:lnTo>
                    <a:pt x="3936" y="30987"/>
                  </a:lnTo>
                  <a:lnTo>
                    <a:pt x="0" y="50800"/>
                  </a:lnTo>
                  <a:lnTo>
                    <a:pt x="0" y="456819"/>
                  </a:lnTo>
                  <a:lnTo>
                    <a:pt x="3936" y="476631"/>
                  </a:lnTo>
                  <a:lnTo>
                    <a:pt x="14858" y="492760"/>
                  </a:lnTo>
                  <a:lnTo>
                    <a:pt x="31115" y="503682"/>
                  </a:lnTo>
                  <a:lnTo>
                    <a:pt x="50800" y="507619"/>
                  </a:lnTo>
                  <a:lnTo>
                    <a:pt x="761746" y="507619"/>
                  </a:lnTo>
                  <a:lnTo>
                    <a:pt x="781557" y="503682"/>
                  </a:lnTo>
                  <a:lnTo>
                    <a:pt x="797814" y="492760"/>
                  </a:lnTo>
                  <a:lnTo>
                    <a:pt x="808735" y="476631"/>
                  </a:lnTo>
                  <a:lnTo>
                    <a:pt x="812673" y="456819"/>
                  </a:lnTo>
                  <a:lnTo>
                    <a:pt x="812673" y="50800"/>
                  </a:lnTo>
                  <a:lnTo>
                    <a:pt x="808735" y="30987"/>
                  </a:lnTo>
                  <a:lnTo>
                    <a:pt x="797814" y="14859"/>
                  </a:lnTo>
                  <a:lnTo>
                    <a:pt x="781557" y="3937"/>
                  </a:lnTo>
                  <a:lnTo>
                    <a:pt x="76174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31200" y="4295140"/>
              <a:ext cx="812800" cy="508000"/>
            </a:xfrm>
            <a:custGeom>
              <a:avLst/>
              <a:gdLst/>
              <a:ahLst/>
              <a:cxnLst/>
              <a:rect l="l" t="t" r="r" b="b"/>
              <a:pathLst>
                <a:path w="812800" h="508000">
                  <a:moveTo>
                    <a:pt x="0" y="50800"/>
                  </a:moveTo>
                  <a:lnTo>
                    <a:pt x="3936" y="30987"/>
                  </a:lnTo>
                  <a:lnTo>
                    <a:pt x="14858" y="14859"/>
                  </a:lnTo>
                  <a:lnTo>
                    <a:pt x="31115" y="3937"/>
                  </a:lnTo>
                  <a:lnTo>
                    <a:pt x="50800" y="0"/>
                  </a:lnTo>
                  <a:lnTo>
                    <a:pt x="761746" y="0"/>
                  </a:lnTo>
                  <a:lnTo>
                    <a:pt x="781557" y="3937"/>
                  </a:lnTo>
                  <a:lnTo>
                    <a:pt x="797814" y="14859"/>
                  </a:lnTo>
                  <a:lnTo>
                    <a:pt x="808735" y="30987"/>
                  </a:lnTo>
                  <a:lnTo>
                    <a:pt x="812673" y="50800"/>
                  </a:lnTo>
                  <a:lnTo>
                    <a:pt x="812673" y="456692"/>
                  </a:lnTo>
                  <a:lnTo>
                    <a:pt x="808735" y="476631"/>
                  </a:lnTo>
                  <a:lnTo>
                    <a:pt x="797814" y="492760"/>
                  </a:lnTo>
                  <a:lnTo>
                    <a:pt x="781557" y="503682"/>
                  </a:lnTo>
                  <a:lnTo>
                    <a:pt x="761746" y="507619"/>
                  </a:lnTo>
                  <a:lnTo>
                    <a:pt x="50800" y="507619"/>
                  </a:lnTo>
                  <a:lnTo>
                    <a:pt x="31115" y="503682"/>
                  </a:lnTo>
                  <a:lnTo>
                    <a:pt x="14858" y="492760"/>
                  </a:lnTo>
                  <a:lnTo>
                    <a:pt x="3936" y="476631"/>
                  </a:lnTo>
                  <a:lnTo>
                    <a:pt x="0" y="456692"/>
                  </a:lnTo>
                  <a:lnTo>
                    <a:pt x="0" y="50800"/>
                  </a:lnTo>
                  <a:close/>
                </a:path>
              </a:pathLst>
            </a:custGeom>
            <a:ln w="25400">
              <a:solidFill>
                <a:srgbClr val="0076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8428990" y="3652520"/>
            <a:ext cx="606425" cy="983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00"/>
              </a:spcBef>
            </a:pPr>
            <a:r>
              <a:rPr sz="290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endParaRPr sz="2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620"/>
              </a:spcBef>
            </a:pPr>
            <a:r>
              <a:rPr sz="1200" spc="-20" dirty="0">
                <a:latin typeface="Tahoma"/>
                <a:cs typeface="Tahoma"/>
              </a:rPr>
              <a:t>temporel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37" name="object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9200" y="6299200"/>
            <a:ext cx="406400" cy="406400"/>
          </a:xfrm>
          <a:prstGeom prst="rect">
            <a:avLst/>
          </a:prstGeom>
        </p:spPr>
      </p:pic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409257" y="792162"/>
            <a:ext cx="25057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85" dirty="0">
                <a:latin typeface="Tahoma"/>
                <a:cs typeface="Tahoma"/>
              </a:rPr>
              <a:t>Question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spc="95" dirty="0">
                <a:latin typeface="Tahoma"/>
                <a:cs typeface="Tahoma"/>
              </a:rPr>
              <a:t>clé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83894" y="1526476"/>
            <a:ext cx="7379970" cy="1776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25905">
              <a:lnSpc>
                <a:spcPct val="100000"/>
              </a:lnSpc>
              <a:spcBef>
                <a:spcPts val="100"/>
              </a:spcBef>
              <a:tabLst>
                <a:tab pos="2020570" algn="l"/>
              </a:tabLst>
            </a:pPr>
            <a:r>
              <a:rPr sz="2800" spc="60" dirty="0">
                <a:latin typeface="Verdana"/>
                <a:cs typeface="Verdana"/>
              </a:rPr>
              <a:t>Com</a:t>
            </a:r>
            <a:r>
              <a:rPr sz="2800" spc="65" dirty="0">
                <a:latin typeface="Verdana"/>
                <a:cs typeface="Verdana"/>
              </a:rPr>
              <a:t>m</a:t>
            </a:r>
            <a:r>
              <a:rPr sz="2800" spc="40" dirty="0">
                <a:latin typeface="Verdana"/>
                <a:cs typeface="Verdana"/>
              </a:rPr>
              <a:t>e</a:t>
            </a:r>
            <a:r>
              <a:rPr sz="2800" spc="30" dirty="0">
                <a:latin typeface="Verdana"/>
                <a:cs typeface="Verdana"/>
              </a:rPr>
              <a:t>n</a:t>
            </a:r>
            <a:r>
              <a:rPr sz="2800" spc="-155" dirty="0">
                <a:latin typeface="Verdana"/>
                <a:cs typeface="Verdana"/>
              </a:rPr>
              <a:t>t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170" dirty="0">
                <a:latin typeface="Verdana"/>
                <a:cs typeface="Verdana"/>
              </a:rPr>
              <a:t>t</a:t>
            </a:r>
            <a:r>
              <a:rPr sz="2800" spc="-50" dirty="0">
                <a:latin typeface="Verdana"/>
                <a:cs typeface="Verdana"/>
              </a:rPr>
              <a:t>radu</a:t>
            </a:r>
            <a:r>
              <a:rPr sz="2800" spc="-15" dirty="0">
                <a:latin typeface="Verdana"/>
                <a:cs typeface="Verdana"/>
              </a:rPr>
              <a:t>i</a:t>
            </a:r>
            <a:r>
              <a:rPr sz="2800" spc="-100" dirty="0">
                <a:latin typeface="Verdana"/>
                <a:cs typeface="Verdana"/>
              </a:rPr>
              <a:t>re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spc="45" dirty="0">
                <a:latin typeface="Verdana"/>
                <a:cs typeface="Verdana"/>
              </a:rPr>
              <a:t>en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80" dirty="0">
                <a:latin typeface="Verdana"/>
                <a:cs typeface="Verdana"/>
              </a:rPr>
              <a:t>obje</a:t>
            </a:r>
            <a:r>
              <a:rPr sz="2800" spc="85" dirty="0">
                <a:latin typeface="Verdana"/>
                <a:cs typeface="Verdana"/>
              </a:rPr>
              <a:t>c</a:t>
            </a:r>
            <a:r>
              <a:rPr sz="2800" spc="-170" dirty="0">
                <a:latin typeface="Verdana"/>
                <a:cs typeface="Verdana"/>
              </a:rPr>
              <a:t>t</a:t>
            </a:r>
            <a:r>
              <a:rPr sz="2800" spc="-195" dirty="0">
                <a:latin typeface="Verdana"/>
                <a:cs typeface="Verdana"/>
              </a:rPr>
              <a:t>i</a:t>
            </a:r>
            <a:r>
              <a:rPr sz="2800" spc="-240" dirty="0">
                <a:latin typeface="Verdana"/>
                <a:cs typeface="Verdana"/>
              </a:rPr>
              <a:t>fs</a:t>
            </a:r>
            <a:r>
              <a:rPr sz="2800" spc="-235" dirty="0">
                <a:latin typeface="Verdana"/>
                <a:cs typeface="Verdana"/>
              </a:rPr>
              <a:t> </a:t>
            </a:r>
            <a:r>
              <a:rPr sz="2800" spc="-195" dirty="0">
                <a:latin typeface="Verdana"/>
                <a:cs typeface="Verdana"/>
              </a:rPr>
              <a:t>l</a:t>
            </a:r>
            <a:r>
              <a:rPr sz="2800" spc="-90" dirty="0">
                <a:latin typeface="Verdana"/>
                <a:cs typeface="Verdana"/>
              </a:rPr>
              <a:t>es  </a:t>
            </a:r>
            <a:r>
              <a:rPr sz="2800" spc="155" dirty="0">
                <a:latin typeface="Verdana"/>
                <a:cs typeface="Verdana"/>
              </a:rPr>
              <a:t>p</a:t>
            </a:r>
            <a:r>
              <a:rPr sz="2800" spc="-345" dirty="0">
                <a:latin typeface="Verdana"/>
                <a:cs typeface="Verdana"/>
              </a:rPr>
              <a:t>r</a:t>
            </a:r>
            <a:r>
              <a:rPr sz="2800" spc="-210" dirty="0">
                <a:latin typeface="Verdana"/>
                <a:cs typeface="Verdana"/>
              </a:rPr>
              <a:t>i</a:t>
            </a:r>
            <a:r>
              <a:rPr sz="2800" spc="30" dirty="0">
                <a:latin typeface="Verdana"/>
                <a:cs typeface="Verdana"/>
              </a:rPr>
              <a:t>nci</a:t>
            </a:r>
            <a:r>
              <a:rPr sz="2800" spc="155" dirty="0">
                <a:latin typeface="Verdana"/>
                <a:cs typeface="Verdana"/>
              </a:rPr>
              <a:t>p</a:t>
            </a:r>
            <a:r>
              <a:rPr sz="2800" spc="-60" dirty="0">
                <a:latin typeface="Verdana"/>
                <a:cs typeface="Verdana"/>
              </a:rPr>
              <a:t>au</a:t>
            </a:r>
            <a:r>
              <a:rPr sz="2800" spc="-50" dirty="0">
                <a:latin typeface="Verdana"/>
                <a:cs typeface="Verdana"/>
              </a:rPr>
              <a:t>x</a:t>
            </a:r>
            <a:r>
              <a:rPr sz="2800" dirty="0">
                <a:latin typeface="Verdana"/>
                <a:cs typeface="Verdana"/>
              </a:rPr>
              <a:t>	</a:t>
            </a:r>
            <a:r>
              <a:rPr sz="2800" spc="-195" dirty="0">
                <a:latin typeface="Verdana"/>
                <a:cs typeface="Verdana"/>
              </a:rPr>
              <a:t>l</a:t>
            </a:r>
            <a:r>
              <a:rPr sz="2800" spc="20" dirty="0">
                <a:latin typeface="Verdana"/>
                <a:cs typeface="Verdana"/>
              </a:rPr>
              <a:t>e</a:t>
            </a:r>
            <a:r>
              <a:rPr sz="2800" spc="25" dirty="0">
                <a:latin typeface="Verdana"/>
                <a:cs typeface="Verdana"/>
              </a:rPr>
              <a:t>v</a:t>
            </a:r>
            <a:r>
              <a:rPr sz="2800" spc="-195" dirty="0">
                <a:latin typeface="Verdana"/>
                <a:cs typeface="Verdana"/>
              </a:rPr>
              <a:t>iers</a:t>
            </a:r>
            <a:r>
              <a:rPr sz="2800" spc="-235" dirty="0">
                <a:latin typeface="Verdana"/>
                <a:cs typeface="Verdana"/>
              </a:rPr>
              <a:t> </a:t>
            </a:r>
            <a:r>
              <a:rPr sz="2800" spc="235" dirty="0">
                <a:latin typeface="Verdana"/>
                <a:cs typeface="Verdana"/>
              </a:rPr>
              <a:t>d’a</a:t>
            </a:r>
            <a:r>
              <a:rPr sz="2800" spc="265" dirty="0">
                <a:latin typeface="Verdana"/>
                <a:cs typeface="Verdana"/>
              </a:rPr>
              <a:t>c</a:t>
            </a:r>
            <a:r>
              <a:rPr sz="2800" spc="-165" dirty="0">
                <a:latin typeface="Verdana"/>
                <a:cs typeface="Verdana"/>
              </a:rPr>
              <a:t>t</a:t>
            </a:r>
            <a:r>
              <a:rPr sz="2800" spc="-195" dirty="0">
                <a:latin typeface="Verdana"/>
                <a:cs typeface="Verdana"/>
              </a:rPr>
              <a:t>i</a:t>
            </a:r>
            <a:r>
              <a:rPr sz="2800" spc="65" dirty="0">
                <a:latin typeface="Verdana"/>
                <a:cs typeface="Verdana"/>
              </a:rPr>
              <a:t>on?</a:t>
            </a:r>
            <a:endParaRPr sz="2800">
              <a:latin typeface="Verdana"/>
              <a:cs typeface="Verdana"/>
            </a:endParaRPr>
          </a:p>
          <a:p>
            <a:pPr marL="3337560">
              <a:lnSpc>
                <a:spcPct val="100000"/>
              </a:lnSpc>
              <a:spcBef>
                <a:spcPts val="2265"/>
              </a:spcBef>
            </a:pPr>
            <a:r>
              <a:rPr sz="4000" spc="-445" dirty="0">
                <a:latin typeface="Verdana"/>
                <a:cs typeface="Verdana"/>
              </a:rPr>
              <a:t>F</a:t>
            </a:r>
            <a:r>
              <a:rPr sz="4000" spc="-180" dirty="0">
                <a:latin typeface="Verdana"/>
                <a:cs typeface="Verdana"/>
              </a:rPr>
              <a:t>i</a:t>
            </a:r>
            <a:r>
              <a:rPr sz="4000" spc="-245" dirty="0">
                <a:latin typeface="Verdana"/>
                <a:cs typeface="Verdana"/>
              </a:rPr>
              <a:t>xer</a:t>
            </a:r>
            <a:r>
              <a:rPr sz="4000" spc="-335" dirty="0">
                <a:latin typeface="Verdana"/>
                <a:cs typeface="Verdana"/>
              </a:rPr>
              <a:t> </a:t>
            </a:r>
            <a:r>
              <a:rPr sz="4000" spc="-200" dirty="0">
                <a:latin typeface="Verdana"/>
                <a:cs typeface="Verdana"/>
              </a:rPr>
              <a:t>le</a:t>
            </a:r>
            <a:r>
              <a:rPr sz="4000" spc="-229" dirty="0">
                <a:latin typeface="Verdana"/>
                <a:cs typeface="Verdana"/>
              </a:rPr>
              <a:t>s</a:t>
            </a:r>
            <a:r>
              <a:rPr sz="4000" spc="-440" dirty="0">
                <a:latin typeface="Verdana"/>
                <a:cs typeface="Verdana"/>
              </a:rPr>
              <a:t> </a:t>
            </a:r>
            <a:r>
              <a:rPr sz="4000" spc="170" dirty="0">
                <a:latin typeface="Verdana"/>
                <a:cs typeface="Verdana"/>
              </a:rPr>
              <a:t>o</a:t>
            </a:r>
            <a:r>
              <a:rPr sz="4000" spc="204" dirty="0">
                <a:latin typeface="Verdana"/>
                <a:cs typeface="Verdana"/>
              </a:rPr>
              <a:t>b</a:t>
            </a:r>
            <a:r>
              <a:rPr sz="4000" spc="45" dirty="0">
                <a:latin typeface="Verdana"/>
                <a:cs typeface="Verdana"/>
              </a:rPr>
              <a:t>je</a:t>
            </a:r>
            <a:r>
              <a:rPr sz="4000" spc="15" dirty="0">
                <a:latin typeface="Verdana"/>
                <a:cs typeface="Verdana"/>
              </a:rPr>
              <a:t>c</a:t>
            </a:r>
            <a:r>
              <a:rPr sz="4000" spc="-240" dirty="0">
                <a:latin typeface="Verdana"/>
                <a:cs typeface="Verdana"/>
              </a:rPr>
              <a:t>t</a:t>
            </a:r>
            <a:r>
              <a:rPr sz="4000" spc="-285" dirty="0">
                <a:latin typeface="Verdana"/>
                <a:cs typeface="Verdana"/>
              </a:rPr>
              <a:t>i</a:t>
            </a:r>
            <a:r>
              <a:rPr sz="4000" spc="-170" dirty="0">
                <a:latin typeface="Verdana"/>
                <a:cs typeface="Verdana"/>
              </a:rPr>
              <a:t>f</a:t>
            </a:r>
            <a:r>
              <a:rPr sz="4000" spc="-535" dirty="0">
                <a:latin typeface="Verdana"/>
                <a:cs typeface="Verdana"/>
              </a:rPr>
              <a:t>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877820" y="604519"/>
            <a:ext cx="434340" cy="358140"/>
          </a:xfrm>
          <a:custGeom>
            <a:avLst/>
            <a:gdLst/>
            <a:ahLst/>
            <a:cxnLst/>
            <a:rect l="l" t="t" r="r" b="b"/>
            <a:pathLst>
              <a:path w="434339" h="358140">
                <a:moveTo>
                  <a:pt x="216916" y="0"/>
                </a:moveTo>
                <a:lnTo>
                  <a:pt x="165735" y="136778"/>
                </a:lnTo>
                <a:lnTo>
                  <a:pt x="0" y="136778"/>
                </a:lnTo>
                <a:lnTo>
                  <a:pt x="133985" y="221233"/>
                </a:lnTo>
                <a:lnTo>
                  <a:pt x="82931" y="358013"/>
                </a:lnTo>
                <a:lnTo>
                  <a:pt x="216916" y="273430"/>
                </a:lnTo>
                <a:lnTo>
                  <a:pt x="350900" y="358013"/>
                </a:lnTo>
                <a:lnTo>
                  <a:pt x="299847" y="221233"/>
                </a:lnTo>
                <a:lnTo>
                  <a:pt x="433831" y="136778"/>
                </a:lnTo>
                <a:lnTo>
                  <a:pt x="268097" y="136778"/>
                </a:lnTo>
                <a:lnTo>
                  <a:pt x="21691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222" y="1303972"/>
            <a:ext cx="10611485" cy="5346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2270"/>
              </a:lnSpc>
              <a:spcBef>
                <a:spcPts val="100"/>
              </a:spcBef>
            </a:pPr>
            <a:r>
              <a:rPr sz="2000" b="1" spc="-45" dirty="0">
                <a:solidFill>
                  <a:srgbClr val="7C7C7C"/>
                </a:solidFill>
                <a:latin typeface="Tahoma"/>
                <a:cs typeface="Tahoma"/>
              </a:rPr>
              <a:t>Exemple</a:t>
            </a:r>
            <a:r>
              <a:rPr sz="2000" b="1" spc="10" dirty="0">
                <a:solidFill>
                  <a:srgbClr val="7C7C7C"/>
                </a:solidFill>
                <a:latin typeface="Tahoma"/>
                <a:cs typeface="Tahoma"/>
              </a:rPr>
              <a:t> </a:t>
            </a:r>
            <a:r>
              <a:rPr sz="2000" b="1" spc="40" dirty="0">
                <a:solidFill>
                  <a:srgbClr val="7C7C7C"/>
                </a:solidFill>
                <a:latin typeface="Tahoma"/>
                <a:cs typeface="Tahoma"/>
              </a:rPr>
              <a:t>commerce</a:t>
            </a:r>
            <a:r>
              <a:rPr sz="2000" b="1" spc="-80" dirty="0">
                <a:solidFill>
                  <a:srgbClr val="7C7C7C"/>
                </a:solidFill>
                <a:latin typeface="Tahoma"/>
                <a:cs typeface="Tahoma"/>
              </a:rPr>
              <a:t> </a:t>
            </a:r>
            <a:r>
              <a:rPr sz="2000" b="1" spc="-75" dirty="0">
                <a:solidFill>
                  <a:srgbClr val="7C7C7C"/>
                </a:solidFill>
                <a:latin typeface="Tahoma"/>
                <a:cs typeface="Tahoma"/>
              </a:rPr>
              <a:t>et</a:t>
            </a:r>
            <a:r>
              <a:rPr sz="2000" b="1" spc="-45" dirty="0">
                <a:solidFill>
                  <a:srgbClr val="7C7C7C"/>
                </a:solidFill>
                <a:latin typeface="Tahoma"/>
                <a:cs typeface="Tahoma"/>
              </a:rPr>
              <a:t> </a:t>
            </a:r>
            <a:r>
              <a:rPr sz="2000" b="1" spc="-70" dirty="0">
                <a:solidFill>
                  <a:srgbClr val="7C7C7C"/>
                </a:solidFill>
                <a:latin typeface="Tahoma"/>
                <a:cs typeface="Tahoma"/>
              </a:rPr>
              <a:t>réparation</a:t>
            </a:r>
            <a:r>
              <a:rPr sz="2000" b="1" spc="-130" dirty="0">
                <a:solidFill>
                  <a:srgbClr val="7C7C7C"/>
                </a:solidFill>
                <a:latin typeface="Tahoma"/>
                <a:cs typeface="Tahoma"/>
              </a:rPr>
              <a:t> </a:t>
            </a:r>
            <a:r>
              <a:rPr sz="2000" b="1" spc="-30" dirty="0">
                <a:solidFill>
                  <a:srgbClr val="7C7C7C"/>
                </a:solidFill>
                <a:latin typeface="Tahoma"/>
                <a:cs typeface="Tahoma"/>
              </a:rPr>
              <a:t>automobile</a:t>
            </a:r>
            <a:endParaRPr sz="2000">
              <a:latin typeface="Tahoma"/>
              <a:cs typeface="Tahoma"/>
            </a:endParaRPr>
          </a:p>
          <a:p>
            <a:pPr marL="368300" marR="600075" indent="-343535">
              <a:lnSpc>
                <a:spcPts val="1900"/>
              </a:lnSpc>
              <a:spcBef>
                <a:spcPts val="150"/>
              </a:spcBef>
              <a:buFont typeface="Arial MT"/>
              <a:buChar char="•"/>
              <a:tabLst>
                <a:tab pos="368300" algn="l"/>
                <a:tab pos="368935" algn="l"/>
              </a:tabLst>
            </a:pPr>
            <a:r>
              <a:rPr sz="1800" spc="-55" dirty="0">
                <a:solidFill>
                  <a:srgbClr val="7C7C7C"/>
                </a:solidFill>
                <a:latin typeface="Verdana"/>
                <a:cs typeface="Verdana"/>
              </a:rPr>
              <a:t>Nous</a:t>
            </a:r>
            <a:r>
              <a:rPr sz="1800" spc="-17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7C7C7C"/>
                </a:solidFill>
                <a:latin typeface="Verdana"/>
                <a:cs typeface="Verdana"/>
              </a:rPr>
              <a:t>voulons</a:t>
            </a:r>
            <a:r>
              <a:rPr sz="1800" spc="-18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7C7C7C"/>
                </a:solidFill>
                <a:latin typeface="Verdana"/>
                <a:cs typeface="Verdana"/>
              </a:rPr>
              <a:t>continuer</a:t>
            </a:r>
            <a:r>
              <a:rPr sz="1800" spc="-114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145" dirty="0">
                <a:solidFill>
                  <a:srgbClr val="7C7C7C"/>
                </a:solidFill>
                <a:latin typeface="Verdana"/>
                <a:cs typeface="Verdana"/>
              </a:rPr>
              <a:t>à</a:t>
            </a:r>
            <a:r>
              <a:rPr sz="1800" spc="-14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7C7C7C"/>
                </a:solidFill>
                <a:latin typeface="Verdana"/>
                <a:cs typeface="Verdana"/>
              </a:rPr>
              <a:t>nous</a:t>
            </a:r>
            <a:r>
              <a:rPr sz="1800" spc="-12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7C7C7C"/>
                </a:solidFill>
                <a:latin typeface="Verdana"/>
                <a:cs typeface="Verdana"/>
              </a:rPr>
              <a:t>différentier</a:t>
            </a:r>
            <a:r>
              <a:rPr sz="1800" spc="-9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105" dirty="0">
                <a:solidFill>
                  <a:srgbClr val="7C7C7C"/>
                </a:solidFill>
                <a:latin typeface="Verdana"/>
                <a:cs typeface="Verdana"/>
              </a:rPr>
              <a:t>de</a:t>
            </a:r>
            <a:r>
              <a:rPr sz="1800" spc="-14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7C7C7C"/>
                </a:solidFill>
                <a:latin typeface="Verdana"/>
                <a:cs typeface="Verdana"/>
              </a:rPr>
              <a:t>la</a:t>
            </a:r>
            <a:r>
              <a:rPr sz="1800" spc="-15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7C7C7C"/>
                </a:solidFill>
                <a:latin typeface="Verdana"/>
                <a:cs typeface="Verdana"/>
              </a:rPr>
              <a:t>concurrence</a:t>
            </a:r>
            <a:r>
              <a:rPr sz="1800" spc="-8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7C7C7C"/>
                </a:solidFill>
                <a:latin typeface="Verdana"/>
                <a:cs typeface="Verdana"/>
              </a:rPr>
              <a:t>en</a:t>
            </a:r>
            <a:r>
              <a:rPr sz="1800" spc="-19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7C7C7C"/>
                </a:solidFill>
                <a:latin typeface="Verdana"/>
                <a:cs typeface="Verdana"/>
              </a:rPr>
              <a:t>augmentant</a:t>
            </a:r>
            <a:r>
              <a:rPr sz="1800" spc="-15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7C7C7C"/>
                </a:solidFill>
                <a:latin typeface="Verdana"/>
                <a:cs typeface="Verdana"/>
              </a:rPr>
              <a:t>encore</a:t>
            </a:r>
            <a:r>
              <a:rPr sz="1800" spc="-114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7C7C7C"/>
                </a:solidFill>
                <a:latin typeface="Verdana"/>
                <a:cs typeface="Verdana"/>
              </a:rPr>
              <a:t>la </a:t>
            </a:r>
            <a:r>
              <a:rPr sz="1800" spc="-61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7C7C7C"/>
                </a:solidFill>
                <a:latin typeface="Verdana"/>
                <a:cs typeface="Verdana"/>
              </a:rPr>
              <a:t>qualité</a:t>
            </a:r>
            <a:r>
              <a:rPr sz="1800" spc="-14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105" dirty="0">
                <a:solidFill>
                  <a:srgbClr val="7C7C7C"/>
                </a:solidFill>
                <a:latin typeface="Verdana"/>
                <a:cs typeface="Verdana"/>
              </a:rPr>
              <a:t>de</a:t>
            </a:r>
            <a:r>
              <a:rPr sz="1800" spc="-12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7C7C7C"/>
                </a:solidFill>
                <a:latin typeface="Verdana"/>
                <a:cs typeface="Verdana"/>
              </a:rPr>
              <a:t>service</a:t>
            </a:r>
            <a:r>
              <a:rPr sz="1800" spc="-16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7C7C7C"/>
                </a:solidFill>
                <a:latin typeface="Verdana"/>
                <a:cs typeface="Verdana"/>
              </a:rPr>
              <a:t>aux</a:t>
            </a:r>
            <a:r>
              <a:rPr sz="1800" spc="-16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7C7C7C"/>
                </a:solidFill>
                <a:latin typeface="Verdana"/>
                <a:cs typeface="Verdana"/>
              </a:rPr>
              <a:t>clients</a:t>
            </a:r>
            <a:endParaRPr sz="1800">
              <a:latin typeface="Verdana"/>
              <a:cs typeface="Verdana"/>
            </a:endParaRPr>
          </a:p>
          <a:p>
            <a:pPr marL="25400">
              <a:lnSpc>
                <a:spcPts val="2250"/>
              </a:lnSpc>
            </a:pPr>
            <a:r>
              <a:rPr sz="2000" b="1" spc="-85" dirty="0">
                <a:solidFill>
                  <a:srgbClr val="7C7C7C"/>
                </a:solidFill>
                <a:latin typeface="Tahoma"/>
                <a:cs typeface="Tahoma"/>
              </a:rPr>
              <a:t>Processus</a:t>
            </a:r>
            <a:r>
              <a:rPr sz="2000" b="1" spc="-10" dirty="0">
                <a:solidFill>
                  <a:srgbClr val="7C7C7C"/>
                </a:solidFill>
                <a:latin typeface="Tahoma"/>
                <a:cs typeface="Tahoma"/>
              </a:rPr>
              <a:t> </a:t>
            </a:r>
            <a:r>
              <a:rPr sz="2000" b="1" spc="-80" dirty="0">
                <a:solidFill>
                  <a:srgbClr val="7C7C7C"/>
                </a:solidFill>
                <a:latin typeface="Tahoma"/>
                <a:cs typeface="Tahoma"/>
              </a:rPr>
              <a:t>et</a:t>
            </a:r>
            <a:r>
              <a:rPr sz="2000" b="1" spc="-65" dirty="0">
                <a:solidFill>
                  <a:srgbClr val="7C7C7C"/>
                </a:solidFill>
                <a:latin typeface="Tahoma"/>
                <a:cs typeface="Tahoma"/>
              </a:rPr>
              <a:t> </a:t>
            </a:r>
            <a:r>
              <a:rPr sz="2000" b="1" spc="-70" dirty="0">
                <a:solidFill>
                  <a:srgbClr val="7C7C7C"/>
                </a:solidFill>
                <a:latin typeface="Tahoma"/>
                <a:cs typeface="Tahoma"/>
              </a:rPr>
              <a:t>activités</a:t>
            </a:r>
            <a:r>
              <a:rPr sz="2000" b="1" spc="10" dirty="0">
                <a:solidFill>
                  <a:srgbClr val="7C7C7C"/>
                </a:solidFill>
                <a:latin typeface="Tahoma"/>
                <a:cs typeface="Tahoma"/>
              </a:rPr>
              <a:t> </a:t>
            </a:r>
            <a:r>
              <a:rPr sz="2000" b="1" spc="-80" dirty="0">
                <a:solidFill>
                  <a:srgbClr val="7C7C7C"/>
                </a:solidFill>
                <a:latin typeface="Tahoma"/>
                <a:cs typeface="Tahoma"/>
              </a:rPr>
              <a:t>critiques</a:t>
            </a:r>
            <a:endParaRPr sz="2000">
              <a:latin typeface="Tahoma"/>
              <a:cs typeface="Tahoma"/>
            </a:endParaRPr>
          </a:p>
          <a:p>
            <a:pPr marL="25400">
              <a:lnSpc>
                <a:spcPts val="2130"/>
              </a:lnSpc>
            </a:pPr>
            <a:r>
              <a:rPr sz="1800" u="sng" spc="-15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V</a:t>
            </a:r>
            <a:r>
              <a:rPr sz="1800" u="sng" spc="40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e</a:t>
            </a:r>
            <a:r>
              <a:rPr sz="1800" u="sng" spc="-85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n</a:t>
            </a:r>
            <a:r>
              <a:rPr sz="1800" u="sng" spc="-170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t</a:t>
            </a:r>
            <a:r>
              <a:rPr sz="1800" u="sng" spc="95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e</a:t>
            </a:r>
            <a:r>
              <a:rPr sz="1800" u="sng" spc="-145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 </a:t>
            </a:r>
            <a:r>
              <a:rPr sz="1800" u="sng" spc="5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vé</a:t>
            </a:r>
            <a:r>
              <a:rPr sz="1800" u="sng" spc="-30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hicu</a:t>
            </a:r>
            <a:r>
              <a:rPr sz="1800" u="sng" spc="5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l</a:t>
            </a:r>
            <a:r>
              <a:rPr sz="1800" u="sng" spc="80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e</a:t>
            </a:r>
            <a:r>
              <a:rPr sz="1800" u="sng" spc="-240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  <a:p>
            <a:pPr marL="368300" indent="-3435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368300" algn="l"/>
                <a:tab pos="368935" algn="l"/>
              </a:tabLst>
            </a:pPr>
            <a:r>
              <a:rPr sz="1800" spc="-175" dirty="0">
                <a:solidFill>
                  <a:srgbClr val="7C7C7C"/>
                </a:solidFill>
                <a:latin typeface="Verdana"/>
                <a:cs typeface="Verdana"/>
              </a:rPr>
              <a:t>R</a:t>
            </a:r>
            <a:r>
              <a:rPr sz="1800" spc="60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800" spc="75" dirty="0">
                <a:solidFill>
                  <a:srgbClr val="7C7C7C"/>
                </a:solidFill>
                <a:latin typeface="Verdana"/>
                <a:cs typeface="Verdana"/>
              </a:rPr>
              <a:t>p</a:t>
            </a:r>
            <a:r>
              <a:rPr sz="1800" spc="-254" dirty="0">
                <a:solidFill>
                  <a:srgbClr val="7C7C7C"/>
                </a:solidFill>
                <a:latin typeface="Verdana"/>
                <a:cs typeface="Verdana"/>
              </a:rPr>
              <a:t>r</a:t>
            </a:r>
            <a:r>
              <a:rPr sz="1800" spc="-160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1800" spc="-260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r>
              <a:rPr sz="1800" spc="9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800" spc="-12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7C7C7C"/>
                </a:solidFill>
                <a:latin typeface="Verdana"/>
                <a:cs typeface="Verdana"/>
              </a:rPr>
              <a:t>d</a:t>
            </a:r>
            <a:r>
              <a:rPr sz="1800" spc="100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800" spc="-12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7C7C7C"/>
                </a:solidFill>
                <a:latin typeface="Verdana"/>
                <a:cs typeface="Verdana"/>
              </a:rPr>
              <a:t>l</a:t>
            </a:r>
            <a:r>
              <a:rPr sz="1800" spc="150" dirty="0">
                <a:solidFill>
                  <a:srgbClr val="7C7C7C"/>
                </a:solidFill>
                <a:latin typeface="Verdana"/>
                <a:cs typeface="Verdana"/>
              </a:rPr>
              <a:t>’</a:t>
            </a:r>
            <a:r>
              <a:rPr sz="1800" spc="135" dirty="0">
                <a:solidFill>
                  <a:srgbClr val="7C7C7C"/>
                </a:solidFill>
                <a:latin typeface="Verdana"/>
                <a:cs typeface="Verdana"/>
              </a:rPr>
              <a:t>a</a:t>
            </a:r>
            <a:r>
              <a:rPr sz="1800" spc="35" dirty="0">
                <a:solidFill>
                  <a:srgbClr val="7C7C7C"/>
                </a:solidFill>
                <a:latin typeface="Verdana"/>
                <a:cs typeface="Verdana"/>
              </a:rPr>
              <a:t>nci</a:t>
            </a:r>
            <a:r>
              <a:rPr sz="1800" spc="30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800" spc="-45" dirty="0">
                <a:solidFill>
                  <a:srgbClr val="7C7C7C"/>
                </a:solidFill>
                <a:latin typeface="Verdana"/>
                <a:cs typeface="Verdana"/>
              </a:rPr>
              <a:t>n</a:t>
            </a:r>
            <a:r>
              <a:rPr sz="1800" spc="-254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7C7C7C"/>
                </a:solidFill>
                <a:latin typeface="Verdana"/>
                <a:cs typeface="Verdana"/>
              </a:rPr>
              <a:t>v</a:t>
            </a:r>
            <a:r>
              <a:rPr sz="1800" spc="60" dirty="0">
                <a:solidFill>
                  <a:srgbClr val="7C7C7C"/>
                </a:solidFill>
                <a:latin typeface="Verdana"/>
                <a:cs typeface="Verdana"/>
              </a:rPr>
              <a:t>é</a:t>
            </a:r>
            <a:r>
              <a:rPr sz="1800" spc="-65" dirty="0">
                <a:solidFill>
                  <a:srgbClr val="7C7C7C"/>
                </a:solidFill>
                <a:latin typeface="Verdana"/>
                <a:cs typeface="Verdana"/>
              </a:rPr>
              <a:t>h</a:t>
            </a:r>
            <a:r>
              <a:rPr sz="1800" spc="-160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1800" spc="195" dirty="0">
                <a:solidFill>
                  <a:srgbClr val="7C7C7C"/>
                </a:solidFill>
                <a:latin typeface="Verdana"/>
                <a:cs typeface="Verdana"/>
              </a:rPr>
              <a:t>c</a:t>
            </a:r>
            <a:r>
              <a:rPr sz="1800" spc="-60" dirty="0">
                <a:solidFill>
                  <a:srgbClr val="7C7C7C"/>
                </a:solidFill>
                <a:latin typeface="Verdana"/>
                <a:cs typeface="Verdana"/>
              </a:rPr>
              <a:t>u</a:t>
            </a:r>
            <a:r>
              <a:rPr sz="1800" spc="-25" dirty="0">
                <a:solidFill>
                  <a:srgbClr val="7C7C7C"/>
                </a:solidFill>
                <a:latin typeface="Verdana"/>
                <a:cs typeface="Verdana"/>
              </a:rPr>
              <a:t>le</a:t>
            </a:r>
            <a:endParaRPr sz="1800">
              <a:latin typeface="Verdana"/>
              <a:cs typeface="Verdana"/>
            </a:endParaRPr>
          </a:p>
          <a:p>
            <a:pPr marL="368300" marR="440055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68300" algn="l"/>
                <a:tab pos="368935" algn="l"/>
              </a:tabLst>
            </a:pPr>
            <a:r>
              <a:rPr sz="1800" spc="-50" dirty="0">
                <a:solidFill>
                  <a:srgbClr val="7C7C7C"/>
                </a:solidFill>
                <a:latin typeface="Verdana"/>
                <a:cs typeface="Verdana"/>
              </a:rPr>
              <a:t>Objectif:</a:t>
            </a:r>
            <a:r>
              <a:rPr sz="1800" spc="-13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280" dirty="0">
                <a:solidFill>
                  <a:srgbClr val="7C7C7C"/>
                </a:solidFill>
                <a:latin typeface="Verdana"/>
                <a:cs typeface="Verdana"/>
              </a:rPr>
              <a:t>95%</a:t>
            </a:r>
            <a:r>
              <a:rPr sz="1800" spc="-8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7C7C7C"/>
                </a:solidFill>
                <a:latin typeface="Verdana"/>
                <a:cs typeface="Verdana"/>
              </a:rPr>
              <a:t>des</a:t>
            </a:r>
            <a:r>
              <a:rPr sz="1800" spc="-10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7C7C7C"/>
                </a:solidFill>
                <a:latin typeface="Verdana"/>
                <a:cs typeface="Verdana"/>
              </a:rPr>
              <a:t>véhicules</a:t>
            </a:r>
            <a:r>
              <a:rPr sz="1800" spc="-10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7C7C7C"/>
                </a:solidFill>
                <a:latin typeface="Verdana"/>
                <a:cs typeface="Verdana"/>
              </a:rPr>
              <a:t>doivent</a:t>
            </a:r>
            <a:r>
              <a:rPr sz="1800" spc="-12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7C7C7C"/>
                </a:solidFill>
                <a:latin typeface="Verdana"/>
                <a:cs typeface="Verdana"/>
              </a:rPr>
              <a:t>faire</a:t>
            </a:r>
            <a:r>
              <a:rPr sz="1800" spc="-14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7C7C7C"/>
                </a:solidFill>
                <a:latin typeface="Verdana"/>
                <a:cs typeface="Verdana"/>
              </a:rPr>
              <a:t>l’objet</a:t>
            </a:r>
            <a:r>
              <a:rPr sz="1800" spc="-12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7C7C7C"/>
                </a:solidFill>
                <a:latin typeface="Verdana"/>
                <a:cs typeface="Verdana"/>
              </a:rPr>
              <a:t>d’un</a:t>
            </a:r>
            <a:r>
              <a:rPr sz="1800" spc="-9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7C7C7C"/>
                </a:solidFill>
                <a:latin typeface="Verdana"/>
                <a:cs typeface="Verdana"/>
              </a:rPr>
              <a:t>check</a:t>
            </a:r>
            <a:r>
              <a:rPr sz="1800" spc="-9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7C7C7C"/>
                </a:solidFill>
                <a:latin typeface="Verdana"/>
                <a:cs typeface="Verdana"/>
              </a:rPr>
              <a:t>commenté</a:t>
            </a:r>
            <a:r>
              <a:rPr sz="1800" spc="-9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7C7C7C"/>
                </a:solidFill>
                <a:latin typeface="Verdana"/>
                <a:cs typeface="Verdana"/>
              </a:rPr>
              <a:t>et</a:t>
            </a:r>
            <a:r>
              <a:rPr sz="1800" spc="-12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7C7C7C"/>
                </a:solidFill>
                <a:latin typeface="Verdana"/>
                <a:cs typeface="Verdana"/>
              </a:rPr>
              <a:t>chiffré</a:t>
            </a:r>
            <a:r>
              <a:rPr sz="1800" spc="-12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7C7C7C"/>
                </a:solidFill>
                <a:latin typeface="Verdana"/>
                <a:cs typeface="Verdana"/>
              </a:rPr>
              <a:t>avec</a:t>
            </a:r>
            <a:r>
              <a:rPr sz="1800" spc="-13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7C7C7C"/>
                </a:solidFill>
                <a:latin typeface="Verdana"/>
                <a:cs typeface="Verdana"/>
              </a:rPr>
              <a:t>le </a:t>
            </a:r>
            <a:r>
              <a:rPr sz="1800" spc="-62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7C7C7C"/>
                </a:solidFill>
                <a:latin typeface="Verdana"/>
                <a:cs typeface="Verdana"/>
              </a:rPr>
              <a:t>client</a:t>
            </a:r>
            <a:r>
              <a:rPr sz="1800" spc="-16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7C7C7C"/>
                </a:solidFill>
                <a:latin typeface="Verdana"/>
                <a:cs typeface="Verdana"/>
              </a:rPr>
              <a:t>(</a:t>
            </a:r>
            <a:r>
              <a:rPr sz="1800" spc="-14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280" dirty="0">
                <a:solidFill>
                  <a:srgbClr val="7C7C7C"/>
                </a:solidFill>
                <a:latin typeface="Verdana"/>
                <a:cs typeface="Verdana"/>
              </a:rPr>
              <a:t>80%</a:t>
            </a:r>
            <a:r>
              <a:rPr sz="180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7C7C7C"/>
                </a:solidFill>
                <a:latin typeface="Verdana"/>
                <a:cs typeface="Verdana"/>
              </a:rPr>
              <a:t>actuellement)</a:t>
            </a:r>
            <a:r>
              <a:rPr sz="1800" spc="-17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7C7C7C"/>
                </a:solidFill>
                <a:latin typeface="Verdana"/>
                <a:cs typeface="Verdana"/>
              </a:rPr>
              <a:t>en</a:t>
            </a:r>
            <a:r>
              <a:rPr sz="1800" spc="-9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7C7C7C"/>
                </a:solidFill>
                <a:latin typeface="Verdana"/>
                <a:cs typeface="Verdana"/>
              </a:rPr>
              <a:t>2011</a:t>
            </a:r>
            <a:endParaRPr sz="1800">
              <a:latin typeface="Verdana"/>
              <a:cs typeface="Verdana"/>
            </a:endParaRPr>
          </a:p>
          <a:p>
            <a:pPr marL="368300" indent="-343535">
              <a:lnSpc>
                <a:spcPts val="2160"/>
              </a:lnSpc>
              <a:spcBef>
                <a:spcPts val="5"/>
              </a:spcBef>
              <a:buFont typeface="Arial MT"/>
              <a:buChar char="•"/>
              <a:tabLst>
                <a:tab pos="368300" algn="l"/>
                <a:tab pos="368935" algn="l"/>
              </a:tabLst>
            </a:pPr>
            <a:r>
              <a:rPr sz="1800" spc="135" dirty="0">
                <a:solidFill>
                  <a:srgbClr val="7C7C7C"/>
                </a:solidFill>
                <a:latin typeface="Verdana"/>
                <a:cs typeface="Verdana"/>
              </a:rPr>
              <a:t>M</a:t>
            </a:r>
            <a:r>
              <a:rPr sz="1800" spc="-85" dirty="0">
                <a:solidFill>
                  <a:srgbClr val="7C7C7C"/>
                </a:solidFill>
                <a:latin typeface="Verdana"/>
                <a:cs typeface="Verdana"/>
              </a:rPr>
              <a:t>is</a:t>
            </a:r>
            <a:r>
              <a:rPr sz="1800" spc="-120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800" spc="-16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145" dirty="0">
                <a:solidFill>
                  <a:srgbClr val="7C7C7C"/>
                </a:solidFill>
                <a:latin typeface="Verdana"/>
                <a:cs typeface="Verdana"/>
              </a:rPr>
              <a:t>à</a:t>
            </a:r>
            <a:r>
              <a:rPr sz="1800" spc="-14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95" dirty="0">
                <a:solidFill>
                  <a:srgbClr val="7C7C7C"/>
                </a:solidFill>
                <a:latin typeface="Verdana"/>
                <a:cs typeface="Verdana"/>
              </a:rPr>
              <a:t>d</a:t>
            </a:r>
            <a:r>
              <a:rPr sz="1800" spc="-160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1800" spc="-260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r>
              <a:rPr sz="1800" spc="75" dirty="0">
                <a:solidFill>
                  <a:srgbClr val="7C7C7C"/>
                </a:solidFill>
                <a:latin typeface="Verdana"/>
                <a:cs typeface="Verdana"/>
              </a:rPr>
              <a:t>p</a:t>
            </a:r>
            <a:r>
              <a:rPr sz="1800" spc="65" dirty="0">
                <a:solidFill>
                  <a:srgbClr val="7C7C7C"/>
                </a:solidFill>
                <a:latin typeface="Verdana"/>
                <a:cs typeface="Verdana"/>
              </a:rPr>
              <a:t>o</a:t>
            </a:r>
            <a:r>
              <a:rPr sz="1800" spc="-260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r>
              <a:rPr sz="1800" spc="-105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1800" spc="-175" dirty="0">
                <a:solidFill>
                  <a:srgbClr val="7C7C7C"/>
                </a:solidFill>
                <a:latin typeface="Verdana"/>
                <a:cs typeface="Verdana"/>
              </a:rPr>
              <a:t>t</a:t>
            </a:r>
            <a:r>
              <a:rPr sz="1800" spc="-160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1800" spc="20" dirty="0">
                <a:solidFill>
                  <a:srgbClr val="7C7C7C"/>
                </a:solidFill>
                <a:latin typeface="Verdana"/>
                <a:cs typeface="Verdana"/>
              </a:rPr>
              <a:t>on</a:t>
            </a:r>
            <a:r>
              <a:rPr sz="1800" spc="-7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7C7C7C"/>
                </a:solidFill>
                <a:latin typeface="Verdana"/>
                <a:cs typeface="Verdana"/>
              </a:rPr>
              <a:t>d</a:t>
            </a:r>
            <a:r>
              <a:rPr sz="1800" spc="30" dirty="0">
                <a:solidFill>
                  <a:srgbClr val="7C7C7C"/>
                </a:solidFill>
                <a:latin typeface="Verdana"/>
                <a:cs typeface="Verdana"/>
              </a:rPr>
              <a:t>u</a:t>
            </a:r>
            <a:r>
              <a:rPr sz="1800" spc="-19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7C7C7C"/>
                </a:solidFill>
                <a:latin typeface="Verdana"/>
                <a:cs typeface="Verdana"/>
              </a:rPr>
              <a:t>v</a:t>
            </a:r>
            <a:r>
              <a:rPr sz="1800" spc="60" dirty="0">
                <a:solidFill>
                  <a:srgbClr val="7C7C7C"/>
                </a:solidFill>
                <a:latin typeface="Verdana"/>
                <a:cs typeface="Verdana"/>
              </a:rPr>
              <a:t>é</a:t>
            </a:r>
            <a:r>
              <a:rPr sz="1800" spc="-65" dirty="0">
                <a:solidFill>
                  <a:srgbClr val="7C7C7C"/>
                </a:solidFill>
                <a:latin typeface="Verdana"/>
                <a:cs typeface="Verdana"/>
              </a:rPr>
              <a:t>h</a:t>
            </a:r>
            <a:r>
              <a:rPr sz="1800" spc="-160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1800" spc="195" dirty="0">
                <a:solidFill>
                  <a:srgbClr val="7C7C7C"/>
                </a:solidFill>
                <a:latin typeface="Verdana"/>
                <a:cs typeface="Verdana"/>
              </a:rPr>
              <a:t>c</a:t>
            </a:r>
            <a:r>
              <a:rPr sz="1800" spc="-60" dirty="0">
                <a:solidFill>
                  <a:srgbClr val="7C7C7C"/>
                </a:solidFill>
                <a:latin typeface="Verdana"/>
                <a:cs typeface="Verdana"/>
              </a:rPr>
              <a:t>u</a:t>
            </a:r>
            <a:r>
              <a:rPr sz="1800" spc="-25" dirty="0">
                <a:solidFill>
                  <a:srgbClr val="7C7C7C"/>
                </a:solidFill>
                <a:latin typeface="Verdana"/>
                <a:cs typeface="Verdana"/>
              </a:rPr>
              <a:t>le</a:t>
            </a:r>
            <a:endParaRPr sz="1800">
              <a:latin typeface="Verdana"/>
              <a:cs typeface="Verdana"/>
            </a:endParaRPr>
          </a:p>
          <a:p>
            <a:pPr marL="25400" marR="573405">
              <a:lnSpc>
                <a:spcPts val="2060"/>
              </a:lnSpc>
              <a:spcBef>
                <a:spcPts val="150"/>
              </a:spcBef>
              <a:buFont typeface="Arial MT"/>
              <a:buChar char="•"/>
              <a:tabLst>
                <a:tab pos="368300" algn="l"/>
                <a:tab pos="368935" algn="l"/>
              </a:tabLst>
            </a:pPr>
            <a:r>
              <a:rPr sz="1800" spc="-55" dirty="0">
                <a:solidFill>
                  <a:srgbClr val="7C7C7C"/>
                </a:solidFill>
                <a:latin typeface="Verdana"/>
                <a:cs typeface="Verdana"/>
              </a:rPr>
              <a:t>Objectif:</a:t>
            </a:r>
            <a:r>
              <a:rPr sz="1800" spc="-7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7C7C7C"/>
                </a:solidFill>
                <a:latin typeface="Verdana"/>
                <a:cs typeface="Verdana"/>
              </a:rPr>
              <a:t>en</a:t>
            </a:r>
            <a:r>
              <a:rPr sz="1800" spc="-13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7C7C7C"/>
                </a:solidFill>
                <a:latin typeface="Verdana"/>
                <a:cs typeface="Verdana"/>
              </a:rPr>
              <a:t>occasion,</a:t>
            </a:r>
            <a:r>
              <a:rPr sz="1800" spc="-17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7C7C7C"/>
                </a:solidFill>
                <a:latin typeface="Verdana"/>
                <a:cs typeface="Verdana"/>
              </a:rPr>
              <a:t>diminuer</a:t>
            </a:r>
            <a:r>
              <a:rPr sz="1800" spc="-19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105" dirty="0">
                <a:solidFill>
                  <a:srgbClr val="7C7C7C"/>
                </a:solidFill>
                <a:latin typeface="Verdana"/>
                <a:cs typeface="Verdana"/>
              </a:rPr>
              <a:t>de</a:t>
            </a:r>
            <a:r>
              <a:rPr sz="1800" spc="-14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280" dirty="0">
                <a:solidFill>
                  <a:srgbClr val="7C7C7C"/>
                </a:solidFill>
                <a:latin typeface="Verdana"/>
                <a:cs typeface="Verdana"/>
              </a:rPr>
              <a:t>15%</a:t>
            </a:r>
            <a:r>
              <a:rPr sz="1800" spc="-15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7C7C7C"/>
                </a:solidFill>
                <a:latin typeface="Verdana"/>
                <a:cs typeface="Verdana"/>
              </a:rPr>
              <a:t>le</a:t>
            </a:r>
            <a:r>
              <a:rPr sz="1800" spc="-15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7C7C7C"/>
                </a:solidFill>
                <a:latin typeface="Verdana"/>
                <a:cs typeface="Verdana"/>
              </a:rPr>
              <a:t>délai</a:t>
            </a:r>
            <a:r>
              <a:rPr sz="1800" spc="-17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7C7C7C"/>
                </a:solidFill>
                <a:latin typeface="Verdana"/>
                <a:cs typeface="Verdana"/>
              </a:rPr>
              <a:t>moyen</a:t>
            </a:r>
            <a:r>
              <a:rPr sz="1800" spc="-204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105" dirty="0">
                <a:solidFill>
                  <a:srgbClr val="7C7C7C"/>
                </a:solidFill>
                <a:latin typeface="Verdana"/>
                <a:cs typeface="Verdana"/>
              </a:rPr>
              <a:t>de</a:t>
            </a:r>
            <a:r>
              <a:rPr sz="1800" spc="-14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7C7C7C"/>
                </a:solidFill>
                <a:latin typeface="Verdana"/>
                <a:cs typeface="Verdana"/>
              </a:rPr>
              <a:t>mise</a:t>
            </a:r>
            <a:r>
              <a:rPr sz="1800" spc="-18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145" dirty="0">
                <a:solidFill>
                  <a:srgbClr val="7C7C7C"/>
                </a:solidFill>
                <a:latin typeface="Verdana"/>
                <a:cs typeface="Verdana"/>
              </a:rPr>
              <a:t>à</a:t>
            </a:r>
            <a:r>
              <a:rPr sz="1800" spc="-14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7C7C7C"/>
                </a:solidFill>
                <a:latin typeface="Verdana"/>
                <a:cs typeface="Verdana"/>
              </a:rPr>
              <a:t>disposition</a:t>
            </a:r>
            <a:r>
              <a:rPr sz="1800" spc="-5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7C7C7C"/>
                </a:solidFill>
                <a:latin typeface="Verdana"/>
                <a:cs typeface="Verdana"/>
              </a:rPr>
              <a:t>d’ici</a:t>
            </a:r>
            <a:r>
              <a:rPr sz="1800" spc="-13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7C7C7C"/>
                </a:solidFill>
                <a:latin typeface="Verdana"/>
                <a:cs typeface="Verdana"/>
              </a:rPr>
              <a:t>6</a:t>
            </a:r>
            <a:r>
              <a:rPr sz="1800" spc="-3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7C7C7C"/>
                </a:solidFill>
                <a:latin typeface="Verdana"/>
                <a:cs typeface="Verdana"/>
              </a:rPr>
              <a:t>mois </a:t>
            </a:r>
            <a:r>
              <a:rPr sz="1800" spc="-61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u="sng" spc="-120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Entretien </a:t>
            </a:r>
            <a:r>
              <a:rPr sz="1800" u="sng" spc="15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du</a:t>
            </a:r>
            <a:r>
              <a:rPr sz="1800" u="sng" spc="-210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 </a:t>
            </a:r>
            <a:r>
              <a:rPr sz="1800" u="sng" spc="-35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véhicule</a:t>
            </a:r>
            <a:endParaRPr sz="1800">
              <a:latin typeface="Verdana"/>
              <a:cs typeface="Verdana"/>
            </a:endParaRPr>
          </a:p>
          <a:p>
            <a:pPr marL="312420" indent="-287655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312420" algn="l"/>
                <a:tab pos="313055" algn="l"/>
              </a:tabLst>
            </a:pPr>
            <a:r>
              <a:rPr sz="1800" spc="10" dirty="0">
                <a:solidFill>
                  <a:srgbClr val="7C7C7C"/>
                </a:solidFill>
                <a:latin typeface="Verdana"/>
                <a:cs typeface="Verdana"/>
              </a:rPr>
              <a:t>Réception</a:t>
            </a:r>
            <a:endParaRPr sz="1800">
              <a:latin typeface="Verdana"/>
              <a:cs typeface="Verdana"/>
            </a:endParaRPr>
          </a:p>
          <a:p>
            <a:pPr marL="312420" marR="51435" indent="-28765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12420" algn="l"/>
                <a:tab pos="313055" algn="l"/>
              </a:tabLst>
            </a:pPr>
            <a:r>
              <a:rPr sz="1800" spc="-45" dirty="0">
                <a:solidFill>
                  <a:srgbClr val="7C7C7C"/>
                </a:solidFill>
                <a:latin typeface="Verdana"/>
                <a:cs typeface="Verdana"/>
              </a:rPr>
              <a:t>Objectif:</a:t>
            </a:r>
            <a:r>
              <a:rPr sz="1800" spc="-13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7C7C7C"/>
                </a:solidFill>
                <a:latin typeface="Verdana"/>
                <a:cs typeface="Verdana"/>
              </a:rPr>
              <a:t>le</a:t>
            </a:r>
            <a:r>
              <a:rPr sz="1800" spc="-9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7C7C7C"/>
                </a:solidFill>
                <a:latin typeface="Verdana"/>
                <a:cs typeface="Verdana"/>
              </a:rPr>
              <a:t>temps</a:t>
            </a:r>
            <a:r>
              <a:rPr sz="1800" spc="-13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7C7C7C"/>
                </a:solidFill>
                <a:latin typeface="Verdana"/>
                <a:cs typeface="Verdana"/>
              </a:rPr>
              <a:t>maximum</a:t>
            </a:r>
            <a:r>
              <a:rPr sz="1800" spc="-9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105" dirty="0">
                <a:solidFill>
                  <a:srgbClr val="7C7C7C"/>
                </a:solidFill>
                <a:latin typeface="Verdana"/>
                <a:cs typeface="Verdana"/>
              </a:rPr>
              <a:t>de</a:t>
            </a:r>
            <a:r>
              <a:rPr sz="1800" spc="-12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7C7C7C"/>
                </a:solidFill>
                <a:latin typeface="Verdana"/>
                <a:cs typeface="Verdana"/>
              </a:rPr>
              <a:t>présence</a:t>
            </a:r>
            <a:r>
              <a:rPr sz="1800" spc="-13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7C7C7C"/>
                </a:solidFill>
                <a:latin typeface="Verdana"/>
                <a:cs typeface="Verdana"/>
              </a:rPr>
              <a:t>en</a:t>
            </a:r>
            <a:r>
              <a:rPr sz="1800" spc="-11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7C7C7C"/>
                </a:solidFill>
                <a:latin typeface="Verdana"/>
                <a:cs typeface="Verdana"/>
              </a:rPr>
              <a:t>reception</a:t>
            </a:r>
            <a:r>
              <a:rPr sz="1800" spc="-12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7C7C7C"/>
                </a:solidFill>
                <a:latin typeface="Verdana"/>
                <a:cs typeface="Verdana"/>
              </a:rPr>
              <a:t>d’un</a:t>
            </a:r>
            <a:r>
              <a:rPr sz="1800" spc="-10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7C7C7C"/>
                </a:solidFill>
                <a:latin typeface="Verdana"/>
                <a:cs typeface="Verdana"/>
              </a:rPr>
              <a:t>client</a:t>
            </a:r>
            <a:r>
              <a:rPr sz="1800" spc="-13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7C7C7C"/>
                </a:solidFill>
                <a:latin typeface="Verdana"/>
                <a:cs typeface="Verdana"/>
              </a:rPr>
              <a:t>doit</a:t>
            </a:r>
            <a:r>
              <a:rPr sz="1800" spc="-11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7C7C7C"/>
                </a:solidFill>
                <a:latin typeface="Verdana"/>
                <a:cs typeface="Verdana"/>
              </a:rPr>
              <a:t>être</a:t>
            </a:r>
            <a:r>
              <a:rPr sz="1800" spc="-14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105" dirty="0">
                <a:solidFill>
                  <a:srgbClr val="7C7C7C"/>
                </a:solidFill>
                <a:latin typeface="Verdana"/>
                <a:cs typeface="Verdana"/>
              </a:rPr>
              <a:t>de</a:t>
            </a:r>
            <a:r>
              <a:rPr sz="1800" spc="-114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7C7C7C"/>
                </a:solidFill>
                <a:latin typeface="Verdana"/>
                <a:cs typeface="Verdana"/>
              </a:rPr>
              <a:t>15</a:t>
            </a:r>
            <a:r>
              <a:rPr sz="1800" spc="-11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7C7C7C"/>
                </a:solidFill>
                <a:latin typeface="Verdana"/>
                <a:cs typeface="Verdana"/>
              </a:rPr>
              <a:t>mn</a:t>
            </a:r>
            <a:r>
              <a:rPr sz="1800" spc="-12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7C7C7C"/>
                </a:solidFill>
                <a:latin typeface="Verdana"/>
                <a:cs typeface="Verdana"/>
              </a:rPr>
              <a:t>maxi</a:t>
            </a:r>
            <a:r>
              <a:rPr sz="1800" spc="-13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145" dirty="0">
                <a:solidFill>
                  <a:srgbClr val="7C7C7C"/>
                </a:solidFill>
                <a:latin typeface="Verdana"/>
                <a:cs typeface="Verdana"/>
              </a:rPr>
              <a:t>à </a:t>
            </a:r>
            <a:r>
              <a:rPr sz="1800" spc="-61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7C7C7C"/>
                </a:solidFill>
                <a:latin typeface="Verdana"/>
                <a:cs typeface="Verdana"/>
              </a:rPr>
              <a:t>partir</a:t>
            </a:r>
            <a:r>
              <a:rPr sz="1800" spc="-14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7C7C7C"/>
                </a:solidFill>
                <a:latin typeface="Verdana"/>
                <a:cs typeface="Verdana"/>
              </a:rPr>
              <a:t>du</a:t>
            </a:r>
            <a:r>
              <a:rPr sz="1800" spc="-15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7C7C7C"/>
                </a:solidFill>
                <a:latin typeface="Verdana"/>
                <a:cs typeface="Verdana"/>
              </a:rPr>
              <a:t>3</a:t>
            </a:r>
            <a:r>
              <a:rPr sz="1800" spc="-15" baseline="18518" dirty="0">
                <a:solidFill>
                  <a:srgbClr val="7C7C7C"/>
                </a:solidFill>
                <a:latin typeface="Verdana"/>
                <a:cs typeface="Verdana"/>
              </a:rPr>
              <a:t>ème</a:t>
            </a:r>
            <a:r>
              <a:rPr sz="1800" spc="359" baseline="18518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7C7C7C"/>
                </a:solidFill>
                <a:latin typeface="Verdana"/>
                <a:cs typeface="Verdana"/>
              </a:rPr>
              <a:t>trimestre</a:t>
            </a:r>
            <a:endParaRPr sz="1800">
              <a:latin typeface="Verdana"/>
              <a:cs typeface="Verdana"/>
            </a:endParaRPr>
          </a:p>
          <a:p>
            <a:pPr marL="312420" indent="-28765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12420" algn="l"/>
                <a:tab pos="313055" algn="l"/>
              </a:tabLst>
            </a:pPr>
            <a:r>
              <a:rPr sz="1800" spc="-30" dirty="0">
                <a:solidFill>
                  <a:srgbClr val="7C7C7C"/>
                </a:solidFill>
                <a:latin typeface="Verdana"/>
                <a:cs typeface="Verdana"/>
              </a:rPr>
              <a:t>Réparation</a:t>
            </a:r>
            <a:endParaRPr sz="1800">
              <a:latin typeface="Verdana"/>
              <a:cs typeface="Verdana"/>
            </a:endParaRPr>
          </a:p>
          <a:p>
            <a:pPr marL="312420" indent="-287655">
              <a:lnSpc>
                <a:spcPct val="100000"/>
              </a:lnSpc>
              <a:buFont typeface="Arial MT"/>
              <a:buChar char="•"/>
              <a:tabLst>
                <a:tab pos="312420" algn="l"/>
                <a:tab pos="313055" algn="l"/>
              </a:tabLst>
            </a:pPr>
            <a:r>
              <a:rPr sz="1800" spc="135" dirty="0">
                <a:solidFill>
                  <a:srgbClr val="7C7C7C"/>
                </a:solidFill>
                <a:latin typeface="Verdana"/>
                <a:cs typeface="Verdana"/>
              </a:rPr>
              <a:t>O</a:t>
            </a:r>
            <a:r>
              <a:rPr sz="1800" spc="95" dirty="0">
                <a:solidFill>
                  <a:srgbClr val="7C7C7C"/>
                </a:solidFill>
                <a:latin typeface="Verdana"/>
                <a:cs typeface="Verdana"/>
              </a:rPr>
              <a:t>b</a:t>
            </a:r>
            <a:r>
              <a:rPr sz="1800" spc="-285" dirty="0">
                <a:solidFill>
                  <a:srgbClr val="7C7C7C"/>
                </a:solidFill>
                <a:latin typeface="Verdana"/>
                <a:cs typeface="Verdana"/>
              </a:rPr>
              <a:t>j</a:t>
            </a:r>
            <a:r>
              <a:rPr sz="1800" spc="80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800" spc="70" dirty="0">
                <a:solidFill>
                  <a:srgbClr val="7C7C7C"/>
                </a:solidFill>
                <a:latin typeface="Verdana"/>
                <a:cs typeface="Verdana"/>
              </a:rPr>
              <a:t>c</a:t>
            </a:r>
            <a:r>
              <a:rPr sz="1800" spc="15" dirty="0">
                <a:solidFill>
                  <a:srgbClr val="7C7C7C"/>
                </a:solidFill>
                <a:latin typeface="Verdana"/>
                <a:cs typeface="Verdana"/>
              </a:rPr>
              <a:t>t</a:t>
            </a:r>
            <a:r>
              <a:rPr sz="1800" spc="-110" dirty="0">
                <a:solidFill>
                  <a:srgbClr val="7C7C7C"/>
                </a:solidFill>
                <a:latin typeface="Verdana"/>
                <a:cs typeface="Verdana"/>
              </a:rPr>
              <a:t>if</a:t>
            </a:r>
            <a:r>
              <a:rPr sz="1800" spc="-320" dirty="0">
                <a:solidFill>
                  <a:srgbClr val="7C7C7C"/>
                </a:solidFill>
                <a:latin typeface="Verdana"/>
                <a:cs typeface="Verdana"/>
              </a:rPr>
              <a:t>:</a:t>
            </a:r>
            <a:r>
              <a:rPr sz="1800" spc="-9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95" dirty="0">
                <a:solidFill>
                  <a:srgbClr val="7C7C7C"/>
                </a:solidFill>
                <a:latin typeface="Verdana"/>
                <a:cs typeface="Verdana"/>
              </a:rPr>
              <a:t>p</a:t>
            </a:r>
            <a:r>
              <a:rPr sz="1800" spc="-90" dirty="0">
                <a:solidFill>
                  <a:srgbClr val="7C7C7C"/>
                </a:solidFill>
                <a:latin typeface="Verdana"/>
                <a:cs typeface="Verdana"/>
              </a:rPr>
              <a:t>or</a:t>
            </a:r>
            <a:r>
              <a:rPr sz="1800" spc="-105" dirty="0">
                <a:solidFill>
                  <a:srgbClr val="7C7C7C"/>
                </a:solidFill>
                <a:latin typeface="Verdana"/>
                <a:cs typeface="Verdana"/>
              </a:rPr>
              <a:t>t</a:t>
            </a:r>
            <a:r>
              <a:rPr sz="1800" spc="80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800" spc="-229" dirty="0">
                <a:solidFill>
                  <a:srgbClr val="7C7C7C"/>
                </a:solidFill>
                <a:latin typeface="Verdana"/>
                <a:cs typeface="Verdana"/>
              </a:rPr>
              <a:t>r</a:t>
            </a:r>
            <a:r>
              <a:rPr sz="1800" spc="-13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145" dirty="0">
                <a:solidFill>
                  <a:srgbClr val="7C7C7C"/>
                </a:solidFill>
                <a:latin typeface="Verdana"/>
                <a:cs typeface="Verdana"/>
              </a:rPr>
              <a:t>à</a:t>
            </a:r>
            <a:r>
              <a:rPr sz="1800" spc="-14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7C7C7C"/>
                </a:solidFill>
                <a:latin typeface="Verdana"/>
                <a:cs typeface="Verdana"/>
              </a:rPr>
              <a:t>99</a:t>
            </a:r>
            <a:r>
              <a:rPr sz="1800" spc="-545" dirty="0">
                <a:solidFill>
                  <a:srgbClr val="7C7C7C"/>
                </a:solidFill>
                <a:latin typeface="Verdana"/>
                <a:cs typeface="Verdana"/>
              </a:rPr>
              <a:t>%</a:t>
            </a:r>
            <a:r>
              <a:rPr sz="1800" spc="-15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204" dirty="0">
                <a:solidFill>
                  <a:srgbClr val="7C7C7C"/>
                </a:solidFill>
                <a:latin typeface="Verdana"/>
                <a:cs typeface="Verdana"/>
              </a:rPr>
              <a:t>(</a:t>
            </a:r>
            <a:r>
              <a:rPr sz="1800" spc="-150" dirty="0">
                <a:solidFill>
                  <a:srgbClr val="7C7C7C"/>
                </a:solidFill>
                <a:latin typeface="Verdana"/>
                <a:cs typeface="Verdana"/>
              </a:rPr>
              <a:t>97</a:t>
            </a:r>
            <a:r>
              <a:rPr sz="1800" spc="-545" dirty="0">
                <a:solidFill>
                  <a:srgbClr val="7C7C7C"/>
                </a:solidFill>
                <a:latin typeface="Verdana"/>
                <a:cs typeface="Verdana"/>
              </a:rPr>
              <a:t>%</a:t>
            </a:r>
            <a:r>
              <a:rPr sz="1800" spc="-10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135" dirty="0">
                <a:solidFill>
                  <a:srgbClr val="7C7C7C"/>
                </a:solidFill>
                <a:latin typeface="Verdana"/>
                <a:cs typeface="Verdana"/>
              </a:rPr>
              <a:t>a</a:t>
            </a:r>
            <a:r>
              <a:rPr sz="1800" spc="70" dirty="0">
                <a:solidFill>
                  <a:srgbClr val="7C7C7C"/>
                </a:solidFill>
                <a:latin typeface="Verdana"/>
                <a:cs typeface="Verdana"/>
              </a:rPr>
              <a:t>c</a:t>
            </a:r>
            <a:r>
              <a:rPr sz="1800" spc="15" dirty="0">
                <a:solidFill>
                  <a:srgbClr val="7C7C7C"/>
                </a:solidFill>
                <a:latin typeface="Verdana"/>
                <a:cs typeface="Verdana"/>
              </a:rPr>
              <a:t>t</a:t>
            </a:r>
            <a:r>
              <a:rPr sz="1800" spc="-45" dirty="0">
                <a:solidFill>
                  <a:srgbClr val="7C7C7C"/>
                </a:solidFill>
                <a:latin typeface="Verdana"/>
                <a:cs typeface="Verdana"/>
              </a:rPr>
              <a:t>u</a:t>
            </a:r>
            <a:r>
              <a:rPr sz="1800" spc="80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800" spc="-120" dirty="0">
                <a:solidFill>
                  <a:srgbClr val="7C7C7C"/>
                </a:solidFill>
                <a:latin typeface="Verdana"/>
                <a:cs typeface="Verdana"/>
              </a:rPr>
              <a:t>ll</a:t>
            </a:r>
            <a:r>
              <a:rPr sz="1800" spc="80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800" spc="-35" dirty="0">
                <a:solidFill>
                  <a:srgbClr val="7C7C7C"/>
                </a:solidFill>
                <a:latin typeface="Verdana"/>
                <a:cs typeface="Verdana"/>
              </a:rPr>
              <a:t>m</a:t>
            </a:r>
            <a:r>
              <a:rPr sz="1800" spc="80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800" spc="-90" dirty="0">
                <a:solidFill>
                  <a:srgbClr val="7C7C7C"/>
                </a:solidFill>
                <a:latin typeface="Verdana"/>
                <a:cs typeface="Verdana"/>
              </a:rPr>
              <a:t>n</a:t>
            </a:r>
            <a:r>
              <a:rPr sz="1800" spc="-85" dirty="0">
                <a:solidFill>
                  <a:srgbClr val="7C7C7C"/>
                </a:solidFill>
                <a:latin typeface="Verdana"/>
                <a:cs typeface="Verdana"/>
              </a:rPr>
              <a:t>t</a:t>
            </a:r>
            <a:r>
              <a:rPr sz="1800" spc="-155" dirty="0">
                <a:solidFill>
                  <a:srgbClr val="7C7C7C"/>
                </a:solidFill>
                <a:latin typeface="Verdana"/>
                <a:cs typeface="Verdana"/>
              </a:rPr>
              <a:t>)</a:t>
            </a:r>
            <a:r>
              <a:rPr sz="1800" spc="-15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7C7C7C"/>
                </a:solidFill>
                <a:latin typeface="Verdana"/>
                <a:cs typeface="Verdana"/>
              </a:rPr>
              <a:t>l</a:t>
            </a:r>
            <a:r>
              <a:rPr sz="1800" spc="-2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800" spc="-16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7C7C7C"/>
                </a:solidFill>
                <a:latin typeface="Verdana"/>
                <a:cs typeface="Verdana"/>
              </a:rPr>
              <a:t>no</a:t>
            </a:r>
            <a:r>
              <a:rPr sz="1800" spc="20" dirty="0">
                <a:solidFill>
                  <a:srgbClr val="7C7C7C"/>
                </a:solidFill>
                <a:latin typeface="Verdana"/>
                <a:cs typeface="Verdana"/>
              </a:rPr>
              <a:t>m</a:t>
            </a:r>
            <a:r>
              <a:rPr sz="1800" spc="95" dirty="0">
                <a:solidFill>
                  <a:srgbClr val="7C7C7C"/>
                </a:solidFill>
                <a:latin typeface="Verdana"/>
                <a:cs typeface="Verdana"/>
              </a:rPr>
              <a:t>b</a:t>
            </a:r>
            <a:r>
              <a:rPr sz="1800" spc="-65" dirty="0">
                <a:solidFill>
                  <a:srgbClr val="7C7C7C"/>
                </a:solidFill>
                <a:latin typeface="Verdana"/>
                <a:cs typeface="Verdana"/>
              </a:rPr>
              <a:t>re</a:t>
            </a:r>
            <a:r>
              <a:rPr sz="1800" spc="-204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7C7C7C"/>
                </a:solidFill>
                <a:latin typeface="Verdana"/>
                <a:cs typeface="Verdana"/>
              </a:rPr>
              <a:t>d</a:t>
            </a:r>
            <a:r>
              <a:rPr sz="1800" spc="100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800" spc="-14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7C7C7C"/>
                </a:solidFill>
                <a:latin typeface="Verdana"/>
                <a:cs typeface="Verdana"/>
              </a:rPr>
              <a:t>non</a:t>
            </a:r>
            <a:r>
              <a:rPr sz="1800" spc="-5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254" dirty="0">
                <a:solidFill>
                  <a:srgbClr val="7C7C7C"/>
                </a:solidFill>
                <a:latin typeface="Verdana"/>
                <a:cs typeface="Verdana"/>
              </a:rPr>
              <a:t>r</a:t>
            </a:r>
            <a:r>
              <a:rPr sz="1800" spc="60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800" spc="-155" dirty="0">
                <a:solidFill>
                  <a:srgbClr val="7C7C7C"/>
                </a:solidFill>
                <a:latin typeface="Verdana"/>
                <a:cs typeface="Verdana"/>
              </a:rPr>
              <a:t>t</a:t>
            </a:r>
            <a:r>
              <a:rPr sz="1800" spc="65" dirty="0">
                <a:solidFill>
                  <a:srgbClr val="7C7C7C"/>
                </a:solidFill>
                <a:latin typeface="Verdana"/>
                <a:cs typeface="Verdana"/>
              </a:rPr>
              <a:t>o</a:t>
            </a:r>
            <a:r>
              <a:rPr sz="1800" spc="-60" dirty="0">
                <a:solidFill>
                  <a:srgbClr val="7C7C7C"/>
                </a:solidFill>
                <a:latin typeface="Verdana"/>
                <a:cs typeface="Verdana"/>
              </a:rPr>
              <a:t>u</a:t>
            </a:r>
            <a:r>
              <a:rPr sz="1800" spc="-254" dirty="0">
                <a:solidFill>
                  <a:srgbClr val="7C7C7C"/>
                </a:solidFill>
                <a:latin typeface="Verdana"/>
                <a:cs typeface="Verdana"/>
              </a:rPr>
              <a:t>r</a:t>
            </a:r>
            <a:r>
              <a:rPr sz="1800" spc="-240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  <a:p>
            <a:pPr marL="312420" indent="-28765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12420" algn="l"/>
                <a:tab pos="313055" algn="l"/>
              </a:tabLst>
            </a:pPr>
            <a:r>
              <a:rPr sz="1800" spc="-100" dirty="0">
                <a:solidFill>
                  <a:srgbClr val="7C7C7C"/>
                </a:solidFill>
                <a:latin typeface="Verdana"/>
                <a:cs typeface="Verdana"/>
              </a:rPr>
              <a:t>Restitution</a:t>
            </a:r>
            <a:endParaRPr sz="1800">
              <a:latin typeface="Verdana"/>
              <a:cs typeface="Verdana"/>
            </a:endParaRPr>
          </a:p>
          <a:p>
            <a:pPr marL="312420" indent="-287655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312420" algn="l"/>
                <a:tab pos="313055" algn="l"/>
              </a:tabLst>
            </a:pPr>
            <a:r>
              <a:rPr sz="1800" spc="-45" dirty="0">
                <a:solidFill>
                  <a:srgbClr val="7C7C7C"/>
                </a:solidFill>
                <a:latin typeface="Verdana"/>
                <a:cs typeface="Verdana"/>
              </a:rPr>
              <a:t>Objectif:</a:t>
            </a:r>
            <a:r>
              <a:rPr sz="1800" spc="21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280" dirty="0">
                <a:solidFill>
                  <a:srgbClr val="7C7C7C"/>
                </a:solidFill>
                <a:latin typeface="Verdana"/>
                <a:cs typeface="Verdana"/>
              </a:rPr>
              <a:t>98%</a:t>
            </a:r>
            <a:r>
              <a:rPr sz="1800" spc="24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7C7C7C"/>
                </a:solidFill>
                <a:latin typeface="Verdana"/>
                <a:cs typeface="Verdana"/>
              </a:rPr>
              <a:t>des</a:t>
            </a:r>
            <a:r>
              <a:rPr sz="1800" spc="229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7C7C7C"/>
                </a:solidFill>
                <a:latin typeface="Verdana"/>
                <a:cs typeface="Verdana"/>
              </a:rPr>
              <a:t>véhicules</a:t>
            </a:r>
            <a:r>
              <a:rPr sz="1800" spc="23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7C7C7C"/>
                </a:solidFill>
                <a:latin typeface="Verdana"/>
                <a:cs typeface="Verdana"/>
              </a:rPr>
              <a:t>restitués</a:t>
            </a:r>
            <a:r>
              <a:rPr sz="1800" spc="21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7C7C7C"/>
                </a:solidFill>
                <a:latin typeface="Verdana"/>
                <a:cs typeface="Verdana"/>
              </a:rPr>
              <a:t>doivent</a:t>
            </a:r>
            <a:r>
              <a:rPr sz="1800" spc="22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7C7C7C"/>
                </a:solidFill>
                <a:latin typeface="Verdana"/>
                <a:cs typeface="Verdana"/>
              </a:rPr>
              <a:t>faire</a:t>
            </a:r>
            <a:r>
              <a:rPr sz="1800" spc="20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7C7C7C"/>
                </a:solidFill>
                <a:latin typeface="Verdana"/>
                <a:cs typeface="Verdana"/>
              </a:rPr>
              <a:t>l’objet</a:t>
            </a:r>
            <a:r>
              <a:rPr sz="1800" spc="204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7C7C7C"/>
                </a:solidFill>
                <a:latin typeface="Verdana"/>
                <a:cs typeface="Verdana"/>
              </a:rPr>
              <a:t>d’un</a:t>
            </a:r>
            <a:r>
              <a:rPr sz="1800" spc="23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7C7C7C"/>
                </a:solidFill>
                <a:latin typeface="Verdana"/>
                <a:cs typeface="Verdana"/>
              </a:rPr>
              <a:t>commentaire</a:t>
            </a:r>
            <a:r>
              <a:rPr sz="1800" spc="22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7C7C7C"/>
                </a:solidFill>
                <a:latin typeface="Verdana"/>
                <a:cs typeface="Verdana"/>
              </a:rPr>
              <a:t>verbal</a:t>
            </a:r>
            <a:r>
              <a:rPr sz="1800" spc="229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185" dirty="0">
                <a:solidFill>
                  <a:srgbClr val="7C7C7C"/>
                </a:solidFill>
                <a:latin typeface="Verdana"/>
                <a:cs typeface="Verdana"/>
              </a:rPr>
              <a:t>sur</a:t>
            </a:r>
            <a:r>
              <a:rPr sz="1800" spc="21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7C7C7C"/>
                </a:solidFill>
                <a:latin typeface="Verdana"/>
                <a:cs typeface="Verdana"/>
              </a:rPr>
              <a:t>les</a:t>
            </a:r>
            <a:endParaRPr sz="1800">
              <a:latin typeface="Verdana"/>
              <a:cs typeface="Verdana"/>
            </a:endParaRPr>
          </a:p>
          <a:p>
            <a:pPr marL="312420">
              <a:lnSpc>
                <a:spcPct val="100000"/>
              </a:lnSpc>
              <a:tabLst>
                <a:tab pos="2327275" algn="l"/>
              </a:tabLst>
            </a:pPr>
            <a:r>
              <a:rPr sz="1800" spc="-75" dirty="0">
                <a:solidFill>
                  <a:srgbClr val="7C7C7C"/>
                </a:solidFill>
                <a:latin typeface="Verdana"/>
                <a:cs typeface="Verdana"/>
              </a:rPr>
              <a:t>travaux</a:t>
            </a:r>
            <a:r>
              <a:rPr sz="1800" spc="-18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7C7C7C"/>
                </a:solidFill>
                <a:latin typeface="Verdana"/>
                <a:cs typeface="Verdana"/>
              </a:rPr>
              <a:t>effectués	</a:t>
            </a:r>
            <a:r>
              <a:rPr sz="1800" spc="20" dirty="0">
                <a:solidFill>
                  <a:srgbClr val="7C7C7C"/>
                </a:solidFill>
                <a:latin typeface="Verdana"/>
                <a:cs typeface="Verdana"/>
              </a:rPr>
              <a:t>en</a:t>
            </a:r>
            <a:r>
              <a:rPr sz="1800" spc="-150" dirty="0">
                <a:solidFill>
                  <a:srgbClr val="7C7C7C"/>
                </a:solidFill>
                <a:latin typeface="Verdana"/>
                <a:cs typeface="Verdana"/>
              </a:rPr>
              <a:t> 2011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9257" y="792162"/>
            <a:ext cx="336422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75" dirty="0">
                <a:latin typeface="Tahoma"/>
                <a:cs typeface="Tahoma"/>
              </a:rPr>
              <a:t>Fixer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spc="-20" dirty="0">
                <a:latin typeface="Tahoma"/>
                <a:cs typeface="Tahoma"/>
              </a:rPr>
              <a:t>l</a:t>
            </a:r>
            <a:r>
              <a:rPr sz="3200" spc="-55" dirty="0">
                <a:latin typeface="Tahoma"/>
                <a:cs typeface="Tahoma"/>
              </a:rPr>
              <a:t>e</a:t>
            </a:r>
            <a:r>
              <a:rPr sz="3200" spc="-240" dirty="0">
                <a:latin typeface="Tahoma"/>
                <a:cs typeface="Tahoma"/>
              </a:rPr>
              <a:t>s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spc="65" dirty="0">
                <a:latin typeface="Tahoma"/>
                <a:cs typeface="Tahoma"/>
              </a:rPr>
              <a:t>obje</a:t>
            </a:r>
            <a:r>
              <a:rPr sz="3200" spc="45" dirty="0">
                <a:latin typeface="Tahoma"/>
                <a:cs typeface="Tahoma"/>
              </a:rPr>
              <a:t>c</a:t>
            </a:r>
            <a:r>
              <a:rPr sz="3200" spc="-285" dirty="0">
                <a:latin typeface="Tahoma"/>
                <a:cs typeface="Tahoma"/>
              </a:rPr>
              <a:t>tifs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3275" y="2224404"/>
            <a:ext cx="8503285" cy="2332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  <a:tabLst>
                <a:tab pos="7344409" algn="l"/>
              </a:tabLst>
            </a:pPr>
            <a:r>
              <a:rPr sz="2800" spc="-270" dirty="0">
                <a:latin typeface="Verdana"/>
                <a:cs typeface="Verdana"/>
              </a:rPr>
              <a:t>LE</a:t>
            </a:r>
            <a:r>
              <a:rPr sz="2800" spc="-220" dirty="0">
                <a:latin typeface="Verdana"/>
                <a:cs typeface="Verdana"/>
              </a:rPr>
              <a:t> </a:t>
            </a:r>
            <a:r>
              <a:rPr sz="2800" spc="-265" dirty="0">
                <a:latin typeface="Verdana"/>
                <a:cs typeface="Verdana"/>
              </a:rPr>
              <a:t>B</a:t>
            </a:r>
            <a:r>
              <a:rPr sz="2800" spc="-320" dirty="0">
                <a:latin typeface="Verdana"/>
                <a:cs typeface="Verdana"/>
              </a:rPr>
              <a:t>U</a:t>
            </a:r>
            <a:r>
              <a:rPr sz="2800" spc="-535" dirty="0">
                <a:latin typeface="Verdana"/>
                <a:cs typeface="Verdana"/>
              </a:rPr>
              <a:t>T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D’</a:t>
            </a:r>
            <a:r>
              <a:rPr sz="2800" spc="-65" dirty="0">
                <a:latin typeface="Verdana"/>
                <a:cs typeface="Verdana"/>
              </a:rPr>
              <a:t>U</a:t>
            </a:r>
            <a:r>
              <a:rPr sz="2800" spc="-20" dirty="0">
                <a:latin typeface="Verdana"/>
                <a:cs typeface="Verdana"/>
              </a:rPr>
              <a:t>N</a:t>
            </a:r>
            <a:r>
              <a:rPr sz="2800" spc="-270" dirty="0">
                <a:latin typeface="Verdana"/>
                <a:cs typeface="Verdana"/>
              </a:rPr>
              <a:t>E</a:t>
            </a:r>
            <a:r>
              <a:rPr sz="2800" spc="-170" dirty="0">
                <a:latin typeface="Verdana"/>
                <a:cs typeface="Verdana"/>
              </a:rPr>
              <a:t> </a:t>
            </a:r>
            <a:r>
              <a:rPr sz="2800" spc="-140" dirty="0">
                <a:latin typeface="Verdana"/>
                <a:cs typeface="Verdana"/>
              </a:rPr>
              <a:t>E</a:t>
            </a:r>
            <a:r>
              <a:rPr sz="2800" spc="-155" dirty="0">
                <a:latin typeface="Verdana"/>
                <a:cs typeface="Verdana"/>
              </a:rPr>
              <a:t>N</a:t>
            </a:r>
            <a:r>
              <a:rPr sz="2800" spc="-570" dirty="0">
                <a:latin typeface="Verdana"/>
                <a:cs typeface="Verdana"/>
              </a:rPr>
              <a:t>T</a:t>
            </a:r>
            <a:r>
              <a:rPr sz="2800" spc="-290" dirty="0">
                <a:latin typeface="Verdana"/>
                <a:cs typeface="Verdana"/>
              </a:rPr>
              <a:t>REPR</a:t>
            </a:r>
            <a:r>
              <a:rPr sz="2800" spc="-145" dirty="0">
                <a:latin typeface="Verdana"/>
                <a:cs typeface="Verdana"/>
              </a:rPr>
              <a:t>I</a:t>
            </a:r>
            <a:r>
              <a:rPr sz="2800" spc="-415" dirty="0">
                <a:latin typeface="Verdana"/>
                <a:cs typeface="Verdana"/>
              </a:rPr>
              <a:t>S</a:t>
            </a:r>
            <a:r>
              <a:rPr sz="2800" spc="-380" dirty="0">
                <a:latin typeface="Verdana"/>
                <a:cs typeface="Verdana"/>
              </a:rPr>
              <a:t>E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459" dirty="0">
                <a:latin typeface="Verdana"/>
                <a:cs typeface="Verdana"/>
              </a:rPr>
              <a:t>ES</a:t>
            </a:r>
            <a:r>
              <a:rPr sz="2800" spc="-425" dirty="0">
                <a:latin typeface="Verdana"/>
                <a:cs typeface="Verdana"/>
              </a:rPr>
              <a:t>T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spc="-195" dirty="0">
                <a:latin typeface="Verdana"/>
                <a:cs typeface="Verdana"/>
              </a:rPr>
              <a:t>D</a:t>
            </a:r>
            <a:r>
              <a:rPr sz="2800" spc="-155" dirty="0">
                <a:latin typeface="Verdana"/>
                <a:cs typeface="Verdana"/>
              </a:rPr>
              <a:t>E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145" dirty="0">
                <a:latin typeface="Verdana"/>
                <a:cs typeface="Verdana"/>
              </a:rPr>
              <a:t>CRÉER</a:t>
            </a:r>
            <a:r>
              <a:rPr sz="2800" spc="-480" dirty="0">
                <a:latin typeface="Verdana"/>
                <a:cs typeface="Verdana"/>
              </a:rPr>
              <a:t> </a:t>
            </a:r>
            <a:r>
              <a:rPr sz="2800" spc="-254" dirty="0">
                <a:latin typeface="Verdana"/>
                <a:cs typeface="Verdana"/>
              </a:rPr>
              <a:t>U</a:t>
            </a:r>
            <a:r>
              <a:rPr sz="2800" spc="-25" dirty="0">
                <a:latin typeface="Verdana"/>
                <a:cs typeface="Verdana"/>
              </a:rPr>
              <a:t>N</a:t>
            </a:r>
            <a:r>
              <a:rPr sz="2800" dirty="0">
                <a:latin typeface="Verdana"/>
                <a:cs typeface="Verdana"/>
              </a:rPr>
              <a:t>	</a:t>
            </a:r>
            <a:r>
              <a:rPr sz="2800" spc="30" dirty="0">
                <a:latin typeface="Verdana"/>
                <a:cs typeface="Verdana"/>
              </a:rPr>
              <a:t>C</a:t>
            </a:r>
            <a:r>
              <a:rPr sz="2800" spc="25" dirty="0">
                <a:latin typeface="Verdana"/>
                <a:cs typeface="Verdana"/>
              </a:rPr>
              <a:t>L</a:t>
            </a:r>
            <a:r>
              <a:rPr sz="2800" spc="-509" dirty="0">
                <a:latin typeface="Verdana"/>
                <a:cs typeface="Verdana"/>
              </a:rPr>
              <a:t>I</a:t>
            </a:r>
            <a:r>
              <a:rPr sz="2800" spc="-229" dirty="0">
                <a:latin typeface="Verdana"/>
                <a:cs typeface="Verdana"/>
              </a:rPr>
              <a:t>ENT  </a:t>
            </a:r>
            <a:r>
              <a:rPr sz="2800" spc="-434" dirty="0">
                <a:latin typeface="Verdana"/>
                <a:cs typeface="Verdana"/>
              </a:rPr>
              <a:t>SATISFAIT.</a:t>
            </a:r>
            <a:endParaRPr sz="2800">
              <a:latin typeface="Verdana"/>
              <a:cs typeface="Verdana"/>
            </a:endParaRPr>
          </a:p>
          <a:p>
            <a:pPr marL="802640" marR="818515" algn="ctr">
              <a:lnSpc>
                <a:spcPct val="100000"/>
              </a:lnSpc>
              <a:spcBef>
                <a:spcPts val="680"/>
              </a:spcBef>
            </a:pPr>
            <a:r>
              <a:rPr sz="2800" spc="-270" dirty="0">
                <a:latin typeface="Verdana"/>
                <a:cs typeface="Verdana"/>
              </a:rPr>
              <a:t>LE</a:t>
            </a:r>
            <a:r>
              <a:rPr sz="2800" spc="-220" dirty="0">
                <a:latin typeface="Verdana"/>
                <a:cs typeface="Verdana"/>
              </a:rPr>
              <a:t> </a:t>
            </a:r>
            <a:r>
              <a:rPr sz="2800" spc="-225" dirty="0">
                <a:latin typeface="Verdana"/>
                <a:cs typeface="Verdana"/>
              </a:rPr>
              <a:t>PROFIT</a:t>
            </a:r>
            <a:r>
              <a:rPr sz="2800" spc="-250" dirty="0">
                <a:latin typeface="Verdana"/>
                <a:cs typeface="Verdana"/>
              </a:rPr>
              <a:t> </a:t>
            </a:r>
            <a:r>
              <a:rPr sz="2800" spc="-225" dirty="0">
                <a:latin typeface="Verdana"/>
                <a:cs typeface="Verdana"/>
              </a:rPr>
              <a:t>N’EST</a:t>
            </a:r>
            <a:r>
              <a:rPr sz="2800" spc="-170" dirty="0">
                <a:latin typeface="Verdana"/>
                <a:cs typeface="Verdana"/>
              </a:rPr>
              <a:t> </a:t>
            </a:r>
            <a:r>
              <a:rPr sz="2800" spc="-155" dirty="0">
                <a:latin typeface="Verdana"/>
                <a:cs typeface="Verdana"/>
              </a:rPr>
              <a:t>PAS</a:t>
            </a:r>
            <a:r>
              <a:rPr sz="2800" spc="-330" dirty="0">
                <a:latin typeface="Verdana"/>
                <a:cs typeface="Verdana"/>
              </a:rPr>
              <a:t> </a:t>
            </a:r>
            <a:r>
              <a:rPr sz="2800" spc="-185" dirty="0">
                <a:latin typeface="Verdana"/>
                <a:cs typeface="Verdana"/>
              </a:rPr>
              <a:t>L’OBJECTIF,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spc="-155" dirty="0">
                <a:latin typeface="Verdana"/>
                <a:cs typeface="Verdana"/>
              </a:rPr>
              <a:t>C’EST</a:t>
            </a:r>
            <a:r>
              <a:rPr sz="2800" spc="-42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LA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spc="-105" dirty="0">
                <a:latin typeface="Verdana"/>
                <a:cs typeface="Verdana"/>
              </a:rPr>
              <a:t>RÉCOMPENSE.</a:t>
            </a:r>
            <a:endParaRPr sz="2800">
              <a:latin typeface="Verdana"/>
              <a:cs typeface="Verdana"/>
            </a:endParaRPr>
          </a:p>
          <a:p>
            <a:pPr marR="2540" algn="ctr">
              <a:lnSpc>
                <a:spcPct val="100000"/>
              </a:lnSpc>
              <a:spcBef>
                <a:spcPts val="685"/>
              </a:spcBef>
            </a:pPr>
            <a:r>
              <a:rPr sz="2800" b="1" spc="-360" dirty="0">
                <a:latin typeface="Tahoma"/>
                <a:cs typeface="Tahoma"/>
              </a:rPr>
              <a:t>PERTE</a:t>
            </a:r>
            <a:r>
              <a:rPr sz="2800" b="1" spc="-400" dirty="0">
                <a:latin typeface="Tahoma"/>
                <a:cs typeface="Tahoma"/>
              </a:rPr>
              <a:t>R</a:t>
            </a:r>
            <a:r>
              <a:rPr sz="2800" b="1" spc="-125" dirty="0">
                <a:latin typeface="Tahoma"/>
                <a:cs typeface="Tahoma"/>
              </a:rPr>
              <a:t> </a:t>
            </a:r>
            <a:r>
              <a:rPr sz="2800" b="1" spc="-210" dirty="0">
                <a:latin typeface="Tahoma"/>
                <a:cs typeface="Tahoma"/>
              </a:rPr>
              <a:t>DRUCKER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46240" y="4874259"/>
            <a:ext cx="1249680" cy="1249680"/>
            <a:chOff x="6746240" y="4874259"/>
            <a:chExt cx="1249680" cy="1249680"/>
          </a:xfrm>
        </p:grpSpPr>
        <p:sp>
          <p:nvSpPr>
            <p:cNvPr id="3" name="object 3"/>
            <p:cNvSpPr/>
            <p:nvPr/>
          </p:nvSpPr>
          <p:spPr>
            <a:xfrm>
              <a:off x="6758940" y="4886959"/>
              <a:ext cx="1221740" cy="1221740"/>
            </a:xfrm>
            <a:custGeom>
              <a:avLst/>
              <a:gdLst/>
              <a:ahLst/>
              <a:cxnLst/>
              <a:rect l="l" t="t" r="r" b="b"/>
              <a:pathLst>
                <a:path w="1221740" h="1221739">
                  <a:moveTo>
                    <a:pt x="610615" y="0"/>
                  </a:moveTo>
                  <a:lnTo>
                    <a:pt x="562990" y="1777"/>
                  </a:lnTo>
                  <a:lnTo>
                    <a:pt x="516254" y="7238"/>
                  </a:lnTo>
                  <a:lnTo>
                    <a:pt x="470661" y="16128"/>
                  </a:lnTo>
                  <a:lnTo>
                    <a:pt x="426338" y="28320"/>
                  </a:lnTo>
                  <a:lnTo>
                    <a:pt x="383412" y="43560"/>
                  </a:lnTo>
                  <a:lnTo>
                    <a:pt x="342137" y="62102"/>
                  </a:lnTo>
                  <a:lnTo>
                    <a:pt x="302513" y="83438"/>
                  </a:lnTo>
                  <a:lnTo>
                    <a:pt x="264667" y="107568"/>
                  </a:lnTo>
                  <a:lnTo>
                    <a:pt x="228726" y="134112"/>
                  </a:lnTo>
                  <a:lnTo>
                    <a:pt x="194944" y="163448"/>
                  </a:lnTo>
                  <a:lnTo>
                    <a:pt x="163321" y="195071"/>
                  </a:lnTo>
                  <a:lnTo>
                    <a:pt x="134111" y="228726"/>
                  </a:lnTo>
                  <a:lnTo>
                    <a:pt x="107441" y="264667"/>
                  </a:lnTo>
                  <a:lnTo>
                    <a:pt x="83438" y="302513"/>
                  </a:lnTo>
                  <a:lnTo>
                    <a:pt x="62102" y="342264"/>
                  </a:lnTo>
                  <a:lnTo>
                    <a:pt x="43687" y="383539"/>
                  </a:lnTo>
                  <a:lnTo>
                    <a:pt x="28320" y="426465"/>
                  </a:lnTo>
                  <a:lnTo>
                    <a:pt x="16128" y="470788"/>
                  </a:lnTo>
                  <a:lnTo>
                    <a:pt x="7238" y="516381"/>
                  </a:lnTo>
                  <a:lnTo>
                    <a:pt x="1777" y="563117"/>
                  </a:lnTo>
                  <a:lnTo>
                    <a:pt x="0" y="610742"/>
                  </a:lnTo>
                  <a:lnTo>
                    <a:pt x="1777" y="658621"/>
                  </a:lnTo>
                  <a:lnTo>
                    <a:pt x="7238" y="705332"/>
                  </a:lnTo>
                  <a:lnTo>
                    <a:pt x="16128" y="750938"/>
                  </a:lnTo>
                  <a:lnTo>
                    <a:pt x="28320" y="795248"/>
                  </a:lnTo>
                  <a:lnTo>
                    <a:pt x="43687" y="838161"/>
                  </a:lnTo>
                  <a:lnTo>
                    <a:pt x="62102" y="879513"/>
                  </a:lnTo>
                  <a:lnTo>
                    <a:pt x="83438" y="919187"/>
                  </a:lnTo>
                  <a:lnTo>
                    <a:pt x="107441" y="957033"/>
                  </a:lnTo>
                  <a:lnTo>
                    <a:pt x="134111" y="992936"/>
                  </a:lnTo>
                  <a:lnTo>
                    <a:pt x="163321" y="1026744"/>
                  </a:lnTo>
                  <a:lnTo>
                    <a:pt x="194944" y="1058316"/>
                  </a:lnTo>
                  <a:lnTo>
                    <a:pt x="228726" y="1087526"/>
                  </a:lnTo>
                  <a:lnTo>
                    <a:pt x="264667" y="1114247"/>
                  </a:lnTo>
                  <a:lnTo>
                    <a:pt x="302513" y="1138339"/>
                  </a:lnTo>
                  <a:lnTo>
                    <a:pt x="342137" y="1159649"/>
                  </a:lnTo>
                  <a:lnTo>
                    <a:pt x="383412" y="1178052"/>
                  </a:lnTo>
                  <a:lnTo>
                    <a:pt x="426338" y="1193419"/>
                  </a:lnTo>
                  <a:lnTo>
                    <a:pt x="470661" y="1205610"/>
                  </a:lnTo>
                  <a:lnTo>
                    <a:pt x="516254" y="1214475"/>
                  </a:lnTo>
                  <a:lnTo>
                    <a:pt x="562990" y="1219898"/>
                  </a:lnTo>
                  <a:lnTo>
                    <a:pt x="610615" y="1221739"/>
                  </a:lnTo>
                  <a:lnTo>
                    <a:pt x="658494" y="1219898"/>
                  </a:lnTo>
                  <a:lnTo>
                    <a:pt x="705230" y="1214475"/>
                  </a:lnTo>
                  <a:lnTo>
                    <a:pt x="750824" y="1205610"/>
                  </a:lnTo>
                  <a:lnTo>
                    <a:pt x="795146" y="1193419"/>
                  </a:lnTo>
                  <a:lnTo>
                    <a:pt x="838073" y="1178052"/>
                  </a:lnTo>
                  <a:lnTo>
                    <a:pt x="879348" y="1159649"/>
                  </a:lnTo>
                  <a:lnTo>
                    <a:pt x="918971" y="1138339"/>
                  </a:lnTo>
                  <a:lnTo>
                    <a:pt x="956817" y="1114247"/>
                  </a:lnTo>
                  <a:lnTo>
                    <a:pt x="992758" y="1087526"/>
                  </a:lnTo>
                  <a:lnTo>
                    <a:pt x="1026540" y="1058316"/>
                  </a:lnTo>
                  <a:lnTo>
                    <a:pt x="1058163" y="1026744"/>
                  </a:lnTo>
                  <a:lnTo>
                    <a:pt x="1087374" y="992936"/>
                  </a:lnTo>
                  <a:lnTo>
                    <a:pt x="1114043" y="957033"/>
                  </a:lnTo>
                  <a:lnTo>
                    <a:pt x="1138046" y="919187"/>
                  </a:lnTo>
                  <a:lnTo>
                    <a:pt x="1159382" y="879513"/>
                  </a:lnTo>
                  <a:lnTo>
                    <a:pt x="1177798" y="838161"/>
                  </a:lnTo>
                  <a:lnTo>
                    <a:pt x="1193164" y="795248"/>
                  </a:lnTo>
                  <a:lnTo>
                    <a:pt x="1205356" y="750938"/>
                  </a:lnTo>
                  <a:lnTo>
                    <a:pt x="1214246" y="705332"/>
                  </a:lnTo>
                  <a:lnTo>
                    <a:pt x="1219707" y="658621"/>
                  </a:lnTo>
                  <a:lnTo>
                    <a:pt x="1221485" y="610742"/>
                  </a:lnTo>
                  <a:lnTo>
                    <a:pt x="1219707" y="563117"/>
                  </a:lnTo>
                  <a:lnTo>
                    <a:pt x="1214246" y="516381"/>
                  </a:lnTo>
                  <a:lnTo>
                    <a:pt x="1205356" y="470788"/>
                  </a:lnTo>
                  <a:lnTo>
                    <a:pt x="1193164" y="426465"/>
                  </a:lnTo>
                  <a:lnTo>
                    <a:pt x="1177798" y="383539"/>
                  </a:lnTo>
                  <a:lnTo>
                    <a:pt x="1159382" y="342264"/>
                  </a:lnTo>
                  <a:lnTo>
                    <a:pt x="1138046" y="302513"/>
                  </a:lnTo>
                  <a:lnTo>
                    <a:pt x="1114043" y="264667"/>
                  </a:lnTo>
                  <a:lnTo>
                    <a:pt x="1087374" y="228726"/>
                  </a:lnTo>
                  <a:lnTo>
                    <a:pt x="1058163" y="195071"/>
                  </a:lnTo>
                  <a:lnTo>
                    <a:pt x="1026540" y="163448"/>
                  </a:lnTo>
                  <a:lnTo>
                    <a:pt x="992758" y="134112"/>
                  </a:lnTo>
                  <a:lnTo>
                    <a:pt x="956817" y="107568"/>
                  </a:lnTo>
                  <a:lnTo>
                    <a:pt x="918971" y="83438"/>
                  </a:lnTo>
                  <a:lnTo>
                    <a:pt x="879348" y="62102"/>
                  </a:lnTo>
                  <a:lnTo>
                    <a:pt x="838073" y="43560"/>
                  </a:lnTo>
                  <a:lnTo>
                    <a:pt x="795146" y="28320"/>
                  </a:lnTo>
                  <a:lnTo>
                    <a:pt x="750824" y="16128"/>
                  </a:lnTo>
                  <a:lnTo>
                    <a:pt x="705230" y="7238"/>
                  </a:lnTo>
                  <a:lnTo>
                    <a:pt x="658494" y="1777"/>
                  </a:lnTo>
                  <a:lnTo>
                    <a:pt x="610615" y="0"/>
                  </a:lnTo>
                  <a:close/>
                </a:path>
              </a:pathLst>
            </a:custGeom>
            <a:solidFill>
              <a:srgbClr val="D41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58940" y="4886959"/>
              <a:ext cx="1224280" cy="1224280"/>
            </a:xfrm>
            <a:custGeom>
              <a:avLst/>
              <a:gdLst/>
              <a:ahLst/>
              <a:cxnLst/>
              <a:rect l="l" t="t" r="r" b="b"/>
              <a:pathLst>
                <a:path w="1224279" h="1224279">
                  <a:moveTo>
                    <a:pt x="0" y="612012"/>
                  </a:moveTo>
                  <a:lnTo>
                    <a:pt x="1777" y="564260"/>
                  </a:lnTo>
                  <a:lnTo>
                    <a:pt x="7238" y="517397"/>
                  </a:lnTo>
                  <a:lnTo>
                    <a:pt x="16128" y="471804"/>
                  </a:lnTo>
                  <a:lnTo>
                    <a:pt x="28320" y="427354"/>
                  </a:lnTo>
                  <a:lnTo>
                    <a:pt x="43814" y="384428"/>
                  </a:lnTo>
                  <a:lnTo>
                    <a:pt x="62229" y="342900"/>
                  </a:lnTo>
                  <a:lnTo>
                    <a:pt x="83565" y="303148"/>
                  </a:lnTo>
                  <a:lnTo>
                    <a:pt x="107568" y="265175"/>
                  </a:lnTo>
                  <a:lnTo>
                    <a:pt x="134492" y="229234"/>
                  </a:lnTo>
                  <a:lnTo>
                    <a:pt x="163702" y="195452"/>
                  </a:lnTo>
                  <a:lnTo>
                    <a:pt x="195325" y="163829"/>
                  </a:lnTo>
                  <a:lnTo>
                    <a:pt x="229234" y="134492"/>
                  </a:lnTo>
                  <a:lnTo>
                    <a:pt x="265175" y="107695"/>
                  </a:lnTo>
                  <a:lnTo>
                    <a:pt x="303149" y="83565"/>
                  </a:lnTo>
                  <a:lnTo>
                    <a:pt x="342773" y="62229"/>
                  </a:lnTo>
                  <a:lnTo>
                    <a:pt x="384301" y="43687"/>
                  </a:lnTo>
                  <a:lnTo>
                    <a:pt x="427227" y="28320"/>
                  </a:lnTo>
                  <a:lnTo>
                    <a:pt x="471677" y="16128"/>
                  </a:lnTo>
                  <a:lnTo>
                    <a:pt x="517270" y="7238"/>
                  </a:lnTo>
                  <a:lnTo>
                    <a:pt x="564133" y="1777"/>
                  </a:lnTo>
                  <a:lnTo>
                    <a:pt x="611885" y="0"/>
                  </a:lnTo>
                  <a:lnTo>
                    <a:pt x="659891" y="1777"/>
                  </a:lnTo>
                  <a:lnTo>
                    <a:pt x="706754" y="7238"/>
                  </a:lnTo>
                  <a:lnTo>
                    <a:pt x="752348" y="16128"/>
                  </a:lnTo>
                  <a:lnTo>
                    <a:pt x="796798" y="28320"/>
                  </a:lnTo>
                  <a:lnTo>
                    <a:pt x="839724" y="43687"/>
                  </a:lnTo>
                  <a:lnTo>
                    <a:pt x="881252" y="62229"/>
                  </a:lnTo>
                  <a:lnTo>
                    <a:pt x="920876" y="83565"/>
                  </a:lnTo>
                  <a:lnTo>
                    <a:pt x="958850" y="107695"/>
                  </a:lnTo>
                  <a:lnTo>
                    <a:pt x="994790" y="134492"/>
                  </a:lnTo>
                  <a:lnTo>
                    <a:pt x="1028700" y="163829"/>
                  </a:lnTo>
                  <a:lnTo>
                    <a:pt x="1060323" y="195452"/>
                  </a:lnTo>
                  <a:lnTo>
                    <a:pt x="1089532" y="229234"/>
                  </a:lnTo>
                  <a:lnTo>
                    <a:pt x="1116456" y="265175"/>
                  </a:lnTo>
                  <a:lnTo>
                    <a:pt x="1140459" y="303148"/>
                  </a:lnTo>
                  <a:lnTo>
                    <a:pt x="1161795" y="342900"/>
                  </a:lnTo>
                  <a:lnTo>
                    <a:pt x="1180210" y="384428"/>
                  </a:lnTo>
                  <a:lnTo>
                    <a:pt x="1195704" y="427354"/>
                  </a:lnTo>
                  <a:lnTo>
                    <a:pt x="1207896" y="471804"/>
                  </a:lnTo>
                  <a:lnTo>
                    <a:pt x="1216786" y="517397"/>
                  </a:lnTo>
                  <a:lnTo>
                    <a:pt x="1222248" y="564260"/>
                  </a:lnTo>
                  <a:lnTo>
                    <a:pt x="1224026" y="612012"/>
                  </a:lnTo>
                  <a:lnTo>
                    <a:pt x="1222248" y="660018"/>
                  </a:lnTo>
                  <a:lnTo>
                    <a:pt x="1216786" y="706805"/>
                  </a:lnTo>
                  <a:lnTo>
                    <a:pt x="1207896" y="752500"/>
                  </a:lnTo>
                  <a:lnTo>
                    <a:pt x="1195704" y="796912"/>
                  </a:lnTo>
                  <a:lnTo>
                    <a:pt x="1180210" y="839901"/>
                  </a:lnTo>
                  <a:lnTo>
                    <a:pt x="1161795" y="881341"/>
                  </a:lnTo>
                  <a:lnTo>
                    <a:pt x="1140459" y="921105"/>
                  </a:lnTo>
                  <a:lnTo>
                    <a:pt x="1116456" y="959027"/>
                  </a:lnTo>
                  <a:lnTo>
                    <a:pt x="1089532" y="995006"/>
                  </a:lnTo>
                  <a:lnTo>
                    <a:pt x="1060323" y="1028877"/>
                  </a:lnTo>
                  <a:lnTo>
                    <a:pt x="1028700" y="1060513"/>
                  </a:lnTo>
                  <a:lnTo>
                    <a:pt x="994790" y="1089786"/>
                  </a:lnTo>
                  <a:lnTo>
                    <a:pt x="958850" y="1116571"/>
                  </a:lnTo>
                  <a:lnTo>
                    <a:pt x="920876" y="1140714"/>
                  </a:lnTo>
                  <a:lnTo>
                    <a:pt x="881252" y="1162049"/>
                  </a:lnTo>
                  <a:lnTo>
                    <a:pt x="839724" y="1180503"/>
                  </a:lnTo>
                  <a:lnTo>
                    <a:pt x="796798" y="1195908"/>
                  </a:lnTo>
                  <a:lnTo>
                    <a:pt x="752348" y="1208112"/>
                  </a:lnTo>
                  <a:lnTo>
                    <a:pt x="706754" y="1217002"/>
                  </a:lnTo>
                  <a:lnTo>
                    <a:pt x="659891" y="1222438"/>
                  </a:lnTo>
                  <a:lnTo>
                    <a:pt x="611885" y="1224280"/>
                  </a:lnTo>
                  <a:lnTo>
                    <a:pt x="564133" y="1222438"/>
                  </a:lnTo>
                  <a:lnTo>
                    <a:pt x="517270" y="1217002"/>
                  </a:lnTo>
                  <a:lnTo>
                    <a:pt x="471677" y="1208112"/>
                  </a:lnTo>
                  <a:lnTo>
                    <a:pt x="427227" y="1195908"/>
                  </a:lnTo>
                  <a:lnTo>
                    <a:pt x="384301" y="1180503"/>
                  </a:lnTo>
                  <a:lnTo>
                    <a:pt x="342773" y="1162049"/>
                  </a:lnTo>
                  <a:lnTo>
                    <a:pt x="303149" y="1140714"/>
                  </a:lnTo>
                  <a:lnTo>
                    <a:pt x="265175" y="1116571"/>
                  </a:lnTo>
                  <a:lnTo>
                    <a:pt x="229234" y="1089786"/>
                  </a:lnTo>
                  <a:lnTo>
                    <a:pt x="195325" y="1060513"/>
                  </a:lnTo>
                  <a:lnTo>
                    <a:pt x="163702" y="1028877"/>
                  </a:lnTo>
                  <a:lnTo>
                    <a:pt x="134492" y="995006"/>
                  </a:lnTo>
                  <a:lnTo>
                    <a:pt x="107568" y="959027"/>
                  </a:lnTo>
                  <a:lnTo>
                    <a:pt x="83565" y="921105"/>
                  </a:lnTo>
                  <a:lnTo>
                    <a:pt x="62229" y="881341"/>
                  </a:lnTo>
                  <a:lnTo>
                    <a:pt x="43814" y="839901"/>
                  </a:lnTo>
                  <a:lnTo>
                    <a:pt x="28320" y="796912"/>
                  </a:lnTo>
                  <a:lnTo>
                    <a:pt x="16128" y="752500"/>
                  </a:lnTo>
                  <a:lnTo>
                    <a:pt x="7238" y="706805"/>
                  </a:lnTo>
                  <a:lnTo>
                    <a:pt x="1777" y="660018"/>
                  </a:lnTo>
                  <a:lnTo>
                    <a:pt x="0" y="61201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880859" y="5334000"/>
            <a:ext cx="10121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Objectif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463540" y="4102100"/>
            <a:ext cx="1358900" cy="1056640"/>
            <a:chOff x="5463540" y="4102100"/>
            <a:chExt cx="1358900" cy="1056640"/>
          </a:xfrm>
        </p:grpSpPr>
        <p:sp>
          <p:nvSpPr>
            <p:cNvPr id="7" name="object 7"/>
            <p:cNvSpPr/>
            <p:nvPr/>
          </p:nvSpPr>
          <p:spPr>
            <a:xfrm>
              <a:off x="5994400" y="4493259"/>
              <a:ext cx="828040" cy="665480"/>
            </a:xfrm>
            <a:custGeom>
              <a:avLst/>
              <a:gdLst/>
              <a:ahLst/>
              <a:cxnLst/>
              <a:rect l="l" t="t" r="r" b="b"/>
              <a:pathLst>
                <a:path w="828040" h="665479">
                  <a:moveTo>
                    <a:pt x="119761" y="0"/>
                  </a:moveTo>
                  <a:lnTo>
                    <a:pt x="0" y="171069"/>
                  </a:lnTo>
                  <a:lnTo>
                    <a:pt x="624967" y="608329"/>
                  </a:lnTo>
                  <a:lnTo>
                    <a:pt x="584961" y="665352"/>
                  </a:lnTo>
                  <a:lnTo>
                    <a:pt x="827531" y="622553"/>
                  </a:lnTo>
                  <a:lnTo>
                    <a:pt x="784732" y="380238"/>
                  </a:lnTo>
                  <a:lnTo>
                    <a:pt x="744727" y="437260"/>
                  </a:lnTo>
                  <a:lnTo>
                    <a:pt x="11976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76240" y="4114799"/>
              <a:ext cx="1160780" cy="929640"/>
            </a:xfrm>
            <a:custGeom>
              <a:avLst/>
              <a:gdLst/>
              <a:ahLst/>
              <a:cxnLst/>
              <a:rect l="l" t="t" r="r" b="b"/>
              <a:pathLst>
                <a:path w="1160779" h="929639">
                  <a:moveTo>
                    <a:pt x="1160526" y="92964"/>
                  </a:moveTo>
                  <a:lnTo>
                    <a:pt x="1153160" y="56769"/>
                  </a:lnTo>
                  <a:lnTo>
                    <a:pt x="1133348" y="27178"/>
                  </a:lnTo>
                  <a:lnTo>
                    <a:pt x="1103757" y="7366"/>
                  </a:lnTo>
                  <a:lnTo>
                    <a:pt x="1067562" y="0"/>
                  </a:lnTo>
                  <a:lnTo>
                    <a:pt x="92964" y="0"/>
                  </a:lnTo>
                  <a:lnTo>
                    <a:pt x="56769" y="7366"/>
                  </a:lnTo>
                  <a:lnTo>
                    <a:pt x="27178" y="27178"/>
                  </a:lnTo>
                  <a:lnTo>
                    <a:pt x="7366" y="56769"/>
                  </a:lnTo>
                  <a:lnTo>
                    <a:pt x="0" y="92964"/>
                  </a:lnTo>
                  <a:lnTo>
                    <a:pt x="0" y="836676"/>
                  </a:lnTo>
                  <a:lnTo>
                    <a:pt x="7366" y="872871"/>
                  </a:lnTo>
                  <a:lnTo>
                    <a:pt x="27178" y="902335"/>
                  </a:lnTo>
                  <a:lnTo>
                    <a:pt x="56769" y="922274"/>
                  </a:lnTo>
                  <a:lnTo>
                    <a:pt x="92964" y="929640"/>
                  </a:lnTo>
                  <a:lnTo>
                    <a:pt x="1067562" y="929640"/>
                  </a:lnTo>
                  <a:lnTo>
                    <a:pt x="1103757" y="922274"/>
                  </a:lnTo>
                  <a:lnTo>
                    <a:pt x="1133348" y="902335"/>
                  </a:lnTo>
                  <a:lnTo>
                    <a:pt x="1153160" y="872871"/>
                  </a:lnTo>
                  <a:lnTo>
                    <a:pt x="1160526" y="836676"/>
                  </a:lnTo>
                  <a:lnTo>
                    <a:pt x="1160526" y="92964"/>
                  </a:lnTo>
                  <a:close/>
                </a:path>
              </a:pathLst>
            </a:custGeom>
            <a:solidFill>
              <a:srgbClr val="D41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76240" y="4114800"/>
              <a:ext cx="1160780" cy="929640"/>
            </a:xfrm>
            <a:custGeom>
              <a:avLst/>
              <a:gdLst/>
              <a:ahLst/>
              <a:cxnLst/>
              <a:rect l="l" t="t" r="r" b="b"/>
              <a:pathLst>
                <a:path w="1160779" h="929639">
                  <a:moveTo>
                    <a:pt x="0" y="92963"/>
                  </a:moveTo>
                  <a:lnTo>
                    <a:pt x="7365" y="56768"/>
                  </a:lnTo>
                  <a:lnTo>
                    <a:pt x="27177" y="27177"/>
                  </a:lnTo>
                  <a:lnTo>
                    <a:pt x="56769" y="7366"/>
                  </a:lnTo>
                  <a:lnTo>
                    <a:pt x="92963" y="0"/>
                  </a:lnTo>
                  <a:lnTo>
                    <a:pt x="1067562" y="0"/>
                  </a:lnTo>
                  <a:lnTo>
                    <a:pt x="1103757" y="7366"/>
                  </a:lnTo>
                  <a:lnTo>
                    <a:pt x="1133348" y="27177"/>
                  </a:lnTo>
                  <a:lnTo>
                    <a:pt x="1153160" y="56768"/>
                  </a:lnTo>
                  <a:lnTo>
                    <a:pt x="1160526" y="92963"/>
                  </a:lnTo>
                  <a:lnTo>
                    <a:pt x="1160526" y="836676"/>
                  </a:lnTo>
                  <a:lnTo>
                    <a:pt x="1153160" y="872870"/>
                  </a:lnTo>
                  <a:lnTo>
                    <a:pt x="1133348" y="902335"/>
                  </a:lnTo>
                  <a:lnTo>
                    <a:pt x="1103757" y="922274"/>
                  </a:lnTo>
                  <a:lnTo>
                    <a:pt x="1067562" y="929639"/>
                  </a:lnTo>
                  <a:lnTo>
                    <a:pt x="92963" y="929639"/>
                  </a:lnTo>
                  <a:lnTo>
                    <a:pt x="56769" y="922274"/>
                  </a:lnTo>
                  <a:lnTo>
                    <a:pt x="27177" y="902335"/>
                  </a:lnTo>
                  <a:lnTo>
                    <a:pt x="7365" y="872870"/>
                  </a:lnTo>
                  <a:lnTo>
                    <a:pt x="0" y="836676"/>
                  </a:lnTo>
                  <a:lnTo>
                    <a:pt x="0" y="9296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577459" y="4163234"/>
            <a:ext cx="828675" cy="76327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Action</a:t>
            </a:r>
            <a:endParaRPr sz="2000">
              <a:latin typeface="Verdana"/>
              <a:cs typeface="Verdana"/>
            </a:endParaRPr>
          </a:p>
          <a:p>
            <a:pPr marL="83820" algn="ctr">
              <a:lnSpc>
                <a:spcPct val="100000"/>
              </a:lnSpc>
              <a:spcBef>
                <a:spcPts val="500"/>
              </a:spcBef>
            </a:pP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776719" y="3416300"/>
            <a:ext cx="2501900" cy="1742439"/>
            <a:chOff x="6776719" y="3416300"/>
            <a:chExt cx="2501900" cy="1742439"/>
          </a:xfrm>
        </p:grpSpPr>
        <p:sp>
          <p:nvSpPr>
            <p:cNvPr id="12" name="object 12"/>
            <p:cNvSpPr/>
            <p:nvPr/>
          </p:nvSpPr>
          <p:spPr>
            <a:xfrm>
              <a:off x="7195819" y="3893819"/>
              <a:ext cx="347980" cy="937260"/>
            </a:xfrm>
            <a:custGeom>
              <a:avLst/>
              <a:gdLst/>
              <a:ahLst/>
              <a:cxnLst/>
              <a:rect l="l" t="t" r="r" b="b"/>
              <a:pathLst>
                <a:path w="347979" h="937260">
                  <a:moveTo>
                    <a:pt x="278002" y="0"/>
                  </a:moveTo>
                  <a:lnTo>
                    <a:pt x="69596" y="0"/>
                  </a:lnTo>
                  <a:lnTo>
                    <a:pt x="69596" y="762761"/>
                  </a:lnTo>
                  <a:lnTo>
                    <a:pt x="0" y="762761"/>
                  </a:lnTo>
                  <a:lnTo>
                    <a:pt x="173735" y="937259"/>
                  </a:lnTo>
                  <a:lnTo>
                    <a:pt x="347472" y="762761"/>
                  </a:lnTo>
                  <a:lnTo>
                    <a:pt x="278002" y="762761"/>
                  </a:lnTo>
                  <a:lnTo>
                    <a:pt x="27800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89419" y="3429000"/>
              <a:ext cx="1160780" cy="929640"/>
            </a:xfrm>
            <a:custGeom>
              <a:avLst/>
              <a:gdLst/>
              <a:ahLst/>
              <a:cxnLst/>
              <a:rect l="l" t="t" r="r" b="b"/>
              <a:pathLst>
                <a:path w="1160779" h="929639">
                  <a:moveTo>
                    <a:pt x="1067561" y="0"/>
                  </a:moveTo>
                  <a:lnTo>
                    <a:pt x="92963" y="0"/>
                  </a:lnTo>
                  <a:lnTo>
                    <a:pt x="56769" y="7365"/>
                  </a:lnTo>
                  <a:lnTo>
                    <a:pt x="27177" y="27177"/>
                  </a:lnTo>
                  <a:lnTo>
                    <a:pt x="7365" y="56769"/>
                  </a:lnTo>
                  <a:lnTo>
                    <a:pt x="0" y="92963"/>
                  </a:lnTo>
                  <a:lnTo>
                    <a:pt x="0" y="836676"/>
                  </a:lnTo>
                  <a:lnTo>
                    <a:pt x="7365" y="872870"/>
                  </a:lnTo>
                  <a:lnTo>
                    <a:pt x="27177" y="902335"/>
                  </a:lnTo>
                  <a:lnTo>
                    <a:pt x="56769" y="922274"/>
                  </a:lnTo>
                  <a:lnTo>
                    <a:pt x="92963" y="929639"/>
                  </a:lnTo>
                  <a:lnTo>
                    <a:pt x="1067561" y="929639"/>
                  </a:lnTo>
                  <a:lnTo>
                    <a:pt x="1103756" y="922274"/>
                  </a:lnTo>
                  <a:lnTo>
                    <a:pt x="1133348" y="902335"/>
                  </a:lnTo>
                  <a:lnTo>
                    <a:pt x="1153159" y="872870"/>
                  </a:lnTo>
                  <a:lnTo>
                    <a:pt x="1160526" y="836676"/>
                  </a:lnTo>
                  <a:lnTo>
                    <a:pt x="1160526" y="92963"/>
                  </a:lnTo>
                  <a:lnTo>
                    <a:pt x="1153159" y="56769"/>
                  </a:lnTo>
                  <a:lnTo>
                    <a:pt x="1133348" y="27177"/>
                  </a:lnTo>
                  <a:lnTo>
                    <a:pt x="1103756" y="7365"/>
                  </a:lnTo>
                  <a:lnTo>
                    <a:pt x="1067561" y="0"/>
                  </a:lnTo>
                  <a:close/>
                </a:path>
              </a:pathLst>
            </a:custGeom>
            <a:solidFill>
              <a:srgbClr val="D41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89419" y="3429000"/>
              <a:ext cx="1163320" cy="929640"/>
            </a:xfrm>
            <a:custGeom>
              <a:avLst/>
              <a:gdLst/>
              <a:ahLst/>
              <a:cxnLst/>
              <a:rect l="l" t="t" r="r" b="b"/>
              <a:pathLst>
                <a:path w="1163320" h="929639">
                  <a:moveTo>
                    <a:pt x="0" y="92963"/>
                  </a:moveTo>
                  <a:lnTo>
                    <a:pt x="7365" y="56769"/>
                  </a:lnTo>
                  <a:lnTo>
                    <a:pt x="27177" y="27177"/>
                  </a:lnTo>
                  <a:lnTo>
                    <a:pt x="56896" y="7365"/>
                  </a:lnTo>
                  <a:lnTo>
                    <a:pt x="93090" y="0"/>
                  </a:lnTo>
                  <a:lnTo>
                    <a:pt x="1069975" y="0"/>
                  </a:lnTo>
                  <a:lnTo>
                    <a:pt x="1106170" y="7365"/>
                  </a:lnTo>
                  <a:lnTo>
                    <a:pt x="1135887" y="27177"/>
                  </a:lnTo>
                  <a:lnTo>
                    <a:pt x="1155700" y="56769"/>
                  </a:lnTo>
                  <a:lnTo>
                    <a:pt x="1163065" y="92963"/>
                  </a:lnTo>
                  <a:lnTo>
                    <a:pt x="1163065" y="836676"/>
                  </a:lnTo>
                  <a:lnTo>
                    <a:pt x="1155700" y="872870"/>
                  </a:lnTo>
                  <a:lnTo>
                    <a:pt x="1135887" y="902335"/>
                  </a:lnTo>
                  <a:lnTo>
                    <a:pt x="1106170" y="922274"/>
                  </a:lnTo>
                  <a:lnTo>
                    <a:pt x="1069975" y="929639"/>
                  </a:lnTo>
                  <a:lnTo>
                    <a:pt x="93090" y="929639"/>
                  </a:lnTo>
                  <a:lnTo>
                    <a:pt x="56896" y="922274"/>
                  </a:lnTo>
                  <a:lnTo>
                    <a:pt x="27177" y="902335"/>
                  </a:lnTo>
                  <a:lnTo>
                    <a:pt x="7365" y="872870"/>
                  </a:lnTo>
                  <a:lnTo>
                    <a:pt x="0" y="836676"/>
                  </a:lnTo>
                  <a:lnTo>
                    <a:pt x="0" y="9296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14639" y="4493260"/>
              <a:ext cx="828040" cy="665480"/>
            </a:xfrm>
            <a:custGeom>
              <a:avLst/>
              <a:gdLst/>
              <a:ahLst/>
              <a:cxnLst/>
              <a:rect l="l" t="t" r="r" b="b"/>
              <a:pathLst>
                <a:path w="828040" h="665479">
                  <a:moveTo>
                    <a:pt x="707770" y="0"/>
                  </a:moveTo>
                  <a:lnTo>
                    <a:pt x="82803" y="437260"/>
                  </a:lnTo>
                  <a:lnTo>
                    <a:pt x="42799" y="380238"/>
                  </a:lnTo>
                  <a:lnTo>
                    <a:pt x="0" y="622553"/>
                  </a:lnTo>
                  <a:lnTo>
                    <a:pt x="242569" y="665352"/>
                  </a:lnTo>
                  <a:lnTo>
                    <a:pt x="202564" y="608329"/>
                  </a:lnTo>
                  <a:lnTo>
                    <a:pt x="827531" y="171069"/>
                  </a:lnTo>
                  <a:lnTo>
                    <a:pt x="70777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02600" y="4114799"/>
              <a:ext cx="1163320" cy="929640"/>
            </a:xfrm>
            <a:custGeom>
              <a:avLst/>
              <a:gdLst/>
              <a:ahLst/>
              <a:cxnLst/>
              <a:rect l="l" t="t" r="r" b="b"/>
              <a:pathLst>
                <a:path w="1163320" h="929639">
                  <a:moveTo>
                    <a:pt x="1163320" y="92964"/>
                  </a:moveTo>
                  <a:lnTo>
                    <a:pt x="1155954" y="56769"/>
                  </a:lnTo>
                  <a:lnTo>
                    <a:pt x="1136015" y="27178"/>
                  </a:lnTo>
                  <a:lnTo>
                    <a:pt x="1106424" y="7366"/>
                  </a:lnTo>
                  <a:lnTo>
                    <a:pt x="1070229" y="0"/>
                  </a:lnTo>
                  <a:lnTo>
                    <a:pt x="1067816" y="0"/>
                  </a:lnTo>
                  <a:lnTo>
                    <a:pt x="93091" y="0"/>
                  </a:lnTo>
                  <a:lnTo>
                    <a:pt x="92964" y="0"/>
                  </a:lnTo>
                  <a:lnTo>
                    <a:pt x="56769" y="7366"/>
                  </a:lnTo>
                  <a:lnTo>
                    <a:pt x="27305" y="27178"/>
                  </a:lnTo>
                  <a:lnTo>
                    <a:pt x="7366" y="56769"/>
                  </a:lnTo>
                  <a:lnTo>
                    <a:pt x="0" y="92964"/>
                  </a:lnTo>
                  <a:lnTo>
                    <a:pt x="0" y="836676"/>
                  </a:lnTo>
                  <a:lnTo>
                    <a:pt x="7366" y="872871"/>
                  </a:lnTo>
                  <a:lnTo>
                    <a:pt x="27305" y="902335"/>
                  </a:lnTo>
                  <a:lnTo>
                    <a:pt x="56769" y="922274"/>
                  </a:lnTo>
                  <a:lnTo>
                    <a:pt x="92964" y="929640"/>
                  </a:lnTo>
                  <a:lnTo>
                    <a:pt x="93091" y="929640"/>
                  </a:lnTo>
                  <a:lnTo>
                    <a:pt x="1067816" y="929640"/>
                  </a:lnTo>
                  <a:lnTo>
                    <a:pt x="1070229" y="929640"/>
                  </a:lnTo>
                  <a:lnTo>
                    <a:pt x="1106424" y="922274"/>
                  </a:lnTo>
                  <a:lnTo>
                    <a:pt x="1136015" y="902335"/>
                  </a:lnTo>
                  <a:lnTo>
                    <a:pt x="1155954" y="872871"/>
                  </a:lnTo>
                  <a:lnTo>
                    <a:pt x="1163320" y="836676"/>
                  </a:lnTo>
                  <a:lnTo>
                    <a:pt x="1163320" y="92964"/>
                  </a:lnTo>
                  <a:close/>
                </a:path>
              </a:pathLst>
            </a:custGeom>
            <a:solidFill>
              <a:srgbClr val="D41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02599" y="4114800"/>
              <a:ext cx="1163320" cy="929640"/>
            </a:xfrm>
            <a:custGeom>
              <a:avLst/>
              <a:gdLst/>
              <a:ahLst/>
              <a:cxnLst/>
              <a:rect l="l" t="t" r="r" b="b"/>
              <a:pathLst>
                <a:path w="1163320" h="929639">
                  <a:moveTo>
                    <a:pt x="0" y="92963"/>
                  </a:moveTo>
                  <a:lnTo>
                    <a:pt x="7366" y="56768"/>
                  </a:lnTo>
                  <a:lnTo>
                    <a:pt x="27304" y="27177"/>
                  </a:lnTo>
                  <a:lnTo>
                    <a:pt x="56896" y="7366"/>
                  </a:lnTo>
                  <a:lnTo>
                    <a:pt x="93091" y="0"/>
                  </a:lnTo>
                  <a:lnTo>
                    <a:pt x="1070228" y="0"/>
                  </a:lnTo>
                  <a:lnTo>
                    <a:pt x="1106424" y="7366"/>
                  </a:lnTo>
                  <a:lnTo>
                    <a:pt x="1136015" y="27177"/>
                  </a:lnTo>
                  <a:lnTo>
                    <a:pt x="1155953" y="56768"/>
                  </a:lnTo>
                  <a:lnTo>
                    <a:pt x="1163320" y="92963"/>
                  </a:lnTo>
                  <a:lnTo>
                    <a:pt x="1163320" y="836676"/>
                  </a:lnTo>
                  <a:lnTo>
                    <a:pt x="1155953" y="872870"/>
                  </a:lnTo>
                  <a:lnTo>
                    <a:pt x="1136015" y="902335"/>
                  </a:lnTo>
                  <a:lnTo>
                    <a:pt x="1106424" y="922274"/>
                  </a:lnTo>
                  <a:lnTo>
                    <a:pt x="1070228" y="929639"/>
                  </a:lnTo>
                  <a:lnTo>
                    <a:pt x="93091" y="929639"/>
                  </a:lnTo>
                  <a:lnTo>
                    <a:pt x="56896" y="922274"/>
                  </a:lnTo>
                  <a:lnTo>
                    <a:pt x="27304" y="902335"/>
                  </a:lnTo>
                  <a:lnTo>
                    <a:pt x="7366" y="872870"/>
                  </a:lnTo>
                  <a:lnTo>
                    <a:pt x="0" y="836676"/>
                  </a:lnTo>
                  <a:lnTo>
                    <a:pt x="0" y="9296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206358" y="4163234"/>
            <a:ext cx="831215" cy="76327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Action</a:t>
            </a:r>
            <a:endParaRPr sz="2000">
              <a:latin typeface="Verdana"/>
              <a:cs typeface="Verdana"/>
            </a:endParaRPr>
          </a:p>
          <a:p>
            <a:pPr marL="81915" algn="ctr">
              <a:lnSpc>
                <a:spcPct val="100000"/>
              </a:lnSpc>
              <a:spcBef>
                <a:spcPts val="500"/>
              </a:spcBef>
            </a:pP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09257" y="792162"/>
            <a:ext cx="25057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85" dirty="0">
                <a:latin typeface="Tahoma"/>
                <a:cs typeface="Tahoma"/>
              </a:rPr>
              <a:t>Question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spc="95" dirty="0">
                <a:latin typeface="Tahoma"/>
                <a:cs typeface="Tahoma"/>
              </a:rPr>
              <a:t>clé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77820" y="604519"/>
            <a:ext cx="434340" cy="358140"/>
          </a:xfrm>
          <a:custGeom>
            <a:avLst/>
            <a:gdLst/>
            <a:ahLst/>
            <a:cxnLst/>
            <a:rect l="l" t="t" r="r" b="b"/>
            <a:pathLst>
              <a:path w="434339" h="358140">
                <a:moveTo>
                  <a:pt x="216916" y="0"/>
                </a:moveTo>
                <a:lnTo>
                  <a:pt x="165735" y="136778"/>
                </a:lnTo>
                <a:lnTo>
                  <a:pt x="0" y="136778"/>
                </a:lnTo>
                <a:lnTo>
                  <a:pt x="133985" y="221233"/>
                </a:lnTo>
                <a:lnTo>
                  <a:pt x="82931" y="358013"/>
                </a:lnTo>
                <a:lnTo>
                  <a:pt x="216916" y="273430"/>
                </a:lnTo>
                <a:lnTo>
                  <a:pt x="350900" y="358013"/>
                </a:lnTo>
                <a:lnTo>
                  <a:pt x="299847" y="221233"/>
                </a:lnTo>
                <a:lnTo>
                  <a:pt x="433831" y="136778"/>
                </a:lnTo>
                <a:lnTo>
                  <a:pt x="268097" y="136778"/>
                </a:lnTo>
                <a:lnTo>
                  <a:pt x="21691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98182" y="1573784"/>
            <a:ext cx="10923905" cy="2723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91380">
              <a:lnSpc>
                <a:spcPct val="100000"/>
              </a:lnSpc>
              <a:spcBef>
                <a:spcPts val="100"/>
              </a:spcBef>
              <a:tabLst>
                <a:tab pos="2089150" algn="l"/>
              </a:tabLst>
            </a:pPr>
            <a:r>
              <a:rPr sz="2800" spc="-45" dirty="0">
                <a:latin typeface="Verdana"/>
                <a:cs typeface="Verdana"/>
              </a:rPr>
              <a:t>Quelles</a:t>
            </a:r>
            <a:r>
              <a:rPr sz="2800" spc="-235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actions</a:t>
            </a:r>
            <a:r>
              <a:rPr sz="2800" spc="-235" dirty="0">
                <a:latin typeface="Verdana"/>
                <a:cs typeface="Verdana"/>
              </a:rPr>
              <a:t> </a:t>
            </a:r>
            <a:r>
              <a:rPr sz="2800" spc="-85" dirty="0">
                <a:latin typeface="Verdana"/>
                <a:cs typeface="Verdana"/>
              </a:rPr>
              <a:t>mettre</a:t>
            </a:r>
            <a:r>
              <a:rPr sz="2800" spc="-170" dirty="0">
                <a:latin typeface="Verdana"/>
                <a:cs typeface="Verdana"/>
              </a:rPr>
              <a:t> </a:t>
            </a:r>
            <a:r>
              <a:rPr sz="2800" spc="40" dirty="0">
                <a:latin typeface="Verdana"/>
                <a:cs typeface="Verdana"/>
              </a:rPr>
              <a:t>en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5" dirty="0">
                <a:latin typeface="Verdana"/>
                <a:cs typeface="Verdana"/>
              </a:rPr>
              <a:t>œuvre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40" dirty="0">
                <a:latin typeface="Verdana"/>
                <a:cs typeface="Verdana"/>
              </a:rPr>
              <a:t>en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re</a:t>
            </a:r>
            <a:r>
              <a:rPr sz="2800" spc="-40" dirty="0">
                <a:latin typeface="Verdana"/>
                <a:cs typeface="Verdana"/>
              </a:rPr>
              <a:t>g</a:t>
            </a:r>
            <a:r>
              <a:rPr sz="2800" spc="10" dirty="0">
                <a:latin typeface="Verdana"/>
                <a:cs typeface="Verdana"/>
              </a:rPr>
              <a:t>ar</a:t>
            </a:r>
            <a:r>
              <a:rPr sz="2800" spc="20" dirty="0">
                <a:latin typeface="Verdana"/>
                <a:cs typeface="Verdana"/>
              </a:rPr>
              <a:t>d</a:t>
            </a:r>
            <a:r>
              <a:rPr sz="2800" spc="-22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de</a:t>
            </a:r>
            <a:r>
              <a:rPr sz="2800" spc="-15" dirty="0">
                <a:latin typeface="Verdana"/>
                <a:cs typeface="Verdana"/>
              </a:rPr>
              <a:t>s</a:t>
            </a:r>
            <a:r>
              <a:rPr sz="2800" dirty="0">
                <a:latin typeface="Verdana"/>
                <a:cs typeface="Verdana"/>
              </a:rPr>
              <a:t>	</a:t>
            </a:r>
            <a:r>
              <a:rPr sz="2800" spc="140" dirty="0">
                <a:latin typeface="Verdana"/>
                <a:cs typeface="Verdana"/>
              </a:rPr>
              <a:t>o</a:t>
            </a:r>
            <a:r>
              <a:rPr sz="2800" spc="150" dirty="0">
                <a:latin typeface="Verdana"/>
                <a:cs typeface="Verdana"/>
              </a:rPr>
              <a:t>b</a:t>
            </a:r>
            <a:r>
              <a:rPr sz="2800" spc="-390" dirty="0">
                <a:latin typeface="Verdana"/>
                <a:cs typeface="Verdana"/>
              </a:rPr>
              <a:t>j</a:t>
            </a:r>
            <a:r>
              <a:rPr sz="2800" spc="40" dirty="0">
                <a:latin typeface="Verdana"/>
                <a:cs typeface="Verdana"/>
              </a:rPr>
              <a:t>ect</a:t>
            </a:r>
            <a:r>
              <a:rPr sz="2800" spc="30" dirty="0">
                <a:latin typeface="Verdana"/>
                <a:cs typeface="Verdana"/>
              </a:rPr>
              <a:t>i</a:t>
            </a:r>
            <a:r>
              <a:rPr sz="2800" spc="-240" dirty="0">
                <a:latin typeface="Verdana"/>
                <a:cs typeface="Verdana"/>
              </a:rPr>
              <a:t>fs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125" dirty="0">
                <a:latin typeface="Verdana"/>
                <a:cs typeface="Verdana"/>
              </a:rPr>
              <a:t>?</a:t>
            </a:r>
            <a:endParaRPr sz="2800">
              <a:latin typeface="Verdana"/>
              <a:cs typeface="Verdana"/>
            </a:endParaRPr>
          </a:p>
          <a:p>
            <a:pPr marL="2814955">
              <a:lnSpc>
                <a:spcPct val="100000"/>
              </a:lnSpc>
              <a:spcBef>
                <a:spcPts val="1735"/>
              </a:spcBef>
            </a:pPr>
            <a:r>
              <a:rPr sz="4000" spc="-105" dirty="0">
                <a:latin typeface="Verdana"/>
                <a:cs typeface="Verdana"/>
              </a:rPr>
              <a:t>Déf</a:t>
            </a:r>
            <a:r>
              <a:rPr sz="4000" spc="-15" dirty="0">
                <a:latin typeface="Verdana"/>
                <a:cs typeface="Verdana"/>
              </a:rPr>
              <a:t>i</a:t>
            </a:r>
            <a:r>
              <a:rPr sz="4000" spc="-114" dirty="0">
                <a:latin typeface="Verdana"/>
                <a:cs typeface="Verdana"/>
              </a:rPr>
              <a:t>n</a:t>
            </a:r>
            <a:r>
              <a:rPr sz="4000" spc="-285" dirty="0">
                <a:latin typeface="Verdana"/>
                <a:cs typeface="Verdana"/>
              </a:rPr>
              <a:t>i</a:t>
            </a:r>
            <a:r>
              <a:rPr sz="4000" spc="-505" dirty="0">
                <a:latin typeface="Verdana"/>
                <a:cs typeface="Verdana"/>
              </a:rPr>
              <a:t>r</a:t>
            </a:r>
            <a:r>
              <a:rPr sz="4000" spc="-350" dirty="0">
                <a:latin typeface="Verdana"/>
                <a:cs typeface="Verdana"/>
              </a:rPr>
              <a:t> </a:t>
            </a:r>
            <a:r>
              <a:rPr sz="4000" spc="-200" dirty="0">
                <a:latin typeface="Verdana"/>
                <a:cs typeface="Verdana"/>
              </a:rPr>
              <a:t>le</a:t>
            </a:r>
            <a:r>
              <a:rPr sz="4000" spc="-229" dirty="0">
                <a:latin typeface="Verdana"/>
                <a:cs typeface="Verdana"/>
              </a:rPr>
              <a:t>s</a:t>
            </a:r>
            <a:r>
              <a:rPr sz="4000" spc="-300" dirty="0">
                <a:latin typeface="Verdana"/>
                <a:cs typeface="Verdana"/>
              </a:rPr>
              <a:t> </a:t>
            </a:r>
            <a:r>
              <a:rPr sz="4000" spc="85" dirty="0">
                <a:latin typeface="Verdana"/>
                <a:cs typeface="Verdana"/>
              </a:rPr>
              <a:t>act</a:t>
            </a:r>
            <a:r>
              <a:rPr sz="4000" spc="75" dirty="0">
                <a:latin typeface="Verdana"/>
                <a:cs typeface="Verdana"/>
              </a:rPr>
              <a:t>i</a:t>
            </a:r>
            <a:r>
              <a:rPr sz="4000" spc="-145" dirty="0">
                <a:latin typeface="Verdana"/>
                <a:cs typeface="Verdana"/>
              </a:rPr>
              <a:t>ons</a:t>
            </a:r>
            <a:r>
              <a:rPr sz="4000" spc="-340" dirty="0">
                <a:latin typeface="Verdana"/>
                <a:cs typeface="Verdana"/>
              </a:rPr>
              <a:t> </a:t>
            </a:r>
            <a:r>
              <a:rPr sz="4000" spc="330" dirty="0">
                <a:latin typeface="Verdana"/>
                <a:cs typeface="Verdana"/>
              </a:rPr>
              <a:t>à</a:t>
            </a:r>
            <a:r>
              <a:rPr sz="4000" spc="-530" dirty="0">
                <a:latin typeface="Verdana"/>
                <a:cs typeface="Verdana"/>
              </a:rPr>
              <a:t> </a:t>
            </a:r>
            <a:r>
              <a:rPr sz="4000" spc="-25" dirty="0">
                <a:latin typeface="Verdana"/>
                <a:cs typeface="Verdana"/>
              </a:rPr>
              <a:t>entre</a:t>
            </a:r>
            <a:r>
              <a:rPr sz="4000" spc="-50" dirty="0">
                <a:latin typeface="Verdana"/>
                <a:cs typeface="Verdana"/>
              </a:rPr>
              <a:t>p</a:t>
            </a:r>
            <a:r>
              <a:rPr sz="4000" spc="-135" dirty="0">
                <a:latin typeface="Verdana"/>
                <a:cs typeface="Verdana"/>
              </a:rPr>
              <a:t>rend</a:t>
            </a:r>
            <a:r>
              <a:rPr sz="4000" spc="-120" dirty="0">
                <a:latin typeface="Verdana"/>
                <a:cs typeface="Verdana"/>
              </a:rPr>
              <a:t>r</a:t>
            </a:r>
            <a:r>
              <a:rPr sz="4000" spc="215" dirty="0">
                <a:latin typeface="Verdana"/>
                <a:cs typeface="Verdana"/>
              </a:rPr>
              <a:t>e</a:t>
            </a:r>
            <a:endParaRPr sz="4000">
              <a:latin typeface="Verdana"/>
              <a:cs typeface="Verdana"/>
            </a:endParaRPr>
          </a:p>
          <a:p>
            <a:pPr marL="2361565" algn="ctr">
              <a:lnSpc>
                <a:spcPct val="100000"/>
              </a:lnSpc>
              <a:spcBef>
                <a:spcPts val="2685"/>
              </a:spcBef>
            </a:pP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Action</a:t>
            </a:r>
            <a:endParaRPr sz="2000">
              <a:latin typeface="Verdana"/>
              <a:cs typeface="Verdana"/>
            </a:endParaRPr>
          </a:p>
          <a:p>
            <a:pPr marL="2446655" algn="ctr">
              <a:lnSpc>
                <a:spcPct val="100000"/>
              </a:lnSpc>
              <a:spcBef>
                <a:spcPts val="505"/>
              </a:spcBef>
            </a:pP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77720" y="2852420"/>
            <a:ext cx="3129280" cy="3129280"/>
            <a:chOff x="2077720" y="2852420"/>
            <a:chExt cx="3129280" cy="3129280"/>
          </a:xfrm>
        </p:grpSpPr>
        <p:sp>
          <p:nvSpPr>
            <p:cNvPr id="3" name="object 3"/>
            <p:cNvSpPr/>
            <p:nvPr/>
          </p:nvSpPr>
          <p:spPr>
            <a:xfrm>
              <a:off x="2077720" y="2852420"/>
              <a:ext cx="3129280" cy="3129280"/>
            </a:xfrm>
            <a:custGeom>
              <a:avLst/>
              <a:gdLst/>
              <a:ahLst/>
              <a:cxnLst/>
              <a:rect l="l" t="t" r="r" b="b"/>
              <a:pathLst>
                <a:path w="3129279" h="3129279">
                  <a:moveTo>
                    <a:pt x="1564385" y="0"/>
                  </a:moveTo>
                  <a:lnTo>
                    <a:pt x="0" y="1564385"/>
                  </a:lnTo>
                  <a:lnTo>
                    <a:pt x="1564385" y="3128898"/>
                  </a:lnTo>
                  <a:lnTo>
                    <a:pt x="3128899" y="1564385"/>
                  </a:lnTo>
                  <a:lnTo>
                    <a:pt x="1564385" y="0"/>
                  </a:lnTo>
                  <a:close/>
                </a:path>
              </a:pathLst>
            </a:custGeom>
            <a:solidFill>
              <a:srgbClr val="C8D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74900" y="3152140"/>
              <a:ext cx="1224280" cy="1219200"/>
            </a:xfrm>
            <a:custGeom>
              <a:avLst/>
              <a:gdLst/>
              <a:ahLst/>
              <a:cxnLst/>
              <a:rect l="l" t="t" r="r" b="b"/>
              <a:pathLst>
                <a:path w="1224279" h="1219200">
                  <a:moveTo>
                    <a:pt x="1019683" y="0"/>
                  </a:moveTo>
                  <a:lnTo>
                    <a:pt x="203962" y="0"/>
                  </a:lnTo>
                  <a:lnTo>
                    <a:pt x="157225" y="5334"/>
                  </a:lnTo>
                  <a:lnTo>
                    <a:pt x="114300" y="20700"/>
                  </a:lnTo>
                  <a:lnTo>
                    <a:pt x="76454" y="44704"/>
                  </a:lnTo>
                  <a:lnTo>
                    <a:pt x="44831" y="76073"/>
                  </a:lnTo>
                  <a:lnTo>
                    <a:pt x="20700" y="113792"/>
                  </a:lnTo>
                  <a:lnTo>
                    <a:pt x="5333" y="156590"/>
                  </a:lnTo>
                  <a:lnTo>
                    <a:pt x="0" y="203073"/>
                  </a:lnTo>
                  <a:lnTo>
                    <a:pt x="0" y="1015873"/>
                  </a:lnTo>
                  <a:lnTo>
                    <a:pt x="5333" y="1062482"/>
                  </a:lnTo>
                  <a:lnTo>
                    <a:pt x="20700" y="1105281"/>
                  </a:lnTo>
                  <a:lnTo>
                    <a:pt x="44831" y="1143000"/>
                  </a:lnTo>
                  <a:lnTo>
                    <a:pt x="76454" y="1174369"/>
                  </a:lnTo>
                  <a:lnTo>
                    <a:pt x="114300" y="1198372"/>
                  </a:lnTo>
                  <a:lnTo>
                    <a:pt x="157225" y="1213739"/>
                  </a:lnTo>
                  <a:lnTo>
                    <a:pt x="203962" y="1219073"/>
                  </a:lnTo>
                  <a:lnTo>
                    <a:pt x="1019683" y="1219073"/>
                  </a:lnTo>
                  <a:lnTo>
                    <a:pt x="1066546" y="1213739"/>
                  </a:lnTo>
                  <a:lnTo>
                    <a:pt x="1109599" y="1198372"/>
                  </a:lnTo>
                  <a:lnTo>
                    <a:pt x="1147317" y="1174369"/>
                  </a:lnTo>
                  <a:lnTo>
                    <a:pt x="1178940" y="1143000"/>
                  </a:lnTo>
                  <a:lnTo>
                    <a:pt x="1203071" y="1105281"/>
                  </a:lnTo>
                  <a:lnTo>
                    <a:pt x="1218438" y="1062482"/>
                  </a:lnTo>
                  <a:lnTo>
                    <a:pt x="1223772" y="1015873"/>
                  </a:lnTo>
                  <a:lnTo>
                    <a:pt x="1223772" y="203073"/>
                  </a:lnTo>
                  <a:lnTo>
                    <a:pt x="1218438" y="156590"/>
                  </a:lnTo>
                  <a:lnTo>
                    <a:pt x="1203071" y="113792"/>
                  </a:lnTo>
                  <a:lnTo>
                    <a:pt x="1178940" y="76073"/>
                  </a:lnTo>
                  <a:lnTo>
                    <a:pt x="1147317" y="44704"/>
                  </a:lnTo>
                  <a:lnTo>
                    <a:pt x="1109599" y="20700"/>
                  </a:lnTo>
                  <a:lnTo>
                    <a:pt x="1066546" y="5334"/>
                  </a:lnTo>
                  <a:lnTo>
                    <a:pt x="1019683" y="0"/>
                  </a:lnTo>
                  <a:close/>
                </a:path>
              </a:pathLst>
            </a:custGeom>
            <a:solidFill>
              <a:srgbClr val="D41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77440" y="3152140"/>
              <a:ext cx="1221740" cy="1221740"/>
            </a:xfrm>
            <a:custGeom>
              <a:avLst/>
              <a:gdLst/>
              <a:ahLst/>
              <a:cxnLst/>
              <a:rect l="l" t="t" r="r" b="b"/>
              <a:pathLst>
                <a:path w="1221739" h="1221739">
                  <a:moveTo>
                    <a:pt x="0" y="203581"/>
                  </a:moveTo>
                  <a:lnTo>
                    <a:pt x="5334" y="156845"/>
                  </a:lnTo>
                  <a:lnTo>
                    <a:pt x="20701" y="114046"/>
                  </a:lnTo>
                  <a:lnTo>
                    <a:pt x="44704" y="76326"/>
                  </a:lnTo>
                  <a:lnTo>
                    <a:pt x="76200" y="44704"/>
                  </a:lnTo>
                  <a:lnTo>
                    <a:pt x="114046" y="20700"/>
                  </a:lnTo>
                  <a:lnTo>
                    <a:pt x="156845" y="5334"/>
                  </a:lnTo>
                  <a:lnTo>
                    <a:pt x="203581" y="0"/>
                  </a:lnTo>
                  <a:lnTo>
                    <a:pt x="1017651" y="0"/>
                  </a:lnTo>
                  <a:lnTo>
                    <a:pt x="1064387" y="5334"/>
                  </a:lnTo>
                  <a:lnTo>
                    <a:pt x="1107186" y="20700"/>
                  </a:lnTo>
                  <a:lnTo>
                    <a:pt x="1144905" y="44704"/>
                  </a:lnTo>
                  <a:lnTo>
                    <a:pt x="1176527" y="76326"/>
                  </a:lnTo>
                  <a:lnTo>
                    <a:pt x="1200531" y="114046"/>
                  </a:lnTo>
                  <a:lnTo>
                    <a:pt x="1215898" y="156845"/>
                  </a:lnTo>
                  <a:lnTo>
                    <a:pt x="1221232" y="203581"/>
                  </a:lnTo>
                  <a:lnTo>
                    <a:pt x="1221232" y="1017905"/>
                  </a:lnTo>
                  <a:lnTo>
                    <a:pt x="1215898" y="1064768"/>
                  </a:lnTo>
                  <a:lnTo>
                    <a:pt x="1200531" y="1107567"/>
                  </a:lnTo>
                  <a:lnTo>
                    <a:pt x="1176527" y="1145286"/>
                  </a:lnTo>
                  <a:lnTo>
                    <a:pt x="1144905" y="1176909"/>
                  </a:lnTo>
                  <a:lnTo>
                    <a:pt x="1107186" y="1200912"/>
                  </a:lnTo>
                  <a:lnTo>
                    <a:pt x="1064387" y="1216279"/>
                  </a:lnTo>
                  <a:lnTo>
                    <a:pt x="1017651" y="1221613"/>
                  </a:lnTo>
                  <a:lnTo>
                    <a:pt x="203581" y="1221613"/>
                  </a:lnTo>
                  <a:lnTo>
                    <a:pt x="156845" y="1216279"/>
                  </a:lnTo>
                  <a:lnTo>
                    <a:pt x="114046" y="1200912"/>
                  </a:lnTo>
                  <a:lnTo>
                    <a:pt x="76200" y="1176909"/>
                  </a:lnTo>
                  <a:lnTo>
                    <a:pt x="44704" y="1145286"/>
                  </a:lnTo>
                  <a:lnTo>
                    <a:pt x="20701" y="1107567"/>
                  </a:lnTo>
                  <a:lnTo>
                    <a:pt x="5334" y="1064768"/>
                  </a:lnTo>
                  <a:lnTo>
                    <a:pt x="0" y="1017905"/>
                  </a:lnTo>
                  <a:lnTo>
                    <a:pt x="0" y="20358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80639" y="3639820"/>
            <a:ext cx="8255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No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ce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?</a:t>
            </a:r>
            <a:endParaRPr sz="13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680459" y="3139439"/>
            <a:ext cx="1244600" cy="1247140"/>
            <a:chOff x="3680459" y="3139439"/>
            <a:chExt cx="1244600" cy="1247140"/>
          </a:xfrm>
        </p:grpSpPr>
        <p:sp>
          <p:nvSpPr>
            <p:cNvPr id="8" name="object 8"/>
            <p:cNvSpPr/>
            <p:nvPr/>
          </p:nvSpPr>
          <p:spPr>
            <a:xfrm>
              <a:off x="3690620" y="3152139"/>
              <a:ext cx="1221740" cy="1221740"/>
            </a:xfrm>
            <a:custGeom>
              <a:avLst/>
              <a:gdLst/>
              <a:ahLst/>
              <a:cxnLst/>
              <a:rect l="l" t="t" r="r" b="b"/>
              <a:pathLst>
                <a:path w="1221739" h="1221739">
                  <a:moveTo>
                    <a:pt x="1221613" y="203073"/>
                  </a:moveTo>
                  <a:lnTo>
                    <a:pt x="1216279" y="156591"/>
                  </a:lnTo>
                  <a:lnTo>
                    <a:pt x="1200912" y="113792"/>
                  </a:lnTo>
                  <a:lnTo>
                    <a:pt x="1176909" y="76073"/>
                  </a:lnTo>
                  <a:lnTo>
                    <a:pt x="1161161" y="60452"/>
                  </a:lnTo>
                  <a:lnTo>
                    <a:pt x="1145540" y="44704"/>
                  </a:lnTo>
                  <a:lnTo>
                    <a:pt x="1107821" y="20701"/>
                  </a:lnTo>
                  <a:lnTo>
                    <a:pt x="1065022" y="5334"/>
                  </a:lnTo>
                  <a:lnTo>
                    <a:pt x="1018413" y="0"/>
                  </a:lnTo>
                  <a:lnTo>
                    <a:pt x="1017905" y="0"/>
                  </a:lnTo>
                  <a:lnTo>
                    <a:pt x="205613" y="0"/>
                  </a:lnTo>
                  <a:lnTo>
                    <a:pt x="203581" y="0"/>
                  </a:lnTo>
                  <a:lnTo>
                    <a:pt x="156845" y="5334"/>
                  </a:lnTo>
                  <a:lnTo>
                    <a:pt x="114046" y="20701"/>
                  </a:lnTo>
                  <a:lnTo>
                    <a:pt x="76327" y="44704"/>
                  </a:lnTo>
                  <a:lnTo>
                    <a:pt x="44704" y="76073"/>
                  </a:lnTo>
                  <a:lnTo>
                    <a:pt x="20701" y="113792"/>
                  </a:lnTo>
                  <a:lnTo>
                    <a:pt x="5334" y="156591"/>
                  </a:lnTo>
                  <a:lnTo>
                    <a:pt x="0" y="203073"/>
                  </a:lnTo>
                  <a:lnTo>
                    <a:pt x="0" y="1015873"/>
                  </a:lnTo>
                  <a:lnTo>
                    <a:pt x="5334" y="1062482"/>
                  </a:lnTo>
                  <a:lnTo>
                    <a:pt x="20701" y="1105281"/>
                  </a:lnTo>
                  <a:lnTo>
                    <a:pt x="44704" y="1143000"/>
                  </a:lnTo>
                  <a:lnTo>
                    <a:pt x="61722" y="1159891"/>
                  </a:lnTo>
                  <a:lnTo>
                    <a:pt x="78613" y="1176909"/>
                  </a:lnTo>
                  <a:lnTo>
                    <a:pt x="116332" y="1200912"/>
                  </a:lnTo>
                  <a:lnTo>
                    <a:pt x="159131" y="1216279"/>
                  </a:lnTo>
                  <a:lnTo>
                    <a:pt x="205613" y="1221613"/>
                  </a:lnTo>
                  <a:lnTo>
                    <a:pt x="1018413" y="1221613"/>
                  </a:lnTo>
                  <a:lnTo>
                    <a:pt x="1065022" y="1216279"/>
                  </a:lnTo>
                  <a:lnTo>
                    <a:pt x="1107821" y="1200912"/>
                  </a:lnTo>
                  <a:lnTo>
                    <a:pt x="1145540" y="1176909"/>
                  </a:lnTo>
                  <a:lnTo>
                    <a:pt x="1176909" y="1145286"/>
                  </a:lnTo>
                  <a:lnTo>
                    <a:pt x="1200912" y="1107567"/>
                  </a:lnTo>
                  <a:lnTo>
                    <a:pt x="1216279" y="1064768"/>
                  </a:lnTo>
                  <a:lnTo>
                    <a:pt x="1221613" y="1017905"/>
                  </a:lnTo>
                  <a:lnTo>
                    <a:pt x="1221613" y="1015873"/>
                  </a:lnTo>
                  <a:lnTo>
                    <a:pt x="1221613" y="203581"/>
                  </a:lnTo>
                  <a:lnTo>
                    <a:pt x="1221613" y="203073"/>
                  </a:lnTo>
                  <a:close/>
                </a:path>
              </a:pathLst>
            </a:custGeom>
            <a:solidFill>
              <a:srgbClr val="E03A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93159" y="3152139"/>
              <a:ext cx="1219200" cy="1221740"/>
            </a:xfrm>
            <a:custGeom>
              <a:avLst/>
              <a:gdLst/>
              <a:ahLst/>
              <a:cxnLst/>
              <a:rect l="l" t="t" r="r" b="b"/>
              <a:pathLst>
                <a:path w="1219200" h="1221739">
                  <a:moveTo>
                    <a:pt x="0" y="203581"/>
                  </a:moveTo>
                  <a:lnTo>
                    <a:pt x="5334" y="156845"/>
                  </a:lnTo>
                  <a:lnTo>
                    <a:pt x="20700" y="114046"/>
                  </a:lnTo>
                  <a:lnTo>
                    <a:pt x="44703" y="76326"/>
                  </a:lnTo>
                  <a:lnTo>
                    <a:pt x="76073" y="44704"/>
                  </a:lnTo>
                  <a:lnTo>
                    <a:pt x="113791" y="20700"/>
                  </a:lnTo>
                  <a:lnTo>
                    <a:pt x="156590" y="5334"/>
                  </a:lnTo>
                  <a:lnTo>
                    <a:pt x="203073" y="0"/>
                  </a:lnTo>
                  <a:lnTo>
                    <a:pt x="1015873" y="0"/>
                  </a:lnTo>
                  <a:lnTo>
                    <a:pt x="1062481" y="5334"/>
                  </a:lnTo>
                  <a:lnTo>
                    <a:pt x="1105280" y="20700"/>
                  </a:lnTo>
                  <a:lnTo>
                    <a:pt x="1143000" y="44704"/>
                  </a:lnTo>
                  <a:lnTo>
                    <a:pt x="1174368" y="76326"/>
                  </a:lnTo>
                  <a:lnTo>
                    <a:pt x="1198372" y="114046"/>
                  </a:lnTo>
                  <a:lnTo>
                    <a:pt x="1213739" y="156845"/>
                  </a:lnTo>
                  <a:lnTo>
                    <a:pt x="1219073" y="203581"/>
                  </a:lnTo>
                  <a:lnTo>
                    <a:pt x="1219073" y="1017905"/>
                  </a:lnTo>
                  <a:lnTo>
                    <a:pt x="1213739" y="1064768"/>
                  </a:lnTo>
                  <a:lnTo>
                    <a:pt x="1198372" y="1107567"/>
                  </a:lnTo>
                  <a:lnTo>
                    <a:pt x="1174368" y="1145286"/>
                  </a:lnTo>
                  <a:lnTo>
                    <a:pt x="1143000" y="1176909"/>
                  </a:lnTo>
                  <a:lnTo>
                    <a:pt x="1105280" y="1200912"/>
                  </a:lnTo>
                  <a:lnTo>
                    <a:pt x="1062481" y="1216279"/>
                  </a:lnTo>
                  <a:lnTo>
                    <a:pt x="1015873" y="1221613"/>
                  </a:lnTo>
                  <a:lnTo>
                    <a:pt x="203073" y="1221613"/>
                  </a:lnTo>
                  <a:lnTo>
                    <a:pt x="156590" y="1216279"/>
                  </a:lnTo>
                  <a:lnTo>
                    <a:pt x="113791" y="1200912"/>
                  </a:lnTo>
                  <a:lnTo>
                    <a:pt x="76073" y="1176909"/>
                  </a:lnTo>
                  <a:lnTo>
                    <a:pt x="44703" y="1145286"/>
                  </a:lnTo>
                  <a:lnTo>
                    <a:pt x="20700" y="1107567"/>
                  </a:lnTo>
                  <a:lnTo>
                    <a:pt x="5334" y="1064768"/>
                  </a:lnTo>
                  <a:lnTo>
                    <a:pt x="0" y="1017905"/>
                  </a:lnTo>
                  <a:lnTo>
                    <a:pt x="0" y="20358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874515" y="3552570"/>
            <a:ext cx="817244" cy="40132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indent="276860">
              <a:lnSpc>
                <a:spcPts val="1400"/>
              </a:lnSpc>
              <a:spcBef>
                <a:spcPts val="280"/>
              </a:spcBef>
            </a:pP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Nos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ibl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?</a:t>
            </a:r>
            <a:endParaRPr sz="13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364739" y="4452620"/>
            <a:ext cx="1247140" cy="1247140"/>
            <a:chOff x="2364739" y="4452620"/>
            <a:chExt cx="1247140" cy="1247140"/>
          </a:xfrm>
        </p:grpSpPr>
        <p:sp>
          <p:nvSpPr>
            <p:cNvPr id="12" name="object 12"/>
            <p:cNvSpPr/>
            <p:nvPr/>
          </p:nvSpPr>
          <p:spPr>
            <a:xfrm>
              <a:off x="2374900" y="4465319"/>
              <a:ext cx="1224280" cy="1221740"/>
            </a:xfrm>
            <a:custGeom>
              <a:avLst/>
              <a:gdLst/>
              <a:ahLst/>
              <a:cxnLst/>
              <a:rect l="l" t="t" r="r" b="b"/>
              <a:pathLst>
                <a:path w="1224279" h="1221739">
                  <a:moveTo>
                    <a:pt x="1223772" y="203581"/>
                  </a:moveTo>
                  <a:lnTo>
                    <a:pt x="1218438" y="156845"/>
                  </a:lnTo>
                  <a:lnTo>
                    <a:pt x="1203071" y="114046"/>
                  </a:lnTo>
                  <a:lnTo>
                    <a:pt x="1179068" y="76327"/>
                  </a:lnTo>
                  <a:lnTo>
                    <a:pt x="1147445" y="44704"/>
                  </a:lnTo>
                  <a:lnTo>
                    <a:pt x="1109726" y="20701"/>
                  </a:lnTo>
                  <a:lnTo>
                    <a:pt x="1066927" y="5334"/>
                  </a:lnTo>
                  <a:lnTo>
                    <a:pt x="1020191" y="0"/>
                  </a:lnTo>
                  <a:lnTo>
                    <a:pt x="1019683" y="0"/>
                  </a:lnTo>
                  <a:lnTo>
                    <a:pt x="206121" y="0"/>
                  </a:lnTo>
                  <a:lnTo>
                    <a:pt x="203962" y="0"/>
                  </a:lnTo>
                  <a:lnTo>
                    <a:pt x="157226" y="5334"/>
                  </a:lnTo>
                  <a:lnTo>
                    <a:pt x="114300" y="20701"/>
                  </a:lnTo>
                  <a:lnTo>
                    <a:pt x="76454" y="44704"/>
                  </a:lnTo>
                  <a:lnTo>
                    <a:pt x="44831" y="76327"/>
                  </a:lnTo>
                  <a:lnTo>
                    <a:pt x="20701" y="114046"/>
                  </a:lnTo>
                  <a:lnTo>
                    <a:pt x="5334" y="156845"/>
                  </a:lnTo>
                  <a:lnTo>
                    <a:pt x="0" y="203581"/>
                  </a:lnTo>
                  <a:lnTo>
                    <a:pt x="0" y="1018032"/>
                  </a:lnTo>
                  <a:lnTo>
                    <a:pt x="5334" y="1064768"/>
                  </a:lnTo>
                  <a:lnTo>
                    <a:pt x="20701" y="1107567"/>
                  </a:lnTo>
                  <a:lnTo>
                    <a:pt x="44831" y="1145349"/>
                  </a:lnTo>
                  <a:lnTo>
                    <a:pt x="76454" y="1176883"/>
                  </a:lnTo>
                  <a:lnTo>
                    <a:pt x="114300" y="1200912"/>
                  </a:lnTo>
                  <a:lnTo>
                    <a:pt x="157226" y="1216228"/>
                  </a:lnTo>
                  <a:lnTo>
                    <a:pt x="203962" y="1221613"/>
                  </a:lnTo>
                  <a:lnTo>
                    <a:pt x="206121" y="1221613"/>
                  </a:lnTo>
                  <a:lnTo>
                    <a:pt x="1019683" y="1221613"/>
                  </a:lnTo>
                  <a:lnTo>
                    <a:pt x="1020191" y="1221613"/>
                  </a:lnTo>
                  <a:lnTo>
                    <a:pt x="1066927" y="1216228"/>
                  </a:lnTo>
                  <a:lnTo>
                    <a:pt x="1109726" y="1200912"/>
                  </a:lnTo>
                  <a:lnTo>
                    <a:pt x="1147445" y="1176883"/>
                  </a:lnTo>
                  <a:lnTo>
                    <a:pt x="1179068" y="1145349"/>
                  </a:lnTo>
                  <a:lnTo>
                    <a:pt x="1203071" y="1107567"/>
                  </a:lnTo>
                  <a:lnTo>
                    <a:pt x="1218438" y="1064768"/>
                  </a:lnTo>
                  <a:lnTo>
                    <a:pt x="1223772" y="1018032"/>
                  </a:lnTo>
                  <a:lnTo>
                    <a:pt x="1223772" y="203581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77439" y="4465320"/>
              <a:ext cx="1221740" cy="1221740"/>
            </a:xfrm>
            <a:custGeom>
              <a:avLst/>
              <a:gdLst/>
              <a:ahLst/>
              <a:cxnLst/>
              <a:rect l="l" t="t" r="r" b="b"/>
              <a:pathLst>
                <a:path w="1221739" h="1221739">
                  <a:moveTo>
                    <a:pt x="0" y="203580"/>
                  </a:moveTo>
                  <a:lnTo>
                    <a:pt x="5334" y="156844"/>
                  </a:lnTo>
                  <a:lnTo>
                    <a:pt x="20701" y="114045"/>
                  </a:lnTo>
                  <a:lnTo>
                    <a:pt x="44704" y="76326"/>
                  </a:lnTo>
                  <a:lnTo>
                    <a:pt x="76200" y="44703"/>
                  </a:lnTo>
                  <a:lnTo>
                    <a:pt x="114046" y="20700"/>
                  </a:lnTo>
                  <a:lnTo>
                    <a:pt x="156845" y="5333"/>
                  </a:lnTo>
                  <a:lnTo>
                    <a:pt x="203581" y="0"/>
                  </a:lnTo>
                  <a:lnTo>
                    <a:pt x="1017651" y="0"/>
                  </a:lnTo>
                  <a:lnTo>
                    <a:pt x="1064387" y="5333"/>
                  </a:lnTo>
                  <a:lnTo>
                    <a:pt x="1107186" y="20700"/>
                  </a:lnTo>
                  <a:lnTo>
                    <a:pt x="1144905" y="44703"/>
                  </a:lnTo>
                  <a:lnTo>
                    <a:pt x="1176527" y="76326"/>
                  </a:lnTo>
                  <a:lnTo>
                    <a:pt x="1200531" y="114045"/>
                  </a:lnTo>
                  <a:lnTo>
                    <a:pt x="1215898" y="156844"/>
                  </a:lnTo>
                  <a:lnTo>
                    <a:pt x="1221232" y="203580"/>
                  </a:lnTo>
                  <a:lnTo>
                    <a:pt x="1221232" y="1018031"/>
                  </a:lnTo>
                  <a:lnTo>
                    <a:pt x="1215898" y="1064767"/>
                  </a:lnTo>
                  <a:lnTo>
                    <a:pt x="1200531" y="1107566"/>
                  </a:lnTo>
                  <a:lnTo>
                    <a:pt x="1176527" y="1145349"/>
                  </a:lnTo>
                  <a:lnTo>
                    <a:pt x="1144905" y="1176883"/>
                  </a:lnTo>
                  <a:lnTo>
                    <a:pt x="1107186" y="1200911"/>
                  </a:lnTo>
                  <a:lnTo>
                    <a:pt x="1064387" y="1216228"/>
                  </a:lnTo>
                  <a:lnTo>
                    <a:pt x="1017651" y="1221612"/>
                  </a:lnTo>
                  <a:lnTo>
                    <a:pt x="203581" y="1221612"/>
                  </a:lnTo>
                  <a:lnTo>
                    <a:pt x="156845" y="1216228"/>
                  </a:lnTo>
                  <a:lnTo>
                    <a:pt x="114046" y="1200911"/>
                  </a:lnTo>
                  <a:lnTo>
                    <a:pt x="76200" y="1176883"/>
                  </a:lnTo>
                  <a:lnTo>
                    <a:pt x="44704" y="1145349"/>
                  </a:lnTo>
                  <a:lnTo>
                    <a:pt x="20701" y="1107566"/>
                  </a:lnTo>
                  <a:lnTo>
                    <a:pt x="5334" y="1064767"/>
                  </a:lnTo>
                  <a:lnTo>
                    <a:pt x="0" y="1018031"/>
                  </a:lnTo>
                  <a:lnTo>
                    <a:pt x="0" y="20358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510535" y="4850129"/>
            <a:ext cx="953769" cy="41402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93040" marR="5080" indent="-180975">
              <a:lnSpc>
                <a:spcPts val="1500"/>
              </a:lnSpc>
              <a:spcBef>
                <a:spcPts val="200"/>
              </a:spcBef>
            </a:pP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pp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és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à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saisir?</a:t>
            </a:r>
            <a:endParaRPr sz="13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680459" y="4452620"/>
            <a:ext cx="1244600" cy="1247140"/>
            <a:chOff x="3680459" y="4452620"/>
            <a:chExt cx="1244600" cy="1247140"/>
          </a:xfrm>
        </p:grpSpPr>
        <p:sp>
          <p:nvSpPr>
            <p:cNvPr id="16" name="object 16"/>
            <p:cNvSpPr/>
            <p:nvPr/>
          </p:nvSpPr>
          <p:spPr>
            <a:xfrm>
              <a:off x="3690620" y="4465319"/>
              <a:ext cx="1221740" cy="1221740"/>
            </a:xfrm>
            <a:custGeom>
              <a:avLst/>
              <a:gdLst/>
              <a:ahLst/>
              <a:cxnLst/>
              <a:rect l="l" t="t" r="r" b="b"/>
              <a:pathLst>
                <a:path w="1221739" h="1221739">
                  <a:moveTo>
                    <a:pt x="1221613" y="203581"/>
                  </a:moveTo>
                  <a:lnTo>
                    <a:pt x="1216279" y="156845"/>
                  </a:lnTo>
                  <a:lnTo>
                    <a:pt x="1200912" y="114046"/>
                  </a:lnTo>
                  <a:lnTo>
                    <a:pt x="1176909" y="76327"/>
                  </a:lnTo>
                  <a:lnTo>
                    <a:pt x="1145540" y="44704"/>
                  </a:lnTo>
                  <a:lnTo>
                    <a:pt x="1107821" y="20701"/>
                  </a:lnTo>
                  <a:lnTo>
                    <a:pt x="1065022" y="5334"/>
                  </a:lnTo>
                  <a:lnTo>
                    <a:pt x="1018413" y="0"/>
                  </a:lnTo>
                  <a:lnTo>
                    <a:pt x="1017905" y="0"/>
                  </a:lnTo>
                  <a:lnTo>
                    <a:pt x="205613" y="0"/>
                  </a:lnTo>
                  <a:lnTo>
                    <a:pt x="203581" y="0"/>
                  </a:lnTo>
                  <a:lnTo>
                    <a:pt x="156845" y="5334"/>
                  </a:lnTo>
                  <a:lnTo>
                    <a:pt x="114046" y="20701"/>
                  </a:lnTo>
                  <a:lnTo>
                    <a:pt x="76327" y="44704"/>
                  </a:lnTo>
                  <a:lnTo>
                    <a:pt x="44704" y="76327"/>
                  </a:lnTo>
                  <a:lnTo>
                    <a:pt x="20701" y="114046"/>
                  </a:lnTo>
                  <a:lnTo>
                    <a:pt x="5334" y="156845"/>
                  </a:lnTo>
                  <a:lnTo>
                    <a:pt x="0" y="203581"/>
                  </a:lnTo>
                  <a:lnTo>
                    <a:pt x="0" y="1018032"/>
                  </a:lnTo>
                  <a:lnTo>
                    <a:pt x="5334" y="1064768"/>
                  </a:lnTo>
                  <a:lnTo>
                    <a:pt x="20701" y="1107567"/>
                  </a:lnTo>
                  <a:lnTo>
                    <a:pt x="44704" y="1145349"/>
                  </a:lnTo>
                  <a:lnTo>
                    <a:pt x="76327" y="1176883"/>
                  </a:lnTo>
                  <a:lnTo>
                    <a:pt x="114046" y="1200912"/>
                  </a:lnTo>
                  <a:lnTo>
                    <a:pt x="156845" y="1216228"/>
                  </a:lnTo>
                  <a:lnTo>
                    <a:pt x="203581" y="1221613"/>
                  </a:lnTo>
                  <a:lnTo>
                    <a:pt x="205613" y="1221613"/>
                  </a:lnTo>
                  <a:lnTo>
                    <a:pt x="1017905" y="1221613"/>
                  </a:lnTo>
                  <a:lnTo>
                    <a:pt x="1018413" y="1221613"/>
                  </a:lnTo>
                  <a:lnTo>
                    <a:pt x="1065022" y="1216228"/>
                  </a:lnTo>
                  <a:lnTo>
                    <a:pt x="1107821" y="1200912"/>
                  </a:lnTo>
                  <a:lnTo>
                    <a:pt x="1145540" y="1176883"/>
                  </a:lnTo>
                  <a:lnTo>
                    <a:pt x="1176909" y="1145349"/>
                  </a:lnTo>
                  <a:lnTo>
                    <a:pt x="1200912" y="1107567"/>
                  </a:lnTo>
                  <a:lnTo>
                    <a:pt x="1216279" y="1064768"/>
                  </a:lnTo>
                  <a:lnTo>
                    <a:pt x="1221613" y="1018032"/>
                  </a:lnTo>
                  <a:lnTo>
                    <a:pt x="1221613" y="203581"/>
                  </a:lnTo>
                  <a:close/>
                </a:path>
              </a:pathLst>
            </a:custGeom>
            <a:solidFill>
              <a:srgbClr val="DC52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93159" y="4465320"/>
              <a:ext cx="1219200" cy="1221740"/>
            </a:xfrm>
            <a:custGeom>
              <a:avLst/>
              <a:gdLst/>
              <a:ahLst/>
              <a:cxnLst/>
              <a:rect l="l" t="t" r="r" b="b"/>
              <a:pathLst>
                <a:path w="1219200" h="1221739">
                  <a:moveTo>
                    <a:pt x="0" y="203580"/>
                  </a:moveTo>
                  <a:lnTo>
                    <a:pt x="5334" y="156844"/>
                  </a:lnTo>
                  <a:lnTo>
                    <a:pt x="20700" y="114045"/>
                  </a:lnTo>
                  <a:lnTo>
                    <a:pt x="44703" y="76326"/>
                  </a:lnTo>
                  <a:lnTo>
                    <a:pt x="76073" y="44703"/>
                  </a:lnTo>
                  <a:lnTo>
                    <a:pt x="113791" y="20700"/>
                  </a:lnTo>
                  <a:lnTo>
                    <a:pt x="156590" y="5333"/>
                  </a:lnTo>
                  <a:lnTo>
                    <a:pt x="203073" y="0"/>
                  </a:lnTo>
                  <a:lnTo>
                    <a:pt x="1015873" y="0"/>
                  </a:lnTo>
                  <a:lnTo>
                    <a:pt x="1062481" y="5333"/>
                  </a:lnTo>
                  <a:lnTo>
                    <a:pt x="1105280" y="20700"/>
                  </a:lnTo>
                  <a:lnTo>
                    <a:pt x="1143000" y="44703"/>
                  </a:lnTo>
                  <a:lnTo>
                    <a:pt x="1174368" y="76326"/>
                  </a:lnTo>
                  <a:lnTo>
                    <a:pt x="1198372" y="114045"/>
                  </a:lnTo>
                  <a:lnTo>
                    <a:pt x="1213739" y="156844"/>
                  </a:lnTo>
                  <a:lnTo>
                    <a:pt x="1219073" y="203580"/>
                  </a:lnTo>
                  <a:lnTo>
                    <a:pt x="1219073" y="1018031"/>
                  </a:lnTo>
                  <a:lnTo>
                    <a:pt x="1213739" y="1064767"/>
                  </a:lnTo>
                  <a:lnTo>
                    <a:pt x="1198372" y="1107566"/>
                  </a:lnTo>
                  <a:lnTo>
                    <a:pt x="1174368" y="1145349"/>
                  </a:lnTo>
                  <a:lnTo>
                    <a:pt x="1143000" y="1176883"/>
                  </a:lnTo>
                  <a:lnTo>
                    <a:pt x="1105280" y="1200911"/>
                  </a:lnTo>
                  <a:lnTo>
                    <a:pt x="1062481" y="1216228"/>
                  </a:lnTo>
                  <a:lnTo>
                    <a:pt x="1015873" y="1221612"/>
                  </a:lnTo>
                  <a:lnTo>
                    <a:pt x="203073" y="1221612"/>
                  </a:lnTo>
                  <a:lnTo>
                    <a:pt x="156590" y="1216228"/>
                  </a:lnTo>
                  <a:lnTo>
                    <a:pt x="113791" y="1200911"/>
                  </a:lnTo>
                  <a:lnTo>
                    <a:pt x="76073" y="1176883"/>
                  </a:lnTo>
                  <a:lnTo>
                    <a:pt x="44703" y="1145349"/>
                  </a:lnTo>
                  <a:lnTo>
                    <a:pt x="20700" y="1107566"/>
                  </a:lnTo>
                  <a:lnTo>
                    <a:pt x="5334" y="1064767"/>
                  </a:lnTo>
                  <a:lnTo>
                    <a:pt x="0" y="1018031"/>
                  </a:lnTo>
                  <a:lnTo>
                    <a:pt x="0" y="20358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914775" y="4850129"/>
            <a:ext cx="772795" cy="41402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41605" marR="5080" indent="-129539">
              <a:lnSpc>
                <a:spcPts val="1500"/>
              </a:lnSpc>
              <a:spcBef>
                <a:spcPts val="200"/>
              </a:spcBef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ac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à 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éviter?</a:t>
            </a:r>
            <a:endParaRPr sz="13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020559" y="3258820"/>
            <a:ext cx="3484879" cy="2392680"/>
            <a:chOff x="7020559" y="3258820"/>
            <a:chExt cx="3484879" cy="2392680"/>
          </a:xfrm>
        </p:grpSpPr>
        <p:sp>
          <p:nvSpPr>
            <p:cNvPr id="20" name="object 20"/>
            <p:cNvSpPr/>
            <p:nvPr/>
          </p:nvSpPr>
          <p:spPr>
            <a:xfrm>
              <a:off x="7033259" y="3271520"/>
              <a:ext cx="3459479" cy="431800"/>
            </a:xfrm>
            <a:custGeom>
              <a:avLst/>
              <a:gdLst/>
              <a:ahLst/>
              <a:cxnLst/>
              <a:rect l="l" t="t" r="r" b="b"/>
              <a:pathLst>
                <a:path w="3459479" h="431800">
                  <a:moveTo>
                    <a:pt x="3387344" y="0"/>
                  </a:moveTo>
                  <a:lnTo>
                    <a:pt x="71882" y="0"/>
                  </a:lnTo>
                  <a:lnTo>
                    <a:pt x="43942" y="5714"/>
                  </a:lnTo>
                  <a:lnTo>
                    <a:pt x="21082" y="21081"/>
                  </a:lnTo>
                  <a:lnTo>
                    <a:pt x="5588" y="43814"/>
                  </a:lnTo>
                  <a:lnTo>
                    <a:pt x="0" y="71881"/>
                  </a:lnTo>
                  <a:lnTo>
                    <a:pt x="0" y="359790"/>
                  </a:lnTo>
                  <a:lnTo>
                    <a:pt x="5588" y="387857"/>
                  </a:lnTo>
                  <a:lnTo>
                    <a:pt x="21082" y="410590"/>
                  </a:lnTo>
                  <a:lnTo>
                    <a:pt x="43942" y="425957"/>
                  </a:lnTo>
                  <a:lnTo>
                    <a:pt x="71882" y="431672"/>
                  </a:lnTo>
                  <a:lnTo>
                    <a:pt x="3387344" y="431672"/>
                  </a:lnTo>
                  <a:lnTo>
                    <a:pt x="3415284" y="425957"/>
                  </a:lnTo>
                  <a:lnTo>
                    <a:pt x="3438144" y="410590"/>
                  </a:lnTo>
                  <a:lnTo>
                    <a:pt x="3453638" y="387857"/>
                  </a:lnTo>
                  <a:lnTo>
                    <a:pt x="3459226" y="359790"/>
                  </a:lnTo>
                  <a:lnTo>
                    <a:pt x="3459226" y="71881"/>
                  </a:lnTo>
                  <a:lnTo>
                    <a:pt x="3453638" y="43814"/>
                  </a:lnTo>
                  <a:lnTo>
                    <a:pt x="3438144" y="21081"/>
                  </a:lnTo>
                  <a:lnTo>
                    <a:pt x="3415284" y="5714"/>
                  </a:lnTo>
                  <a:lnTo>
                    <a:pt x="338734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33259" y="3271520"/>
              <a:ext cx="3459479" cy="431800"/>
            </a:xfrm>
            <a:custGeom>
              <a:avLst/>
              <a:gdLst/>
              <a:ahLst/>
              <a:cxnLst/>
              <a:rect l="l" t="t" r="r" b="b"/>
              <a:pathLst>
                <a:path w="3459479" h="431800">
                  <a:moveTo>
                    <a:pt x="0" y="71881"/>
                  </a:moveTo>
                  <a:lnTo>
                    <a:pt x="5588" y="43814"/>
                  </a:lnTo>
                  <a:lnTo>
                    <a:pt x="21082" y="21081"/>
                  </a:lnTo>
                  <a:lnTo>
                    <a:pt x="43942" y="5714"/>
                  </a:lnTo>
                  <a:lnTo>
                    <a:pt x="71882" y="0"/>
                  </a:lnTo>
                  <a:lnTo>
                    <a:pt x="3387344" y="0"/>
                  </a:lnTo>
                  <a:lnTo>
                    <a:pt x="3415284" y="5714"/>
                  </a:lnTo>
                  <a:lnTo>
                    <a:pt x="3438144" y="21081"/>
                  </a:lnTo>
                  <a:lnTo>
                    <a:pt x="3453638" y="43814"/>
                  </a:lnTo>
                  <a:lnTo>
                    <a:pt x="3459226" y="71881"/>
                  </a:lnTo>
                  <a:lnTo>
                    <a:pt x="3459226" y="359790"/>
                  </a:lnTo>
                  <a:lnTo>
                    <a:pt x="3453638" y="387857"/>
                  </a:lnTo>
                  <a:lnTo>
                    <a:pt x="3438144" y="410590"/>
                  </a:lnTo>
                  <a:lnTo>
                    <a:pt x="3415284" y="425957"/>
                  </a:lnTo>
                  <a:lnTo>
                    <a:pt x="3387344" y="431672"/>
                  </a:lnTo>
                  <a:lnTo>
                    <a:pt x="71882" y="431672"/>
                  </a:lnTo>
                  <a:lnTo>
                    <a:pt x="43942" y="425957"/>
                  </a:lnTo>
                  <a:lnTo>
                    <a:pt x="21082" y="410590"/>
                  </a:lnTo>
                  <a:lnTo>
                    <a:pt x="5588" y="387857"/>
                  </a:lnTo>
                  <a:lnTo>
                    <a:pt x="0" y="359790"/>
                  </a:lnTo>
                  <a:lnTo>
                    <a:pt x="0" y="7188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33259" y="3754120"/>
              <a:ext cx="3459479" cy="434340"/>
            </a:xfrm>
            <a:custGeom>
              <a:avLst/>
              <a:gdLst/>
              <a:ahLst/>
              <a:cxnLst/>
              <a:rect l="l" t="t" r="r" b="b"/>
              <a:pathLst>
                <a:path w="3459479" h="434339">
                  <a:moveTo>
                    <a:pt x="3387090" y="0"/>
                  </a:moveTo>
                  <a:lnTo>
                    <a:pt x="72136" y="0"/>
                  </a:lnTo>
                  <a:lnTo>
                    <a:pt x="44069" y="5714"/>
                  </a:lnTo>
                  <a:lnTo>
                    <a:pt x="21082" y="21208"/>
                  </a:lnTo>
                  <a:lnTo>
                    <a:pt x="5715" y="44195"/>
                  </a:lnTo>
                  <a:lnTo>
                    <a:pt x="0" y="72389"/>
                  </a:lnTo>
                  <a:lnTo>
                    <a:pt x="0" y="361695"/>
                  </a:lnTo>
                  <a:lnTo>
                    <a:pt x="5715" y="389889"/>
                  </a:lnTo>
                  <a:lnTo>
                    <a:pt x="21082" y="412876"/>
                  </a:lnTo>
                  <a:lnTo>
                    <a:pt x="44069" y="428370"/>
                  </a:lnTo>
                  <a:lnTo>
                    <a:pt x="72136" y="434085"/>
                  </a:lnTo>
                  <a:lnTo>
                    <a:pt x="3387090" y="434085"/>
                  </a:lnTo>
                  <a:lnTo>
                    <a:pt x="3415157" y="428370"/>
                  </a:lnTo>
                  <a:lnTo>
                    <a:pt x="3438144" y="412876"/>
                  </a:lnTo>
                  <a:lnTo>
                    <a:pt x="3453511" y="389889"/>
                  </a:lnTo>
                  <a:lnTo>
                    <a:pt x="3459226" y="361695"/>
                  </a:lnTo>
                  <a:lnTo>
                    <a:pt x="3459226" y="72389"/>
                  </a:lnTo>
                  <a:lnTo>
                    <a:pt x="3453511" y="44195"/>
                  </a:lnTo>
                  <a:lnTo>
                    <a:pt x="3438144" y="21208"/>
                  </a:lnTo>
                  <a:lnTo>
                    <a:pt x="3415157" y="5714"/>
                  </a:lnTo>
                  <a:lnTo>
                    <a:pt x="3387090" y="0"/>
                  </a:lnTo>
                  <a:close/>
                </a:path>
              </a:pathLst>
            </a:custGeom>
            <a:solidFill>
              <a:srgbClr val="BC7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33259" y="3754120"/>
              <a:ext cx="3459479" cy="434340"/>
            </a:xfrm>
            <a:custGeom>
              <a:avLst/>
              <a:gdLst/>
              <a:ahLst/>
              <a:cxnLst/>
              <a:rect l="l" t="t" r="r" b="b"/>
              <a:pathLst>
                <a:path w="3459479" h="434339">
                  <a:moveTo>
                    <a:pt x="0" y="72389"/>
                  </a:moveTo>
                  <a:lnTo>
                    <a:pt x="5715" y="44195"/>
                  </a:lnTo>
                  <a:lnTo>
                    <a:pt x="21082" y="21208"/>
                  </a:lnTo>
                  <a:lnTo>
                    <a:pt x="44069" y="5714"/>
                  </a:lnTo>
                  <a:lnTo>
                    <a:pt x="72136" y="0"/>
                  </a:lnTo>
                  <a:lnTo>
                    <a:pt x="3387090" y="0"/>
                  </a:lnTo>
                  <a:lnTo>
                    <a:pt x="3415157" y="5714"/>
                  </a:lnTo>
                  <a:lnTo>
                    <a:pt x="3438144" y="21208"/>
                  </a:lnTo>
                  <a:lnTo>
                    <a:pt x="3453511" y="44195"/>
                  </a:lnTo>
                  <a:lnTo>
                    <a:pt x="3459226" y="72389"/>
                  </a:lnTo>
                  <a:lnTo>
                    <a:pt x="3459226" y="361695"/>
                  </a:lnTo>
                  <a:lnTo>
                    <a:pt x="3453511" y="389889"/>
                  </a:lnTo>
                  <a:lnTo>
                    <a:pt x="3438144" y="412876"/>
                  </a:lnTo>
                  <a:lnTo>
                    <a:pt x="3415157" y="428370"/>
                  </a:lnTo>
                  <a:lnTo>
                    <a:pt x="3387090" y="434085"/>
                  </a:lnTo>
                  <a:lnTo>
                    <a:pt x="72136" y="434085"/>
                  </a:lnTo>
                  <a:lnTo>
                    <a:pt x="44069" y="428370"/>
                  </a:lnTo>
                  <a:lnTo>
                    <a:pt x="21082" y="412876"/>
                  </a:lnTo>
                  <a:lnTo>
                    <a:pt x="5715" y="389889"/>
                  </a:lnTo>
                  <a:lnTo>
                    <a:pt x="0" y="361695"/>
                  </a:lnTo>
                  <a:lnTo>
                    <a:pt x="0" y="7238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3259" y="4239260"/>
              <a:ext cx="3459479" cy="431800"/>
            </a:xfrm>
            <a:custGeom>
              <a:avLst/>
              <a:gdLst/>
              <a:ahLst/>
              <a:cxnLst/>
              <a:rect l="l" t="t" r="r" b="b"/>
              <a:pathLst>
                <a:path w="3459479" h="431800">
                  <a:moveTo>
                    <a:pt x="3387344" y="0"/>
                  </a:moveTo>
                  <a:lnTo>
                    <a:pt x="71882" y="0"/>
                  </a:lnTo>
                  <a:lnTo>
                    <a:pt x="43942" y="5714"/>
                  </a:lnTo>
                  <a:lnTo>
                    <a:pt x="21082" y="21081"/>
                  </a:lnTo>
                  <a:lnTo>
                    <a:pt x="5588" y="43814"/>
                  </a:lnTo>
                  <a:lnTo>
                    <a:pt x="0" y="71881"/>
                  </a:lnTo>
                  <a:lnTo>
                    <a:pt x="0" y="359790"/>
                  </a:lnTo>
                  <a:lnTo>
                    <a:pt x="5588" y="387731"/>
                  </a:lnTo>
                  <a:lnTo>
                    <a:pt x="21082" y="410590"/>
                  </a:lnTo>
                  <a:lnTo>
                    <a:pt x="43942" y="425957"/>
                  </a:lnTo>
                  <a:lnTo>
                    <a:pt x="71882" y="431672"/>
                  </a:lnTo>
                  <a:lnTo>
                    <a:pt x="3387344" y="431672"/>
                  </a:lnTo>
                  <a:lnTo>
                    <a:pt x="3415284" y="425957"/>
                  </a:lnTo>
                  <a:lnTo>
                    <a:pt x="3438144" y="410590"/>
                  </a:lnTo>
                  <a:lnTo>
                    <a:pt x="3453638" y="387731"/>
                  </a:lnTo>
                  <a:lnTo>
                    <a:pt x="3459226" y="359790"/>
                  </a:lnTo>
                  <a:lnTo>
                    <a:pt x="3459226" y="71881"/>
                  </a:lnTo>
                  <a:lnTo>
                    <a:pt x="3453638" y="43814"/>
                  </a:lnTo>
                  <a:lnTo>
                    <a:pt x="3438144" y="21081"/>
                  </a:lnTo>
                  <a:lnTo>
                    <a:pt x="3415284" y="5714"/>
                  </a:lnTo>
                  <a:lnTo>
                    <a:pt x="3387344" y="0"/>
                  </a:lnTo>
                  <a:close/>
                </a:path>
              </a:pathLst>
            </a:custGeom>
            <a:solidFill>
              <a:srgbClr val="BA9B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33259" y="4239260"/>
              <a:ext cx="3459479" cy="431800"/>
            </a:xfrm>
            <a:custGeom>
              <a:avLst/>
              <a:gdLst/>
              <a:ahLst/>
              <a:cxnLst/>
              <a:rect l="l" t="t" r="r" b="b"/>
              <a:pathLst>
                <a:path w="3459479" h="431800">
                  <a:moveTo>
                    <a:pt x="0" y="71881"/>
                  </a:moveTo>
                  <a:lnTo>
                    <a:pt x="5588" y="43814"/>
                  </a:lnTo>
                  <a:lnTo>
                    <a:pt x="21082" y="21081"/>
                  </a:lnTo>
                  <a:lnTo>
                    <a:pt x="43942" y="5714"/>
                  </a:lnTo>
                  <a:lnTo>
                    <a:pt x="71882" y="0"/>
                  </a:lnTo>
                  <a:lnTo>
                    <a:pt x="3387344" y="0"/>
                  </a:lnTo>
                  <a:lnTo>
                    <a:pt x="3415284" y="5714"/>
                  </a:lnTo>
                  <a:lnTo>
                    <a:pt x="3438144" y="21081"/>
                  </a:lnTo>
                  <a:lnTo>
                    <a:pt x="3453638" y="43814"/>
                  </a:lnTo>
                  <a:lnTo>
                    <a:pt x="3459226" y="71881"/>
                  </a:lnTo>
                  <a:lnTo>
                    <a:pt x="3459226" y="359790"/>
                  </a:lnTo>
                  <a:lnTo>
                    <a:pt x="3453638" y="387857"/>
                  </a:lnTo>
                  <a:lnTo>
                    <a:pt x="3438144" y="410590"/>
                  </a:lnTo>
                  <a:lnTo>
                    <a:pt x="3415284" y="425957"/>
                  </a:lnTo>
                  <a:lnTo>
                    <a:pt x="3387344" y="431672"/>
                  </a:lnTo>
                  <a:lnTo>
                    <a:pt x="71882" y="431672"/>
                  </a:lnTo>
                  <a:lnTo>
                    <a:pt x="43942" y="425957"/>
                  </a:lnTo>
                  <a:lnTo>
                    <a:pt x="21082" y="410590"/>
                  </a:lnTo>
                  <a:lnTo>
                    <a:pt x="5588" y="387857"/>
                  </a:lnTo>
                  <a:lnTo>
                    <a:pt x="0" y="359790"/>
                  </a:lnTo>
                  <a:lnTo>
                    <a:pt x="0" y="7188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033259" y="4721860"/>
              <a:ext cx="3459479" cy="431800"/>
            </a:xfrm>
            <a:custGeom>
              <a:avLst/>
              <a:gdLst/>
              <a:ahLst/>
              <a:cxnLst/>
              <a:rect l="l" t="t" r="r" b="b"/>
              <a:pathLst>
                <a:path w="3459479" h="431800">
                  <a:moveTo>
                    <a:pt x="3387344" y="0"/>
                  </a:moveTo>
                  <a:lnTo>
                    <a:pt x="71882" y="0"/>
                  </a:lnTo>
                  <a:lnTo>
                    <a:pt x="43942" y="5587"/>
                  </a:lnTo>
                  <a:lnTo>
                    <a:pt x="21082" y="20954"/>
                  </a:lnTo>
                  <a:lnTo>
                    <a:pt x="5588" y="43941"/>
                  </a:lnTo>
                  <a:lnTo>
                    <a:pt x="0" y="71881"/>
                  </a:lnTo>
                  <a:lnTo>
                    <a:pt x="0" y="359537"/>
                  </a:lnTo>
                  <a:lnTo>
                    <a:pt x="5588" y="387476"/>
                  </a:lnTo>
                  <a:lnTo>
                    <a:pt x="21082" y="410463"/>
                  </a:lnTo>
                  <a:lnTo>
                    <a:pt x="43942" y="425831"/>
                  </a:lnTo>
                  <a:lnTo>
                    <a:pt x="71882" y="431419"/>
                  </a:lnTo>
                  <a:lnTo>
                    <a:pt x="3387344" y="431419"/>
                  </a:lnTo>
                  <a:lnTo>
                    <a:pt x="3415284" y="425831"/>
                  </a:lnTo>
                  <a:lnTo>
                    <a:pt x="3438144" y="410463"/>
                  </a:lnTo>
                  <a:lnTo>
                    <a:pt x="3453638" y="387476"/>
                  </a:lnTo>
                  <a:lnTo>
                    <a:pt x="3459226" y="359537"/>
                  </a:lnTo>
                  <a:lnTo>
                    <a:pt x="3459226" y="71881"/>
                  </a:lnTo>
                  <a:lnTo>
                    <a:pt x="3453638" y="43941"/>
                  </a:lnTo>
                  <a:lnTo>
                    <a:pt x="3438144" y="20954"/>
                  </a:lnTo>
                  <a:lnTo>
                    <a:pt x="3415284" y="5587"/>
                  </a:lnTo>
                  <a:lnTo>
                    <a:pt x="3387344" y="0"/>
                  </a:lnTo>
                  <a:close/>
                </a:path>
              </a:pathLst>
            </a:custGeom>
            <a:solidFill>
              <a:srgbClr val="B9B9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33259" y="4724400"/>
              <a:ext cx="3459479" cy="429259"/>
            </a:xfrm>
            <a:custGeom>
              <a:avLst/>
              <a:gdLst/>
              <a:ahLst/>
              <a:cxnLst/>
              <a:rect l="l" t="t" r="r" b="b"/>
              <a:pathLst>
                <a:path w="3459479" h="429260">
                  <a:moveTo>
                    <a:pt x="0" y="71500"/>
                  </a:moveTo>
                  <a:lnTo>
                    <a:pt x="5588" y="43561"/>
                  </a:lnTo>
                  <a:lnTo>
                    <a:pt x="21082" y="20827"/>
                  </a:lnTo>
                  <a:lnTo>
                    <a:pt x="43942" y="5587"/>
                  </a:lnTo>
                  <a:lnTo>
                    <a:pt x="71882" y="0"/>
                  </a:lnTo>
                  <a:lnTo>
                    <a:pt x="3387344" y="0"/>
                  </a:lnTo>
                  <a:lnTo>
                    <a:pt x="3415284" y="5587"/>
                  </a:lnTo>
                  <a:lnTo>
                    <a:pt x="3438144" y="20827"/>
                  </a:lnTo>
                  <a:lnTo>
                    <a:pt x="3453638" y="43561"/>
                  </a:lnTo>
                  <a:lnTo>
                    <a:pt x="3459226" y="71500"/>
                  </a:lnTo>
                  <a:lnTo>
                    <a:pt x="3459226" y="357505"/>
                  </a:lnTo>
                  <a:lnTo>
                    <a:pt x="3453638" y="385318"/>
                  </a:lnTo>
                  <a:lnTo>
                    <a:pt x="3438144" y="408050"/>
                  </a:lnTo>
                  <a:lnTo>
                    <a:pt x="3415284" y="423291"/>
                  </a:lnTo>
                  <a:lnTo>
                    <a:pt x="3387344" y="428879"/>
                  </a:lnTo>
                  <a:lnTo>
                    <a:pt x="71882" y="428879"/>
                  </a:lnTo>
                  <a:lnTo>
                    <a:pt x="43942" y="423291"/>
                  </a:lnTo>
                  <a:lnTo>
                    <a:pt x="21082" y="408050"/>
                  </a:lnTo>
                  <a:lnTo>
                    <a:pt x="5588" y="385318"/>
                  </a:lnTo>
                  <a:lnTo>
                    <a:pt x="0" y="357505"/>
                  </a:lnTo>
                  <a:lnTo>
                    <a:pt x="0" y="715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33259" y="5204460"/>
              <a:ext cx="3459479" cy="434340"/>
            </a:xfrm>
            <a:custGeom>
              <a:avLst/>
              <a:gdLst/>
              <a:ahLst/>
              <a:cxnLst/>
              <a:rect l="l" t="t" r="r" b="b"/>
              <a:pathLst>
                <a:path w="3459479" h="434339">
                  <a:moveTo>
                    <a:pt x="3387090" y="0"/>
                  </a:moveTo>
                  <a:lnTo>
                    <a:pt x="72136" y="0"/>
                  </a:lnTo>
                  <a:lnTo>
                    <a:pt x="44069" y="5714"/>
                  </a:lnTo>
                  <a:lnTo>
                    <a:pt x="21082" y="21208"/>
                  </a:lnTo>
                  <a:lnTo>
                    <a:pt x="5715" y="44195"/>
                  </a:lnTo>
                  <a:lnTo>
                    <a:pt x="0" y="72389"/>
                  </a:lnTo>
                  <a:lnTo>
                    <a:pt x="0" y="361695"/>
                  </a:lnTo>
                  <a:lnTo>
                    <a:pt x="5715" y="389902"/>
                  </a:lnTo>
                  <a:lnTo>
                    <a:pt x="21082" y="412889"/>
                  </a:lnTo>
                  <a:lnTo>
                    <a:pt x="44069" y="428396"/>
                  </a:lnTo>
                  <a:lnTo>
                    <a:pt x="72136" y="434085"/>
                  </a:lnTo>
                  <a:lnTo>
                    <a:pt x="3387090" y="434085"/>
                  </a:lnTo>
                  <a:lnTo>
                    <a:pt x="3415157" y="428396"/>
                  </a:lnTo>
                  <a:lnTo>
                    <a:pt x="3438144" y="412889"/>
                  </a:lnTo>
                  <a:lnTo>
                    <a:pt x="3453511" y="389902"/>
                  </a:lnTo>
                  <a:lnTo>
                    <a:pt x="3459226" y="361695"/>
                  </a:lnTo>
                  <a:lnTo>
                    <a:pt x="3459226" y="72389"/>
                  </a:lnTo>
                  <a:lnTo>
                    <a:pt x="3453511" y="44195"/>
                  </a:lnTo>
                  <a:lnTo>
                    <a:pt x="3438144" y="21208"/>
                  </a:lnTo>
                  <a:lnTo>
                    <a:pt x="3415157" y="5714"/>
                  </a:lnTo>
                  <a:lnTo>
                    <a:pt x="3387090" y="0"/>
                  </a:lnTo>
                  <a:close/>
                </a:path>
              </a:pathLst>
            </a:custGeom>
            <a:solidFill>
              <a:srgbClr val="9BB8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033259" y="5204460"/>
              <a:ext cx="3459479" cy="434340"/>
            </a:xfrm>
            <a:custGeom>
              <a:avLst/>
              <a:gdLst/>
              <a:ahLst/>
              <a:cxnLst/>
              <a:rect l="l" t="t" r="r" b="b"/>
              <a:pathLst>
                <a:path w="3459479" h="434339">
                  <a:moveTo>
                    <a:pt x="0" y="72389"/>
                  </a:moveTo>
                  <a:lnTo>
                    <a:pt x="5715" y="44195"/>
                  </a:lnTo>
                  <a:lnTo>
                    <a:pt x="21082" y="21208"/>
                  </a:lnTo>
                  <a:lnTo>
                    <a:pt x="44069" y="5714"/>
                  </a:lnTo>
                  <a:lnTo>
                    <a:pt x="72136" y="0"/>
                  </a:lnTo>
                  <a:lnTo>
                    <a:pt x="3387090" y="0"/>
                  </a:lnTo>
                  <a:lnTo>
                    <a:pt x="3415157" y="5714"/>
                  </a:lnTo>
                  <a:lnTo>
                    <a:pt x="3438144" y="21208"/>
                  </a:lnTo>
                  <a:lnTo>
                    <a:pt x="3453511" y="44195"/>
                  </a:lnTo>
                  <a:lnTo>
                    <a:pt x="3459226" y="72389"/>
                  </a:lnTo>
                  <a:lnTo>
                    <a:pt x="3459226" y="361695"/>
                  </a:lnTo>
                  <a:lnTo>
                    <a:pt x="3453511" y="389902"/>
                  </a:lnTo>
                  <a:lnTo>
                    <a:pt x="3438144" y="412889"/>
                  </a:lnTo>
                  <a:lnTo>
                    <a:pt x="3415157" y="428396"/>
                  </a:lnTo>
                  <a:lnTo>
                    <a:pt x="3387090" y="434085"/>
                  </a:lnTo>
                  <a:lnTo>
                    <a:pt x="72136" y="434085"/>
                  </a:lnTo>
                  <a:lnTo>
                    <a:pt x="44069" y="428396"/>
                  </a:lnTo>
                  <a:lnTo>
                    <a:pt x="21082" y="412889"/>
                  </a:lnTo>
                  <a:lnTo>
                    <a:pt x="5715" y="389902"/>
                  </a:lnTo>
                  <a:lnTo>
                    <a:pt x="0" y="361695"/>
                  </a:lnTo>
                  <a:lnTo>
                    <a:pt x="0" y="7238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113016" y="3131692"/>
            <a:ext cx="1380490" cy="84836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ain</a:t>
            </a:r>
            <a:r>
              <a:rPr sz="18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d’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œ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uv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Matière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13016" y="4195698"/>
            <a:ext cx="822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Matériel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13016" y="4678679"/>
            <a:ext cx="894715" cy="7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Mé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Milieu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409257" y="792162"/>
            <a:ext cx="65208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85" dirty="0">
                <a:latin typeface="Tahoma"/>
                <a:cs typeface="Tahoma"/>
              </a:rPr>
              <a:t>Définir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spc="-105" dirty="0">
                <a:latin typeface="Tahoma"/>
                <a:cs typeface="Tahoma"/>
              </a:rPr>
              <a:t>les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spc="-50" dirty="0">
                <a:latin typeface="Tahoma"/>
                <a:cs typeface="Tahoma"/>
              </a:rPr>
              <a:t>actions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spc="195" dirty="0">
                <a:latin typeface="Tahoma"/>
                <a:cs typeface="Tahoma"/>
              </a:rPr>
              <a:t>à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spc="-85" dirty="0">
                <a:latin typeface="Tahoma"/>
                <a:cs typeface="Tahoma"/>
              </a:rPr>
              <a:t>entreprendre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212" y="1571625"/>
            <a:ext cx="9730105" cy="199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000" b="1" spc="-45" dirty="0">
                <a:solidFill>
                  <a:srgbClr val="7C7C7C"/>
                </a:solidFill>
                <a:latin typeface="Tahoma"/>
                <a:cs typeface="Tahoma"/>
              </a:rPr>
              <a:t>Exemple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ts val="1710"/>
              </a:lnSpc>
            </a:pPr>
            <a:r>
              <a:rPr sz="1600" u="sng" spc="-35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Objectif:</a:t>
            </a:r>
            <a:r>
              <a:rPr sz="1600" spc="-204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7C7C7C"/>
                </a:solidFill>
                <a:latin typeface="Verdana"/>
                <a:cs typeface="Verdana"/>
              </a:rPr>
              <a:t>en</a:t>
            </a:r>
            <a:r>
              <a:rPr sz="1600" spc="-13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7C7C7C"/>
                </a:solidFill>
                <a:latin typeface="Verdana"/>
                <a:cs typeface="Verdana"/>
              </a:rPr>
              <a:t>occasion,</a:t>
            </a:r>
            <a:r>
              <a:rPr sz="1600" spc="-7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7C7C7C"/>
                </a:solidFill>
                <a:latin typeface="Verdana"/>
                <a:cs typeface="Verdana"/>
              </a:rPr>
              <a:t>diminuer</a:t>
            </a:r>
            <a:r>
              <a:rPr sz="1600" spc="-17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7C7C7C"/>
                </a:solidFill>
                <a:latin typeface="Verdana"/>
                <a:cs typeface="Verdana"/>
              </a:rPr>
              <a:t>de</a:t>
            </a:r>
            <a:r>
              <a:rPr sz="1600" spc="-114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254" dirty="0">
                <a:solidFill>
                  <a:srgbClr val="7C7C7C"/>
                </a:solidFill>
                <a:latin typeface="Verdana"/>
                <a:cs typeface="Verdana"/>
              </a:rPr>
              <a:t>15%</a:t>
            </a:r>
            <a:r>
              <a:rPr sz="1600" spc="-14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7C7C7C"/>
                </a:solidFill>
                <a:latin typeface="Verdana"/>
                <a:cs typeface="Verdana"/>
              </a:rPr>
              <a:t>le</a:t>
            </a:r>
            <a:r>
              <a:rPr sz="1600" spc="-14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7C7C7C"/>
                </a:solidFill>
                <a:latin typeface="Verdana"/>
                <a:cs typeface="Verdana"/>
              </a:rPr>
              <a:t>délai</a:t>
            </a:r>
            <a:r>
              <a:rPr sz="1600" spc="-17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7C7C7C"/>
                </a:solidFill>
                <a:latin typeface="Verdana"/>
                <a:cs typeface="Verdana"/>
              </a:rPr>
              <a:t>moyen</a:t>
            </a:r>
            <a:r>
              <a:rPr sz="1600" spc="-15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7C7C7C"/>
                </a:solidFill>
                <a:latin typeface="Verdana"/>
                <a:cs typeface="Verdana"/>
              </a:rPr>
              <a:t>de</a:t>
            </a:r>
            <a:r>
              <a:rPr sz="1600" spc="-114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7C7C7C"/>
                </a:solidFill>
                <a:latin typeface="Verdana"/>
                <a:cs typeface="Verdana"/>
              </a:rPr>
              <a:t>mise</a:t>
            </a:r>
            <a:r>
              <a:rPr sz="1600" spc="-17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130" dirty="0">
                <a:solidFill>
                  <a:srgbClr val="7C7C7C"/>
                </a:solidFill>
                <a:latin typeface="Verdana"/>
                <a:cs typeface="Verdana"/>
              </a:rPr>
              <a:t>à</a:t>
            </a:r>
            <a:r>
              <a:rPr sz="1600" spc="-13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7C7C7C"/>
                </a:solidFill>
                <a:latin typeface="Verdana"/>
                <a:cs typeface="Verdana"/>
              </a:rPr>
              <a:t>disposition</a:t>
            </a:r>
            <a:r>
              <a:rPr sz="1600" spc="-17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40" dirty="0">
                <a:solidFill>
                  <a:srgbClr val="7C7C7C"/>
                </a:solidFill>
                <a:latin typeface="Verdana"/>
                <a:cs typeface="Verdana"/>
              </a:rPr>
              <a:t>d’ici</a:t>
            </a:r>
            <a:r>
              <a:rPr sz="1600" spc="-14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7C7C7C"/>
                </a:solidFill>
                <a:latin typeface="Verdana"/>
                <a:cs typeface="Verdana"/>
              </a:rPr>
              <a:t>6</a:t>
            </a:r>
            <a:r>
              <a:rPr sz="1600" spc="-12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7C7C7C"/>
                </a:solidFill>
                <a:latin typeface="Verdana"/>
                <a:cs typeface="Verdana"/>
              </a:rPr>
              <a:t>mois</a:t>
            </a:r>
            <a:r>
              <a:rPr sz="1600" spc="31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7C7C7C"/>
                </a:solidFill>
                <a:latin typeface="Verdana"/>
                <a:cs typeface="Verdana"/>
              </a:rPr>
              <a:t>Diagnostic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470"/>
              </a:lnSpc>
            </a:pPr>
            <a:r>
              <a:rPr sz="1600" u="sng" spc="-5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Constat</a:t>
            </a:r>
            <a:endParaRPr sz="1600">
              <a:latin typeface="Verdana"/>
              <a:cs typeface="Verdana"/>
            </a:endParaRPr>
          </a:p>
          <a:p>
            <a:pPr marL="299720" indent="-287655">
              <a:lnSpc>
                <a:spcPts val="1450"/>
              </a:lnSpc>
              <a:buFont typeface="Arial MT"/>
              <a:buChar char="•"/>
              <a:tabLst>
                <a:tab pos="299720" algn="l"/>
                <a:tab pos="300355" algn="l"/>
              </a:tabLst>
            </a:pPr>
            <a:r>
              <a:rPr sz="1600" spc="-30" dirty="0">
                <a:solidFill>
                  <a:srgbClr val="7C7C7C"/>
                </a:solidFill>
                <a:latin typeface="Verdana"/>
                <a:cs typeface="Verdana"/>
              </a:rPr>
              <a:t>P</a:t>
            </a:r>
            <a:r>
              <a:rPr sz="1600" spc="60" dirty="0">
                <a:solidFill>
                  <a:srgbClr val="7C7C7C"/>
                </a:solidFill>
                <a:latin typeface="Verdana"/>
                <a:cs typeface="Verdana"/>
              </a:rPr>
              <a:t>éna</a:t>
            </a:r>
            <a:r>
              <a:rPr sz="1600" spc="-105" dirty="0">
                <a:solidFill>
                  <a:srgbClr val="7C7C7C"/>
                </a:solidFill>
                <a:latin typeface="Verdana"/>
                <a:cs typeface="Verdana"/>
              </a:rPr>
              <a:t>li</a:t>
            </a:r>
            <a:r>
              <a:rPr sz="1600" spc="-65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r>
              <a:rPr sz="1600" spc="-70" dirty="0">
                <a:solidFill>
                  <a:srgbClr val="7C7C7C"/>
                </a:solidFill>
                <a:latin typeface="Verdana"/>
                <a:cs typeface="Verdana"/>
              </a:rPr>
              <a:t>é</a:t>
            </a:r>
            <a:r>
              <a:rPr sz="1600" spc="-20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95" dirty="0">
                <a:solidFill>
                  <a:srgbClr val="7C7C7C"/>
                </a:solidFill>
                <a:latin typeface="Verdana"/>
                <a:cs typeface="Verdana"/>
              </a:rPr>
              <a:t>p</a:t>
            </a:r>
            <a:r>
              <a:rPr sz="1600" spc="130" dirty="0">
                <a:solidFill>
                  <a:srgbClr val="7C7C7C"/>
                </a:solidFill>
                <a:latin typeface="Verdana"/>
                <a:cs typeface="Verdana"/>
              </a:rPr>
              <a:t>a</a:t>
            </a:r>
            <a:r>
              <a:rPr sz="1600" spc="-204" dirty="0">
                <a:solidFill>
                  <a:srgbClr val="7C7C7C"/>
                </a:solidFill>
                <a:latin typeface="Verdana"/>
                <a:cs typeface="Verdana"/>
              </a:rPr>
              <a:t>r</a:t>
            </a:r>
            <a:r>
              <a:rPr sz="1600" spc="-145" dirty="0">
                <a:solidFill>
                  <a:srgbClr val="7C7C7C"/>
                </a:solidFill>
                <a:latin typeface="Verdana"/>
                <a:cs typeface="Verdana"/>
              </a:rPr>
              <a:t> 5</a:t>
            </a:r>
            <a:r>
              <a:rPr sz="1600" spc="-484" dirty="0">
                <a:solidFill>
                  <a:srgbClr val="7C7C7C"/>
                </a:solidFill>
                <a:latin typeface="Verdana"/>
                <a:cs typeface="Verdana"/>
              </a:rPr>
              <a:t>%</a:t>
            </a:r>
            <a:r>
              <a:rPr sz="1600" spc="-12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7C7C7C"/>
                </a:solidFill>
                <a:latin typeface="Verdana"/>
                <a:cs typeface="Verdana"/>
              </a:rPr>
              <a:t>de</a:t>
            </a:r>
            <a:r>
              <a:rPr sz="1600" spc="-10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r>
              <a:rPr sz="1600" spc="-20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7C7C7C"/>
                </a:solidFill>
                <a:latin typeface="Verdana"/>
                <a:cs typeface="Verdana"/>
              </a:rPr>
              <a:t>ventes</a:t>
            </a:r>
            <a:endParaRPr sz="1600">
              <a:latin typeface="Verdana"/>
              <a:cs typeface="Verdana"/>
            </a:endParaRPr>
          </a:p>
          <a:p>
            <a:pPr marL="299720" indent="-287655">
              <a:lnSpc>
                <a:spcPts val="1450"/>
              </a:lnSpc>
              <a:buFont typeface="Arial MT"/>
              <a:buChar char="•"/>
              <a:tabLst>
                <a:tab pos="299720" algn="l"/>
                <a:tab pos="300355" algn="l"/>
              </a:tabLst>
            </a:pPr>
            <a:r>
              <a:rPr sz="1600" spc="-55" dirty="0">
                <a:solidFill>
                  <a:srgbClr val="7C7C7C"/>
                </a:solidFill>
                <a:latin typeface="Verdana"/>
                <a:cs typeface="Verdana"/>
              </a:rPr>
              <a:t>Forces</a:t>
            </a:r>
            <a:endParaRPr sz="1600">
              <a:latin typeface="Verdana"/>
              <a:cs typeface="Verdana"/>
            </a:endParaRPr>
          </a:p>
          <a:p>
            <a:pPr marL="299720" indent="-287655">
              <a:lnSpc>
                <a:spcPts val="1450"/>
              </a:lnSpc>
              <a:buFont typeface="Arial MT"/>
              <a:buChar char="•"/>
              <a:tabLst>
                <a:tab pos="299720" algn="l"/>
                <a:tab pos="300355" algn="l"/>
              </a:tabLst>
            </a:pPr>
            <a:r>
              <a:rPr sz="1600" spc="-140" dirty="0">
                <a:solidFill>
                  <a:srgbClr val="7C7C7C"/>
                </a:solidFill>
                <a:latin typeface="Verdana"/>
                <a:cs typeface="Verdana"/>
              </a:rPr>
              <a:t>R</a:t>
            </a:r>
            <a:r>
              <a:rPr sz="1600" spc="130" dirty="0">
                <a:solidFill>
                  <a:srgbClr val="7C7C7C"/>
                </a:solidFill>
                <a:latin typeface="Verdana"/>
                <a:cs typeface="Verdana"/>
              </a:rPr>
              <a:t>a</a:t>
            </a:r>
            <a:r>
              <a:rPr sz="1600" spc="95" dirty="0">
                <a:solidFill>
                  <a:srgbClr val="7C7C7C"/>
                </a:solidFill>
                <a:latin typeface="Verdana"/>
                <a:cs typeface="Verdana"/>
              </a:rPr>
              <a:t>p</a:t>
            </a:r>
            <a:r>
              <a:rPr sz="1600" spc="-105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1600" spc="-20" dirty="0">
                <a:solidFill>
                  <a:srgbClr val="7C7C7C"/>
                </a:solidFill>
                <a:latin typeface="Verdana"/>
                <a:cs typeface="Verdana"/>
              </a:rPr>
              <a:t>d</a:t>
            </a:r>
            <a:r>
              <a:rPr sz="1600" spc="10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1600" spc="-5" dirty="0">
                <a:solidFill>
                  <a:srgbClr val="7C7C7C"/>
                </a:solidFill>
                <a:latin typeface="Verdana"/>
                <a:cs typeface="Verdana"/>
              </a:rPr>
              <a:t>té</a:t>
            </a:r>
            <a:r>
              <a:rPr sz="1600" spc="-18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7C7C7C"/>
                </a:solidFill>
                <a:latin typeface="Verdana"/>
                <a:cs typeface="Verdana"/>
              </a:rPr>
              <a:t>en</a:t>
            </a:r>
            <a:r>
              <a:rPr sz="1600" spc="-20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130" dirty="0">
                <a:solidFill>
                  <a:srgbClr val="7C7C7C"/>
                </a:solidFill>
                <a:latin typeface="Verdana"/>
                <a:cs typeface="Verdana"/>
              </a:rPr>
              <a:t>a</a:t>
            </a:r>
            <a:r>
              <a:rPr sz="1600" spc="-50" dirty="0">
                <a:solidFill>
                  <a:srgbClr val="7C7C7C"/>
                </a:solidFill>
                <a:latin typeface="Verdana"/>
                <a:cs typeface="Verdana"/>
              </a:rPr>
              <a:t>te</a:t>
            </a:r>
            <a:r>
              <a:rPr sz="1600" spc="-15" dirty="0">
                <a:solidFill>
                  <a:srgbClr val="7C7C7C"/>
                </a:solidFill>
                <a:latin typeface="Verdana"/>
                <a:cs typeface="Verdana"/>
              </a:rPr>
              <a:t>l</a:t>
            </a:r>
            <a:r>
              <a:rPr sz="1600" spc="-85" dirty="0">
                <a:solidFill>
                  <a:srgbClr val="7C7C7C"/>
                </a:solidFill>
                <a:latin typeface="Verdana"/>
                <a:cs typeface="Verdana"/>
              </a:rPr>
              <a:t>ier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689"/>
              </a:lnSpc>
            </a:pPr>
            <a:r>
              <a:rPr sz="1600" u="sng" spc="-80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Faiblesses</a:t>
            </a:r>
            <a:endParaRPr sz="1600">
              <a:latin typeface="Verdana"/>
              <a:cs typeface="Verdana"/>
            </a:endParaRPr>
          </a:p>
          <a:p>
            <a:pPr marL="299720" marR="2178685" indent="-287655">
              <a:lnSpc>
                <a:spcPts val="1900"/>
              </a:lnSpc>
              <a:spcBef>
                <a:spcPts val="160"/>
              </a:spcBef>
              <a:buFont typeface="Arial MT"/>
              <a:buChar char="•"/>
              <a:tabLst>
                <a:tab pos="299720" algn="l"/>
                <a:tab pos="300355" algn="l"/>
                <a:tab pos="736600" algn="l"/>
                <a:tab pos="1763395" algn="l"/>
                <a:tab pos="2880995" algn="l"/>
                <a:tab pos="3668395" algn="l"/>
                <a:tab pos="4145915" algn="l"/>
                <a:tab pos="4735195" algn="l"/>
                <a:tab pos="5492750" algn="l"/>
                <a:tab pos="5878830" algn="l"/>
                <a:tab pos="7176770" algn="l"/>
              </a:tabLst>
            </a:pPr>
            <a:r>
              <a:rPr sz="1600" spc="-95" dirty="0">
                <a:solidFill>
                  <a:srgbClr val="7C7C7C"/>
                </a:solidFill>
                <a:latin typeface="Verdana"/>
                <a:cs typeface="Verdana"/>
              </a:rPr>
              <a:t>Les	</a:t>
            </a:r>
            <a:r>
              <a:rPr sz="1600" spc="-55" dirty="0">
                <a:solidFill>
                  <a:srgbClr val="7C7C7C"/>
                </a:solidFill>
                <a:latin typeface="Verdana"/>
                <a:cs typeface="Verdana"/>
              </a:rPr>
              <a:t>v</a:t>
            </a:r>
            <a:r>
              <a:rPr sz="1600" spc="6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600" spc="-60" dirty="0">
                <a:solidFill>
                  <a:srgbClr val="7C7C7C"/>
                </a:solidFill>
                <a:latin typeface="Verdana"/>
                <a:cs typeface="Verdana"/>
              </a:rPr>
              <a:t>n</a:t>
            </a:r>
            <a:r>
              <a:rPr sz="1600" spc="75" dirty="0">
                <a:solidFill>
                  <a:srgbClr val="7C7C7C"/>
                </a:solidFill>
                <a:latin typeface="Verdana"/>
                <a:cs typeface="Verdana"/>
              </a:rPr>
              <a:t>d</a:t>
            </a:r>
            <a:r>
              <a:rPr sz="1600" spc="6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600" spc="-35" dirty="0">
                <a:solidFill>
                  <a:srgbClr val="7C7C7C"/>
                </a:solidFill>
                <a:latin typeface="Verdana"/>
                <a:cs typeface="Verdana"/>
              </a:rPr>
              <a:t>u</a:t>
            </a:r>
            <a:r>
              <a:rPr sz="1600" spc="-210" dirty="0">
                <a:solidFill>
                  <a:srgbClr val="7C7C7C"/>
                </a:solidFill>
                <a:latin typeface="Verdana"/>
                <a:cs typeface="Verdana"/>
              </a:rPr>
              <a:t>rs</a:t>
            </a:r>
            <a:r>
              <a:rPr sz="1600" dirty="0">
                <a:solidFill>
                  <a:srgbClr val="7C7C7C"/>
                </a:solidFill>
                <a:latin typeface="Verdana"/>
                <a:cs typeface="Verdana"/>
              </a:rPr>
              <a:t>	</a:t>
            </a:r>
            <a:r>
              <a:rPr sz="1600" spc="114" dirty="0">
                <a:solidFill>
                  <a:srgbClr val="7C7C7C"/>
                </a:solidFill>
                <a:latin typeface="Verdana"/>
                <a:cs typeface="Verdana"/>
              </a:rPr>
              <a:t>a</a:t>
            </a:r>
            <a:r>
              <a:rPr sz="1600" spc="-90" dirty="0">
                <a:solidFill>
                  <a:srgbClr val="7C7C7C"/>
                </a:solidFill>
                <a:latin typeface="Verdana"/>
                <a:cs typeface="Verdana"/>
              </a:rPr>
              <a:t>t</a:t>
            </a:r>
            <a:r>
              <a:rPr sz="1600" spc="-114" dirty="0">
                <a:solidFill>
                  <a:srgbClr val="7C7C7C"/>
                </a:solidFill>
                <a:latin typeface="Verdana"/>
                <a:cs typeface="Verdana"/>
              </a:rPr>
              <a:t>t</a:t>
            </a:r>
            <a:r>
              <a:rPr sz="1600" spc="6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600" spc="30" dirty="0">
                <a:solidFill>
                  <a:srgbClr val="7C7C7C"/>
                </a:solidFill>
                <a:latin typeface="Verdana"/>
                <a:cs typeface="Verdana"/>
              </a:rPr>
              <a:t>n</a:t>
            </a:r>
            <a:r>
              <a:rPr sz="1600" spc="15" dirty="0">
                <a:solidFill>
                  <a:srgbClr val="7C7C7C"/>
                </a:solidFill>
                <a:latin typeface="Verdana"/>
                <a:cs typeface="Verdana"/>
              </a:rPr>
              <a:t>d</a:t>
            </a:r>
            <a:r>
              <a:rPr sz="1600" spc="6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600" spc="-65" dirty="0">
                <a:solidFill>
                  <a:srgbClr val="7C7C7C"/>
                </a:solidFill>
                <a:latin typeface="Verdana"/>
                <a:cs typeface="Verdana"/>
              </a:rPr>
              <a:t>nt</a:t>
            </a:r>
            <a:r>
              <a:rPr sz="1600" dirty="0">
                <a:solidFill>
                  <a:srgbClr val="7C7C7C"/>
                </a:solidFill>
                <a:latin typeface="Verdana"/>
                <a:cs typeface="Verdana"/>
              </a:rPr>
              <a:t>	</a:t>
            </a:r>
            <a:r>
              <a:rPr sz="1600" spc="75" dirty="0">
                <a:solidFill>
                  <a:srgbClr val="7C7C7C"/>
                </a:solidFill>
                <a:latin typeface="Verdana"/>
                <a:cs typeface="Verdana"/>
              </a:rPr>
              <a:t>p</a:t>
            </a:r>
            <a:r>
              <a:rPr sz="1600" spc="130" dirty="0">
                <a:solidFill>
                  <a:srgbClr val="7C7C7C"/>
                </a:solidFill>
                <a:latin typeface="Verdana"/>
                <a:cs typeface="Verdana"/>
              </a:rPr>
              <a:t>a</a:t>
            </a:r>
            <a:r>
              <a:rPr sz="1600" spc="-55" dirty="0">
                <a:solidFill>
                  <a:srgbClr val="7C7C7C"/>
                </a:solidFill>
                <a:latin typeface="Verdana"/>
                <a:cs typeface="Verdana"/>
              </a:rPr>
              <a:t>rf</a:t>
            </a:r>
            <a:r>
              <a:rPr sz="1600" spc="-120" dirty="0">
                <a:solidFill>
                  <a:srgbClr val="7C7C7C"/>
                </a:solidFill>
                <a:latin typeface="Verdana"/>
                <a:cs typeface="Verdana"/>
              </a:rPr>
              <a:t>o</a:t>
            </a:r>
            <a:r>
              <a:rPr sz="1600" spc="-105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1600" spc="-215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r>
              <a:rPr sz="1600" dirty="0">
                <a:solidFill>
                  <a:srgbClr val="7C7C7C"/>
                </a:solidFill>
                <a:latin typeface="Verdana"/>
                <a:cs typeface="Verdana"/>
              </a:rPr>
              <a:t>	</a:t>
            </a:r>
            <a:r>
              <a:rPr sz="1600" spc="-145" dirty="0">
                <a:solidFill>
                  <a:srgbClr val="7C7C7C"/>
                </a:solidFill>
                <a:latin typeface="Verdana"/>
                <a:cs typeface="Verdana"/>
              </a:rPr>
              <a:t>48</a:t>
            </a:r>
            <a:r>
              <a:rPr sz="1600" spc="-40" dirty="0">
                <a:solidFill>
                  <a:srgbClr val="7C7C7C"/>
                </a:solidFill>
                <a:latin typeface="Verdana"/>
                <a:cs typeface="Verdana"/>
              </a:rPr>
              <a:t>h</a:t>
            </a:r>
            <a:r>
              <a:rPr sz="1600" dirty="0">
                <a:solidFill>
                  <a:srgbClr val="7C7C7C"/>
                </a:solidFill>
                <a:latin typeface="Verdana"/>
                <a:cs typeface="Verdana"/>
              </a:rPr>
              <a:t>	</a:t>
            </a:r>
            <a:r>
              <a:rPr sz="1600" spc="95" dirty="0">
                <a:solidFill>
                  <a:srgbClr val="7C7C7C"/>
                </a:solidFill>
                <a:latin typeface="Verdana"/>
                <a:cs typeface="Verdana"/>
              </a:rPr>
              <a:t>p</a:t>
            </a:r>
            <a:r>
              <a:rPr sz="1600" spc="65" dirty="0">
                <a:solidFill>
                  <a:srgbClr val="7C7C7C"/>
                </a:solidFill>
                <a:latin typeface="Verdana"/>
                <a:cs typeface="Verdana"/>
              </a:rPr>
              <a:t>o</a:t>
            </a:r>
            <a:r>
              <a:rPr sz="1600" spc="-35" dirty="0">
                <a:solidFill>
                  <a:srgbClr val="7C7C7C"/>
                </a:solidFill>
                <a:latin typeface="Verdana"/>
                <a:cs typeface="Verdana"/>
              </a:rPr>
              <a:t>u</a:t>
            </a:r>
            <a:r>
              <a:rPr sz="1600" spc="-204" dirty="0">
                <a:solidFill>
                  <a:srgbClr val="7C7C7C"/>
                </a:solidFill>
                <a:latin typeface="Verdana"/>
                <a:cs typeface="Verdana"/>
              </a:rPr>
              <a:t>r</a:t>
            </a:r>
            <a:r>
              <a:rPr sz="1600" dirty="0">
                <a:solidFill>
                  <a:srgbClr val="7C7C7C"/>
                </a:solidFill>
                <a:latin typeface="Verdana"/>
                <a:cs typeface="Verdana"/>
              </a:rPr>
              <a:t>	</a:t>
            </a:r>
            <a:r>
              <a:rPr sz="1600" spc="-5" dirty="0">
                <a:solidFill>
                  <a:srgbClr val="7C7C7C"/>
                </a:solidFill>
                <a:latin typeface="Verdana"/>
                <a:cs typeface="Verdana"/>
              </a:rPr>
              <a:t>l</a:t>
            </a:r>
            <a:r>
              <a:rPr sz="1600" spc="10" dirty="0">
                <a:solidFill>
                  <a:srgbClr val="7C7C7C"/>
                </a:solidFill>
                <a:latin typeface="Verdana"/>
                <a:cs typeface="Verdana"/>
              </a:rPr>
              <a:t>a</a:t>
            </a:r>
            <a:r>
              <a:rPr sz="1600" spc="-55" dirty="0">
                <a:solidFill>
                  <a:srgbClr val="7C7C7C"/>
                </a:solidFill>
                <a:latin typeface="Verdana"/>
                <a:cs typeface="Verdana"/>
              </a:rPr>
              <a:t>n</a:t>
            </a:r>
            <a:r>
              <a:rPr sz="1600" spc="204" dirty="0">
                <a:solidFill>
                  <a:srgbClr val="7C7C7C"/>
                </a:solidFill>
                <a:latin typeface="Verdana"/>
                <a:cs typeface="Verdana"/>
              </a:rPr>
              <a:t>c</a:t>
            </a:r>
            <a:r>
              <a:rPr sz="1600" spc="-60" dirty="0">
                <a:solidFill>
                  <a:srgbClr val="7C7C7C"/>
                </a:solidFill>
                <a:latin typeface="Verdana"/>
                <a:cs typeface="Verdana"/>
              </a:rPr>
              <a:t>er</a:t>
            </a:r>
            <a:r>
              <a:rPr sz="1600" dirty="0">
                <a:solidFill>
                  <a:srgbClr val="7C7C7C"/>
                </a:solidFill>
                <a:latin typeface="Verdana"/>
                <a:cs typeface="Verdana"/>
              </a:rPr>
              <a:t>	</a:t>
            </a:r>
            <a:r>
              <a:rPr sz="1600" spc="-105" dirty="0">
                <a:solidFill>
                  <a:srgbClr val="7C7C7C"/>
                </a:solidFill>
                <a:latin typeface="Verdana"/>
                <a:cs typeface="Verdana"/>
              </a:rPr>
              <a:t>l</a:t>
            </a:r>
            <a:r>
              <a:rPr sz="1600" spc="-65" dirty="0">
                <a:solidFill>
                  <a:srgbClr val="7C7C7C"/>
                </a:solidFill>
                <a:latin typeface="Verdana"/>
                <a:cs typeface="Verdana"/>
              </a:rPr>
              <a:t>es</a:t>
            </a:r>
            <a:r>
              <a:rPr sz="1600" dirty="0">
                <a:solidFill>
                  <a:srgbClr val="7C7C7C"/>
                </a:solidFill>
                <a:latin typeface="Verdana"/>
                <a:cs typeface="Verdana"/>
              </a:rPr>
              <a:t>	</a:t>
            </a:r>
            <a:r>
              <a:rPr sz="1600" spc="45" dirty="0">
                <a:solidFill>
                  <a:srgbClr val="7C7C7C"/>
                </a:solidFill>
                <a:latin typeface="Verdana"/>
                <a:cs typeface="Verdana"/>
              </a:rPr>
              <a:t>o</a:t>
            </a:r>
            <a:r>
              <a:rPr sz="1600" spc="75" dirty="0">
                <a:solidFill>
                  <a:srgbClr val="7C7C7C"/>
                </a:solidFill>
                <a:latin typeface="Verdana"/>
                <a:cs typeface="Verdana"/>
              </a:rPr>
              <a:t>p</a:t>
            </a:r>
            <a:r>
              <a:rPr sz="1600" spc="65" dirty="0">
                <a:solidFill>
                  <a:srgbClr val="7C7C7C"/>
                </a:solidFill>
                <a:latin typeface="Verdana"/>
                <a:cs typeface="Verdana"/>
              </a:rPr>
              <a:t>é</a:t>
            </a:r>
            <a:r>
              <a:rPr sz="1600" spc="-229" dirty="0">
                <a:solidFill>
                  <a:srgbClr val="7C7C7C"/>
                </a:solidFill>
                <a:latin typeface="Verdana"/>
                <a:cs typeface="Verdana"/>
              </a:rPr>
              <a:t>r</a:t>
            </a:r>
            <a:r>
              <a:rPr sz="1600" spc="130" dirty="0">
                <a:solidFill>
                  <a:srgbClr val="7C7C7C"/>
                </a:solidFill>
                <a:latin typeface="Verdana"/>
                <a:cs typeface="Verdana"/>
              </a:rPr>
              <a:t>a</a:t>
            </a:r>
            <a:r>
              <a:rPr sz="1600" spc="-114" dirty="0">
                <a:solidFill>
                  <a:srgbClr val="7C7C7C"/>
                </a:solidFill>
                <a:latin typeface="Verdana"/>
                <a:cs typeface="Verdana"/>
              </a:rPr>
              <a:t>t</a:t>
            </a:r>
            <a:r>
              <a:rPr sz="1600" spc="-20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1600" spc="-40" dirty="0">
                <a:solidFill>
                  <a:srgbClr val="7C7C7C"/>
                </a:solidFill>
                <a:latin typeface="Verdana"/>
                <a:cs typeface="Verdana"/>
              </a:rPr>
              <a:t>o</a:t>
            </a:r>
            <a:r>
              <a:rPr sz="1600" spc="-60" dirty="0">
                <a:solidFill>
                  <a:srgbClr val="7C7C7C"/>
                </a:solidFill>
                <a:latin typeface="Verdana"/>
                <a:cs typeface="Verdana"/>
              </a:rPr>
              <a:t>n</a:t>
            </a:r>
            <a:r>
              <a:rPr sz="1600" spc="-215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r>
              <a:rPr sz="1600" dirty="0">
                <a:solidFill>
                  <a:srgbClr val="7C7C7C"/>
                </a:solidFill>
                <a:latin typeface="Verdana"/>
                <a:cs typeface="Verdana"/>
              </a:rPr>
              <a:t>	</a:t>
            </a:r>
            <a:r>
              <a:rPr sz="1600" spc="-40" dirty="0">
                <a:solidFill>
                  <a:srgbClr val="7C7C7C"/>
                </a:solidFill>
                <a:latin typeface="Verdana"/>
                <a:cs typeface="Verdana"/>
              </a:rPr>
              <a:t>D</a:t>
            </a:r>
            <a:r>
              <a:rPr sz="1600" spc="-55" dirty="0">
                <a:solidFill>
                  <a:srgbClr val="7C7C7C"/>
                </a:solidFill>
                <a:latin typeface="Verdana"/>
                <a:cs typeface="Verdana"/>
              </a:rPr>
              <a:t>es  </a:t>
            </a:r>
            <a:r>
              <a:rPr sz="1600" spc="114" dirty="0">
                <a:solidFill>
                  <a:srgbClr val="7C7C7C"/>
                </a:solidFill>
                <a:latin typeface="Verdana"/>
                <a:cs typeface="Verdana"/>
              </a:rPr>
              <a:t>a</a:t>
            </a:r>
            <a:r>
              <a:rPr sz="1600" spc="-114" dirty="0">
                <a:solidFill>
                  <a:srgbClr val="7C7C7C"/>
                </a:solidFill>
                <a:latin typeface="Verdana"/>
                <a:cs typeface="Verdana"/>
              </a:rPr>
              <a:t>tt</a:t>
            </a:r>
            <a:r>
              <a:rPr sz="1600" spc="6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600" spc="-60" dirty="0">
                <a:solidFill>
                  <a:srgbClr val="7C7C7C"/>
                </a:solidFill>
                <a:latin typeface="Verdana"/>
                <a:cs typeface="Verdana"/>
              </a:rPr>
              <a:t>n</a:t>
            </a:r>
            <a:r>
              <a:rPr sz="1600" spc="-114" dirty="0">
                <a:solidFill>
                  <a:srgbClr val="7C7C7C"/>
                </a:solidFill>
                <a:latin typeface="Verdana"/>
                <a:cs typeface="Verdana"/>
              </a:rPr>
              <a:t>t</a:t>
            </a:r>
            <a:r>
              <a:rPr sz="1600" spc="6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600" spc="-215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r>
              <a:rPr sz="1600" spc="-11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7C7C7C"/>
                </a:solidFill>
                <a:latin typeface="Verdana"/>
                <a:cs typeface="Verdana"/>
              </a:rPr>
              <a:t>l</a:t>
            </a:r>
            <a:r>
              <a:rPr sz="1600" spc="65" dirty="0">
                <a:solidFill>
                  <a:srgbClr val="7C7C7C"/>
                </a:solidFill>
                <a:latin typeface="Verdana"/>
                <a:cs typeface="Verdana"/>
              </a:rPr>
              <a:t>o</a:t>
            </a:r>
            <a:r>
              <a:rPr sz="1600" spc="-190" dirty="0">
                <a:solidFill>
                  <a:srgbClr val="7C7C7C"/>
                </a:solidFill>
                <a:latin typeface="Verdana"/>
                <a:cs typeface="Verdana"/>
              </a:rPr>
              <a:t>r</a:t>
            </a:r>
            <a:r>
              <a:rPr sz="1600" spc="-215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r>
              <a:rPr sz="1600" spc="-6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7C7C7C"/>
                </a:solidFill>
                <a:latin typeface="Verdana"/>
                <a:cs typeface="Verdana"/>
              </a:rPr>
              <a:t>de</a:t>
            </a:r>
            <a:r>
              <a:rPr sz="1600" spc="-6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180" dirty="0">
                <a:solidFill>
                  <a:srgbClr val="7C7C7C"/>
                </a:solidFill>
                <a:latin typeface="Verdana"/>
                <a:cs typeface="Verdana"/>
              </a:rPr>
              <a:t>c</a:t>
            </a:r>
            <a:r>
              <a:rPr sz="1600" spc="6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600" spc="-155" dirty="0">
                <a:solidFill>
                  <a:srgbClr val="7C7C7C"/>
                </a:solidFill>
                <a:latin typeface="Verdana"/>
                <a:cs typeface="Verdana"/>
              </a:rPr>
              <a:t>r</a:t>
            </a:r>
            <a:r>
              <a:rPr sz="1600" spc="-165" dirty="0">
                <a:solidFill>
                  <a:srgbClr val="7C7C7C"/>
                </a:solidFill>
                <a:latin typeface="Verdana"/>
                <a:cs typeface="Verdana"/>
              </a:rPr>
              <a:t>t</a:t>
            </a:r>
            <a:r>
              <a:rPr sz="1600" spc="114" dirty="0">
                <a:solidFill>
                  <a:srgbClr val="7C7C7C"/>
                </a:solidFill>
                <a:latin typeface="Verdana"/>
                <a:cs typeface="Verdana"/>
              </a:rPr>
              <a:t>a</a:t>
            </a:r>
            <a:r>
              <a:rPr sz="1600" spc="-55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1600" spc="-130" dirty="0">
                <a:solidFill>
                  <a:srgbClr val="7C7C7C"/>
                </a:solidFill>
                <a:latin typeface="Verdana"/>
                <a:cs typeface="Verdana"/>
              </a:rPr>
              <a:t>n</a:t>
            </a:r>
            <a:r>
              <a:rPr sz="1600" spc="-65" dirty="0">
                <a:solidFill>
                  <a:srgbClr val="7C7C7C"/>
                </a:solidFill>
                <a:latin typeface="Verdana"/>
                <a:cs typeface="Verdana"/>
              </a:rPr>
              <a:t>es</a:t>
            </a:r>
            <a:r>
              <a:rPr sz="1600" spc="-8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95" dirty="0">
                <a:solidFill>
                  <a:srgbClr val="7C7C7C"/>
                </a:solidFill>
                <a:latin typeface="Verdana"/>
                <a:cs typeface="Verdana"/>
              </a:rPr>
              <a:t>p</a:t>
            </a:r>
            <a:r>
              <a:rPr sz="1600" spc="-70" dirty="0">
                <a:solidFill>
                  <a:srgbClr val="7C7C7C"/>
                </a:solidFill>
                <a:latin typeface="Verdana"/>
                <a:cs typeface="Verdana"/>
              </a:rPr>
              <a:t>é</a:t>
            </a:r>
            <a:r>
              <a:rPr sz="1600" spc="-75" dirty="0">
                <a:solidFill>
                  <a:srgbClr val="7C7C7C"/>
                </a:solidFill>
                <a:latin typeface="Verdana"/>
                <a:cs typeface="Verdana"/>
              </a:rPr>
              <a:t>r</a:t>
            </a:r>
            <a:r>
              <a:rPr sz="1600" spc="-105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1600" spc="65" dirty="0">
                <a:solidFill>
                  <a:srgbClr val="7C7C7C"/>
                </a:solidFill>
                <a:latin typeface="Verdana"/>
                <a:cs typeface="Verdana"/>
              </a:rPr>
              <a:t>o</a:t>
            </a:r>
            <a:r>
              <a:rPr sz="1600" spc="-15" dirty="0">
                <a:solidFill>
                  <a:srgbClr val="7C7C7C"/>
                </a:solidFill>
                <a:latin typeface="Verdana"/>
                <a:cs typeface="Verdana"/>
              </a:rPr>
              <a:t>de</a:t>
            </a:r>
            <a:r>
              <a:rPr sz="1600" spc="-10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r>
              <a:rPr sz="1600" spc="-8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355" dirty="0">
                <a:solidFill>
                  <a:srgbClr val="7C7C7C"/>
                </a:solidFill>
                <a:latin typeface="Verdana"/>
                <a:cs typeface="Verdana"/>
              </a:rPr>
              <a:t>«</a:t>
            </a:r>
            <a:r>
              <a:rPr sz="1600" spc="-8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180" dirty="0">
                <a:solidFill>
                  <a:srgbClr val="7C7C7C"/>
                </a:solidFill>
                <a:latin typeface="Verdana"/>
                <a:cs typeface="Verdana"/>
              </a:rPr>
              <a:t>c</a:t>
            </a:r>
            <a:r>
              <a:rPr sz="1600" spc="-60" dirty="0">
                <a:solidFill>
                  <a:srgbClr val="7C7C7C"/>
                </a:solidFill>
                <a:latin typeface="Verdana"/>
                <a:cs typeface="Verdana"/>
              </a:rPr>
              <a:t>h</a:t>
            </a:r>
            <a:r>
              <a:rPr sz="1600" spc="114" dirty="0">
                <a:solidFill>
                  <a:srgbClr val="7C7C7C"/>
                </a:solidFill>
                <a:latin typeface="Verdana"/>
                <a:cs typeface="Verdana"/>
              </a:rPr>
              <a:t>a</a:t>
            </a:r>
            <a:r>
              <a:rPr sz="1600" spc="-55" dirty="0">
                <a:solidFill>
                  <a:srgbClr val="7C7C7C"/>
                </a:solidFill>
                <a:latin typeface="Verdana"/>
                <a:cs typeface="Verdana"/>
              </a:rPr>
              <a:t>u</a:t>
            </a:r>
            <a:r>
              <a:rPr sz="1600" spc="75" dirty="0">
                <a:solidFill>
                  <a:srgbClr val="7C7C7C"/>
                </a:solidFill>
                <a:latin typeface="Verdana"/>
                <a:cs typeface="Verdana"/>
              </a:rPr>
              <a:t>d</a:t>
            </a:r>
            <a:r>
              <a:rPr sz="1600" spc="-65" dirty="0">
                <a:solidFill>
                  <a:srgbClr val="7C7C7C"/>
                </a:solidFill>
                <a:latin typeface="Verdana"/>
                <a:cs typeface="Verdana"/>
              </a:rPr>
              <a:t>es</a:t>
            </a:r>
            <a:r>
              <a:rPr sz="1600" spc="-10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355" dirty="0">
                <a:solidFill>
                  <a:srgbClr val="7C7C7C"/>
                </a:solidFill>
                <a:latin typeface="Verdana"/>
                <a:cs typeface="Verdana"/>
              </a:rPr>
              <a:t>»</a:t>
            </a:r>
            <a:r>
              <a:rPr sz="1600" spc="-6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7C7C7C"/>
                </a:solidFill>
                <a:latin typeface="Verdana"/>
                <a:cs typeface="Verdana"/>
              </a:rPr>
              <a:t>en</a:t>
            </a:r>
            <a:r>
              <a:rPr sz="1600" spc="-6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95" dirty="0">
                <a:solidFill>
                  <a:srgbClr val="7C7C7C"/>
                </a:solidFill>
                <a:latin typeface="Verdana"/>
                <a:cs typeface="Verdana"/>
              </a:rPr>
              <a:t>a</a:t>
            </a:r>
            <a:r>
              <a:rPr sz="1600" spc="-114" dirty="0">
                <a:solidFill>
                  <a:srgbClr val="7C7C7C"/>
                </a:solidFill>
                <a:latin typeface="Verdana"/>
                <a:cs typeface="Verdana"/>
              </a:rPr>
              <a:t>t</a:t>
            </a:r>
            <a:r>
              <a:rPr sz="1600" spc="6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600" spc="-95" dirty="0">
                <a:solidFill>
                  <a:srgbClr val="7C7C7C"/>
                </a:solidFill>
                <a:latin typeface="Verdana"/>
                <a:cs typeface="Verdana"/>
              </a:rPr>
              <a:t>lie</a:t>
            </a:r>
            <a:r>
              <a:rPr sz="1600" spc="-100" dirty="0">
                <a:solidFill>
                  <a:srgbClr val="7C7C7C"/>
                </a:solidFill>
                <a:latin typeface="Verdana"/>
                <a:cs typeface="Verdana"/>
              </a:rPr>
              <a:t>r</a:t>
            </a:r>
            <a:r>
              <a:rPr sz="160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7C7C7C"/>
                </a:solidFill>
                <a:latin typeface="Verdana"/>
                <a:cs typeface="Verdana"/>
              </a:rPr>
              <a:t>D</a:t>
            </a:r>
            <a:r>
              <a:rPr sz="1600" spc="-65" dirty="0">
                <a:solidFill>
                  <a:srgbClr val="7C7C7C"/>
                </a:solidFill>
                <a:latin typeface="Verdana"/>
                <a:cs typeface="Verdana"/>
              </a:rPr>
              <a:t>es</a:t>
            </a:r>
            <a:r>
              <a:rPr sz="1600" spc="-6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7C7C7C"/>
                </a:solidFill>
                <a:latin typeface="Verdana"/>
                <a:cs typeface="Verdana"/>
              </a:rPr>
              <a:t>r</a:t>
            </a:r>
            <a:r>
              <a:rPr sz="1600" spc="-160" dirty="0">
                <a:solidFill>
                  <a:srgbClr val="7C7C7C"/>
                </a:solidFill>
                <a:latin typeface="Verdana"/>
                <a:cs typeface="Verdana"/>
              </a:rPr>
              <a:t>u</a:t>
            </a:r>
            <a:r>
              <a:rPr sz="1600" spc="75" dirty="0">
                <a:solidFill>
                  <a:srgbClr val="7C7C7C"/>
                </a:solidFill>
                <a:latin typeface="Verdana"/>
                <a:cs typeface="Verdana"/>
              </a:rPr>
              <a:t>p</a:t>
            </a:r>
            <a:r>
              <a:rPr sz="1600" spc="-65" dirty="0">
                <a:solidFill>
                  <a:srgbClr val="7C7C7C"/>
                </a:solidFill>
                <a:latin typeface="Verdana"/>
                <a:cs typeface="Verdana"/>
              </a:rPr>
              <a:t>tu</a:t>
            </a:r>
            <a:r>
              <a:rPr sz="1600" spc="-110" dirty="0">
                <a:solidFill>
                  <a:srgbClr val="7C7C7C"/>
                </a:solidFill>
                <a:latin typeface="Verdana"/>
                <a:cs typeface="Verdana"/>
              </a:rPr>
              <a:t>res</a:t>
            </a:r>
            <a:r>
              <a:rPr sz="1600" spc="-8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r>
              <a:rPr sz="1600" spc="-140" dirty="0">
                <a:solidFill>
                  <a:srgbClr val="7C7C7C"/>
                </a:solidFill>
                <a:latin typeface="Verdana"/>
                <a:cs typeface="Verdana"/>
              </a:rPr>
              <a:t>u</a:t>
            </a:r>
            <a:r>
              <a:rPr sz="1600" spc="-204" dirty="0">
                <a:solidFill>
                  <a:srgbClr val="7C7C7C"/>
                </a:solidFill>
                <a:latin typeface="Verdana"/>
                <a:cs typeface="Verdana"/>
              </a:rPr>
              <a:t>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4550" y="3540759"/>
            <a:ext cx="6832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5" dirty="0">
                <a:solidFill>
                  <a:srgbClr val="7C7C7C"/>
                </a:solidFill>
                <a:latin typeface="Verdana"/>
                <a:cs typeface="Verdana"/>
              </a:rPr>
              <a:t>p</a:t>
            </a:r>
            <a:r>
              <a:rPr sz="1600" spc="-105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1600" spc="140" dirty="0">
                <a:solidFill>
                  <a:srgbClr val="7C7C7C"/>
                </a:solidFill>
                <a:latin typeface="Verdana"/>
                <a:cs typeface="Verdana"/>
              </a:rPr>
              <a:t>èc</a:t>
            </a:r>
            <a:r>
              <a:rPr sz="1600" spc="-65" dirty="0">
                <a:solidFill>
                  <a:srgbClr val="7C7C7C"/>
                </a:solidFill>
                <a:latin typeface="Verdana"/>
                <a:cs typeface="Verdana"/>
              </a:rPr>
              <a:t>es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212" y="3710622"/>
            <a:ext cx="49352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65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  <a:tab pos="300355" algn="l"/>
              </a:tabLst>
            </a:pPr>
            <a:r>
              <a:rPr sz="1600" spc="50" dirty="0">
                <a:solidFill>
                  <a:srgbClr val="7C7C7C"/>
                </a:solidFill>
                <a:latin typeface="Verdana"/>
                <a:cs typeface="Verdana"/>
              </a:rPr>
              <a:t>On</a:t>
            </a:r>
            <a:r>
              <a:rPr sz="1600" spc="-16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7C7C7C"/>
                </a:solidFill>
                <a:latin typeface="Verdana"/>
                <a:cs typeface="Verdana"/>
              </a:rPr>
              <a:t>passe</a:t>
            </a:r>
            <a:r>
              <a:rPr sz="1600" spc="-14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7C7C7C"/>
                </a:solidFill>
                <a:latin typeface="Verdana"/>
                <a:cs typeface="Verdana"/>
              </a:rPr>
              <a:t>les</a:t>
            </a:r>
            <a:r>
              <a:rPr sz="1600" spc="-114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7C7C7C"/>
                </a:solidFill>
                <a:latin typeface="Verdana"/>
                <a:cs typeface="Verdana"/>
              </a:rPr>
              <a:t>voitures</a:t>
            </a:r>
            <a:r>
              <a:rPr sz="1600" spc="-21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7C7C7C"/>
                </a:solidFill>
                <a:latin typeface="Verdana"/>
                <a:cs typeface="Verdana"/>
              </a:rPr>
              <a:t>dans</a:t>
            </a:r>
            <a:r>
              <a:rPr sz="1600" spc="-15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7C7C7C"/>
                </a:solidFill>
                <a:latin typeface="Verdana"/>
                <a:cs typeface="Verdana"/>
              </a:rPr>
              <a:t>les</a:t>
            </a:r>
            <a:r>
              <a:rPr sz="1600" spc="-12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7C7C7C"/>
                </a:solidFill>
                <a:latin typeface="Verdana"/>
                <a:cs typeface="Verdana"/>
              </a:rPr>
              <a:t>trous</a:t>
            </a:r>
            <a:r>
              <a:rPr sz="1600" spc="-15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7C7C7C"/>
                </a:solidFill>
                <a:latin typeface="Verdana"/>
                <a:cs typeface="Verdana"/>
              </a:rPr>
              <a:t>de</a:t>
            </a:r>
            <a:r>
              <a:rPr sz="1600" spc="-30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7C7C7C"/>
                </a:solidFill>
                <a:latin typeface="Verdana"/>
                <a:cs typeface="Verdana"/>
              </a:rPr>
              <a:t>planning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7212" y="3876294"/>
            <a:ext cx="6847205" cy="2526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655">
              <a:lnSpc>
                <a:spcPts val="1689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  <a:tab pos="300355" algn="l"/>
              </a:tabLst>
            </a:pPr>
            <a:r>
              <a:rPr sz="1600" spc="45" dirty="0">
                <a:solidFill>
                  <a:srgbClr val="7C7C7C"/>
                </a:solidFill>
                <a:latin typeface="Verdana"/>
                <a:cs typeface="Verdana"/>
              </a:rPr>
              <a:t>On</a:t>
            </a:r>
            <a:r>
              <a:rPr sz="1600" spc="-14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7C7C7C"/>
                </a:solidFill>
                <a:latin typeface="Verdana"/>
                <a:cs typeface="Verdana"/>
              </a:rPr>
              <a:t>attend</a:t>
            </a:r>
            <a:r>
              <a:rPr sz="1600" spc="-13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7C7C7C"/>
                </a:solidFill>
                <a:latin typeface="Verdana"/>
                <a:cs typeface="Verdana"/>
              </a:rPr>
              <a:t>d’avoir</a:t>
            </a:r>
            <a:r>
              <a:rPr sz="1600" spc="-18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7C7C7C"/>
                </a:solidFill>
                <a:latin typeface="Verdana"/>
                <a:cs typeface="Verdana"/>
              </a:rPr>
              <a:t>toutes</a:t>
            </a:r>
            <a:r>
              <a:rPr sz="1600" spc="-16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7C7C7C"/>
                </a:solidFill>
                <a:latin typeface="Verdana"/>
                <a:cs typeface="Verdana"/>
              </a:rPr>
              <a:t>les</a:t>
            </a:r>
            <a:r>
              <a:rPr sz="1600" spc="-16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7C7C7C"/>
                </a:solidFill>
                <a:latin typeface="Verdana"/>
                <a:cs typeface="Verdana"/>
              </a:rPr>
              <a:t>pièces</a:t>
            </a:r>
            <a:r>
              <a:rPr sz="1600" spc="-17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7C7C7C"/>
                </a:solidFill>
                <a:latin typeface="Verdana"/>
                <a:cs typeface="Verdana"/>
              </a:rPr>
              <a:t>pour</a:t>
            </a:r>
            <a:r>
              <a:rPr sz="1600" spc="-12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7C7C7C"/>
                </a:solidFill>
                <a:latin typeface="Verdana"/>
                <a:cs typeface="Verdana"/>
              </a:rPr>
              <a:t>engager</a:t>
            </a:r>
            <a:r>
              <a:rPr sz="1600" spc="-17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7C7C7C"/>
                </a:solidFill>
                <a:latin typeface="Verdana"/>
                <a:cs typeface="Verdana"/>
              </a:rPr>
              <a:t>la</a:t>
            </a:r>
            <a:r>
              <a:rPr sz="1600" spc="-13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7C7C7C"/>
                </a:solidFill>
                <a:latin typeface="Verdana"/>
                <a:cs typeface="Verdana"/>
              </a:rPr>
              <a:t>remise</a:t>
            </a:r>
            <a:r>
              <a:rPr sz="1600" spc="-20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7C7C7C"/>
                </a:solidFill>
                <a:latin typeface="Verdana"/>
                <a:cs typeface="Verdana"/>
              </a:rPr>
              <a:t>en</a:t>
            </a:r>
            <a:r>
              <a:rPr sz="1600" spc="-35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7C7C7C"/>
                </a:solidFill>
                <a:latin typeface="Verdana"/>
                <a:cs typeface="Verdana"/>
              </a:rPr>
              <a:t>état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450"/>
              </a:lnSpc>
            </a:pPr>
            <a:r>
              <a:rPr sz="1600" u="sng" spc="-45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Opportunités</a:t>
            </a:r>
            <a:endParaRPr sz="1600">
              <a:latin typeface="Verdana"/>
              <a:cs typeface="Verdana"/>
            </a:endParaRPr>
          </a:p>
          <a:p>
            <a:pPr marL="299720" indent="-287655">
              <a:lnSpc>
                <a:spcPts val="1450"/>
              </a:lnSpc>
              <a:buFont typeface="Arial MT"/>
              <a:buChar char="•"/>
              <a:tabLst>
                <a:tab pos="299720" algn="l"/>
                <a:tab pos="300355" algn="l"/>
              </a:tabLst>
            </a:pPr>
            <a:r>
              <a:rPr sz="1600" dirty="0">
                <a:solidFill>
                  <a:srgbClr val="7C7C7C"/>
                </a:solidFill>
                <a:latin typeface="Verdana"/>
                <a:cs typeface="Verdana"/>
              </a:rPr>
              <a:t>Création</a:t>
            </a:r>
            <a:r>
              <a:rPr sz="1600" spc="-18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45" dirty="0">
                <a:solidFill>
                  <a:srgbClr val="7C7C7C"/>
                </a:solidFill>
                <a:latin typeface="Verdana"/>
                <a:cs typeface="Verdana"/>
              </a:rPr>
              <a:t>d’une</a:t>
            </a:r>
            <a:r>
              <a:rPr sz="1600" spc="-15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7C7C7C"/>
                </a:solidFill>
                <a:latin typeface="Verdana"/>
                <a:cs typeface="Verdana"/>
              </a:rPr>
              <a:t>centrale</a:t>
            </a:r>
            <a:r>
              <a:rPr sz="1600" spc="-204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65" dirty="0">
                <a:solidFill>
                  <a:srgbClr val="7C7C7C"/>
                </a:solidFill>
                <a:latin typeface="Verdana"/>
                <a:cs typeface="Verdana"/>
              </a:rPr>
              <a:t>achat</a:t>
            </a:r>
            <a:r>
              <a:rPr sz="1600" spc="-24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7C7C7C"/>
                </a:solidFill>
                <a:latin typeface="Verdana"/>
                <a:cs typeface="Verdana"/>
              </a:rPr>
              <a:t>interne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450"/>
              </a:lnSpc>
            </a:pPr>
            <a:r>
              <a:rPr sz="1600" u="sng" spc="55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Menaces</a:t>
            </a:r>
            <a:endParaRPr sz="1600">
              <a:latin typeface="Verdana"/>
              <a:cs typeface="Verdana"/>
            </a:endParaRPr>
          </a:p>
          <a:p>
            <a:pPr marL="299720" indent="-287655">
              <a:lnSpc>
                <a:spcPts val="1600"/>
              </a:lnSpc>
              <a:buFont typeface="Arial MT"/>
              <a:buChar char="•"/>
              <a:tabLst>
                <a:tab pos="299720" algn="l"/>
                <a:tab pos="300355" algn="l"/>
              </a:tabLst>
            </a:pPr>
            <a:r>
              <a:rPr sz="1600" spc="-135" dirty="0">
                <a:solidFill>
                  <a:srgbClr val="7C7C7C"/>
                </a:solidFill>
                <a:latin typeface="Verdana"/>
                <a:cs typeface="Verdana"/>
              </a:rPr>
              <a:t>R</a:t>
            </a:r>
            <a:r>
              <a:rPr sz="1600" spc="-105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1600" spc="-60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r>
              <a:rPr sz="1600" spc="-65" dirty="0">
                <a:solidFill>
                  <a:srgbClr val="7C7C7C"/>
                </a:solidFill>
                <a:latin typeface="Verdana"/>
                <a:cs typeface="Verdana"/>
              </a:rPr>
              <a:t>q</a:t>
            </a:r>
            <a:r>
              <a:rPr sz="1600" spc="-35" dirty="0">
                <a:solidFill>
                  <a:srgbClr val="7C7C7C"/>
                </a:solidFill>
                <a:latin typeface="Verdana"/>
                <a:cs typeface="Verdana"/>
              </a:rPr>
              <a:t>u</a:t>
            </a:r>
            <a:r>
              <a:rPr sz="1600" spc="8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600" spc="-16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7C7C7C"/>
                </a:solidFill>
                <a:latin typeface="Verdana"/>
                <a:cs typeface="Verdana"/>
              </a:rPr>
              <a:t>de</a:t>
            </a:r>
            <a:r>
              <a:rPr sz="1600" spc="-12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95" dirty="0">
                <a:solidFill>
                  <a:srgbClr val="7C7C7C"/>
                </a:solidFill>
                <a:latin typeface="Verdana"/>
                <a:cs typeface="Verdana"/>
              </a:rPr>
              <a:t>p</a:t>
            </a:r>
            <a:r>
              <a:rPr sz="1600" dirty="0">
                <a:solidFill>
                  <a:srgbClr val="7C7C7C"/>
                </a:solidFill>
                <a:latin typeface="Verdana"/>
                <a:cs typeface="Verdana"/>
              </a:rPr>
              <a:t>én</a:t>
            </a:r>
            <a:r>
              <a:rPr sz="1600" spc="10" dirty="0">
                <a:solidFill>
                  <a:srgbClr val="7C7C7C"/>
                </a:solidFill>
                <a:latin typeface="Verdana"/>
                <a:cs typeface="Verdana"/>
              </a:rPr>
              <a:t>u</a:t>
            </a:r>
            <a:r>
              <a:rPr sz="1600" spc="-195" dirty="0">
                <a:solidFill>
                  <a:srgbClr val="7C7C7C"/>
                </a:solidFill>
                <a:latin typeface="Verdana"/>
                <a:cs typeface="Verdana"/>
              </a:rPr>
              <a:t>r</a:t>
            </a:r>
            <a:r>
              <a:rPr sz="1600" spc="-110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1600" spc="8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600" spc="-204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7C7C7C"/>
                </a:solidFill>
                <a:latin typeface="Verdana"/>
                <a:cs typeface="Verdana"/>
              </a:rPr>
              <a:t>su</a:t>
            </a:r>
            <a:r>
              <a:rPr sz="1600" spc="-125" dirty="0">
                <a:solidFill>
                  <a:srgbClr val="7C7C7C"/>
                </a:solidFill>
                <a:latin typeface="Verdana"/>
                <a:cs typeface="Verdana"/>
              </a:rPr>
              <a:t>r</a:t>
            </a:r>
            <a:r>
              <a:rPr sz="1600" spc="-14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7C7C7C"/>
                </a:solidFill>
                <a:latin typeface="Verdana"/>
                <a:cs typeface="Verdana"/>
              </a:rPr>
              <a:t>certa</a:t>
            </a:r>
            <a:r>
              <a:rPr sz="1600" spc="15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1600" spc="-55" dirty="0">
                <a:solidFill>
                  <a:srgbClr val="7C7C7C"/>
                </a:solidFill>
                <a:latin typeface="Verdana"/>
                <a:cs typeface="Verdana"/>
              </a:rPr>
              <a:t>nes</a:t>
            </a:r>
            <a:r>
              <a:rPr sz="1600" spc="-19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130" dirty="0">
                <a:solidFill>
                  <a:srgbClr val="7C7C7C"/>
                </a:solidFill>
                <a:latin typeface="Verdana"/>
                <a:cs typeface="Verdana"/>
              </a:rPr>
              <a:t>a</a:t>
            </a:r>
            <a:r>
              <a:rPr sz="1600" spc="95" dirty="0">
                <a:solidFill>
                  <a:srgbClr val="7C7C7C"/>
                </a:solidFill>
                <a:latin typeface="Verdana"/>
                <a:cs typeface="Verdana"/>
              </a:rPr>
              <a:t>pp</a:t>
            </a:r>
            <a:r>
              <a:rPr sz="1600" spc="-65" dirty="0">
                <a:solidFill>
                  <a:srgbClr val="7C7C7C"/>
                </a:solidFill>
                <a:latin typeface="Verdana"/>
                <a:cs typeface="Verdana"/>
              </a:rPr>
              <a:t>ro</a:t>
            </a:r>
            <a:r>
              <a:rPr sz="1600" spc="-229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95" dirty="0">
                <a:solidFill>
                  <a:srgbClr val="7C7C7C"/>
                </a:solidFill>
                <a:latin typeface="Verdana"/>
                <a:cs typeface="Verdana"/>
              </a:rPr>
              <a:t>p</a:t>
            </a:r>
            <a:r>
              <a:rPr sz="1600" spc="-105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1600" spc="40" dirty="0">
                <a:solidFill>
                  <a:srgbClr val="7C7C7C"/>
                </a:solidFill>
                <a:latin typeface="Verdana"/>
                <a:cs typeface="Verdana"/>
              </a:rPr>
              <a:t>èces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730"/>
              </a:lnSpc>
            </a:pPr>
            <a:r>
              <a:rPr sz="1600" u="sng" spc="-20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Actions</a:t>
            </a:r>
            <a:endParaRPr sz="1600">
              <a:latin typeface="Verdana"/>
              <a:cs typeface="Verdana"/>
            </a:endParaRPr>
          </a:p>
          <a:p>
            <a:pPr marL="299720" indent="-287655">
              <a:lnSpc>
                <a:spcPts val="1700"/>
              </a:lnSpc>
              <a:buFont typeface="Arial MT"/>
              <a:buChar char="•"/>
              <a:tabLst>
                <a:tab pos="299720" algn="l"/>
                <a:tab pos="300355" algn="l"/>
              </a:tabLst>
            </a:pPr>
            <a:r>
              <a:rPr sz="1600" spc="125" dirty="0">
                <a:solidFill>
                  <a:srgbClr val="7C7C7C"/>
                </a:solidFill>
                <a:latin typeface="Verdana"/>
                <a:cs typeface="Verdana"/>
              </a:rPr>
              <a:t>M</a:t>
            </a:r>
            <a:r>
              <a:rPr sz="1600" spc="6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600" spc="-114" dirty="0">
                <a:solidFill>
                  <a:srgbClr val="7C7C7C"/>
                </a:solidFill>
                <a:latin typeface="Verdana"/>
                <a:cs typeface="Verdana"/>
              </a:rPr>
              <a:t>tt</a:t>
            </a:r>
            <a:r>
              <a:rPr sz="1600" spc="-229" dirty="0">
                <a:solidFill>
                  <a:srgbClr val="7C7C7C"/>
                </a:solidFill>
                <a:latin typeface="Verdana"/>
                <a:cs typeface="Verdana"/>
              </a:rPr>
              <a:t>r</a:t>
            </a:r>
            <a:r>
              <a:rPr sz="1600" spc="8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600" spc="-18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7C7C7C"/>
                </a:solidFill>
                <a:latin typeface="Verdana"/>
                <a:cs typeface="Verdana"/>
              </a:rPr>
              <a:t>en</a:t>
            </a:r>
            <a:r>
              <a:rPr sz="1600" spc="-16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95" dirty="0">
                <a:solidFill>
                  <a:srgbClr val="7C7C7C"/>
                </a:solidFill>
                <a:latin typeface="Verdana"/>
                <a:cs typeface="Verdana"/>
              </a:rPr>
              <a:t>p</a:t>
            </a:r>
            <a:r>
              <a:rPr sz="1600" spc="-105" dirty="0">
                <a:solidFill>
                  <a:srgbClr val="7C7C7C"/>
                </a:solidFill>
                <a:latin typeface="Verdana"/>
                <a:cs typeface="Verdana"/>
              </a:rPr>
              <a:t>l</a:t>
            </a:r>
            <a:r>
              <a:rPr sz="1600" spc="130" dirty="0">
                <a:solidFill>
                  <a:srgbClr val="7C7C7C"/>
                </a:solidFill>
                <a:latin typeface="Verdana"/>
                <a:cs typeface="Verdana"/>
              </a:rPr>
              <a:t>a</a:t>
            </a:r>
            <a:r>
              <a:rPr sz="1600" spc="200" dirty="0">
                <a:solidFill>
                  <a:srgbClr val="7C7C7C"/>
                </a:solidFill>
                <a:latin typeface="Verdana"/>
                <a:cs typeface="Verdana"/>
              </a:rPr>
              <a:t>c</a:t>
            </a:r>
            <a:r>
              <a:rPr sz="1600" spc="8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600" spc="-15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7C7C7C"/>
                </a:solidFill>
                <a:latin typeface="Verdana"/>
                <a:cs typeface="Verdana"/>
              </a:rPr>
              <a:t>u</a:t>
            </a:r>
            <a:r>
              <a:rPr sz="1600" spc="-40" dirty="0">
                <a:solidFill>
                  <a:srgbClr val="7C7C7C"/>
                </a:solidFill>
                <a:latin typeface="Verdana"/>
                <a:cs typeface="Verdana"/>
              </a:rPr>
              <a:t>n</a:t>
            </a:r>
            <a:r>
              <a:rPr sz="1600" spc="-14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7C7C7C"/>
                </a:solidFill>
                <a:latin typeface="Verdana"/>
                <a:cs typeface="Verdana"/>
              </a:rPr>
              <a:t>t</a:t>
            </a:r>
            <a:r>
              <a:rPr sz="1600" spc="-229" dirty="0">
                <a:solidFill>
                  <a:srgbClr val="7C7C7C"/>
                </a:solidFill>
                <a:latin typeface="Verdana"/>
                <a:cs typeface="Verdana"/>
              </a:rPr>
              <a:t>r</a:t>
            </a:r>
            <a:r>
              <a:rPr sz="1600" spc="114" dirty="0">
                <a:solidFill>
                  <a:srgbClr val="7C7C7C"/>
                </a:solidFill>
                <a:latin typeface="Verdana"/>
                <a:cs typeface="Verdana"/>
              </a:rPr>
              <a:t>a</a:t>
            </a:r>
            <a:r>
              <a:rPr sz="1600" spc="180" dirty="0">
                <a:solidFill>
                  <a:srgbClr val="7C7C7C"/>
                </a:solidFill>
                <a:latin typeface="Verdana"/>
                <a:cs typeface="Verdana"/>
              </a:rPr>
              <a:t>c</a:t>
            </a:r>
            <a:r>
              <a:rPr sz="1600" spc="-170" dirty="0">
                <a:solidFill>
                  <a:srgbClr val="7C7C7C"/>
                </a:solidFill>
                <a:latin typeface="Verdana"/>
                <a:cs typeface="Verdana"/>
              </a:rPr>
              <a:t>k</a:t>
            </a:r>
            <a:r>
              <a:rPr sz="1600" spc="-55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1600" spc="-130" dirty="0">
                <a:solidFill>
                  <a:srgbClr val="7C7C7C"/>
                </a:solidFill>
                <a:latin typeface="Verdana"/>
                <a:cs typeface="Verdana"/>
              </a:rPr>
              <a:t>n</a:t>
            </a:r>
            <a:r>
              <a:rPr sz="1600" spc="75" dirty="0">
                <a:solidFill>
                  <a:srgbClr val="7C7C7C"/>
                </a:solidFill>
                <a:latin typeface="Verdana"/>
                <a:cs typeface="Verdana"/>
              </a:rPr>
              <a:t>g</a:t>
            </a:r>
            <a:r>
              <a:rPr sz="1600" spc="-204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229" dirty="0">
                <a:solidFill>
                  <a:srgbClr val="7C7C7C"/>
                </a:solidFill>
                <a:latin typeface="Verdana"/>
                <a:cs typeface="Verdana"/>
              </a:rPr>
              <a:t>r</a:t>
            </a:r>
            <a:r>
              <a:rPr sz="1600" spc="6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600" spc="-140" dirty="0">
                <a:solidFill>
                  <a:srgbClr val="7C7C7C"/>
                </a:solidFill>
                <a:latin typeface="Verdana"/>
                <a:cs typeface="Verdana"/>
              </a:rPr>
              <a:t>mis</a:t>
            </a:r>
            <a:r>
              <a:rPr sz="1600" spc="8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600" spc="-16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7C7C7C"/>
                </a:solidFill>
                <a:latin typeface="Verdana"/>
                <a:cs typeface="Verdana"/>
              </a:rPr>
              <a:t>en</a:t>
            </a:r>
            <a:r>
              <a:rPr sz="1600" spc="-14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40" dirty="0">
                <a:solidFill>
                  <a:srgbClr val="7C7C7C"/>
                </a:solidFill>
                <a:latin typeface="Verdana"/>
                <a:cs typeface="Verdana"/>
              </a:rPr>
              <a:t>éta</a:t>
            </a:r>
            <a:r>
              <a:rPr sz="1600" spc="-90" dirty="0">
                <a:solidFill>
                  <a:srgbClr val="7C7C7C"/>
                </a:solidFill>
                <a:latin typeface="Verdana"/>
                <a:cs typeface="Verdana"/>
              </a:rPr>
              <a:t>t</a:t>
            </a:r>
            <a:r>
              <a:rPr sz="1600" spc="-16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7C7C7C"/>
                </a:solidFill>
                <a:latin typeface="Verdana"/>
                <a:cs typeface="Verdana"/>
              </a:rPr>
              <a:t>a</a:t>
            </a:r>
            <a:r>
              <a:rPr sz="1600" spc="-55" dirty="0">
                <a:solidFill>
                  <a:srgbClr val="7C7C7C"/>
                </a:solidFill>
                <a:latin typeface="Verdana"/>
                <a:cs typeface="Verdana"/>
              </a:rPr>
              <a:t>v</a:t>
            </a:r>
            <a:r>
              <a:rPr sz="1600" spc="6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600" spc="200" dirty="0">
                <a:solidFill>
                  <a:srgbClr val="7C7C7C"/>
                </a:solidFill>
                <a:latin typeface="Verdana"/>
                <a:cs typeface="Verdana"/>
              </a:rPr>
              <a:t>c</a:t>
            </a:r>
            <a:r>
              <a:rPr sz="1600" spc="-21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130" dirty="0">
                <a:solidFill>
                  <a:srgbClr val="7C7C7C"/>
                </a:solidFill>
                <a:latin typeface="Verdana"/>
                <a:cs typeface="Verdana"/>
              </a:rPr>
              <a:t>a</a:t>
            </a:r>
            <a:r>
              <a:rPr sz="1600" spc="-105" dirty="0">
                <a:solidFill>
                  <a:srgbClr val="7C7C7C"/>
                </a:solidFill>
                <a:latin typeface="Verdana"/>
                <a:cs typeface="Verdana"/>
              </a:rPr>
              <a:t>l</a:t>
            </a:r>
            <a:r>
              <a:rPr sz="1600" spc="-70" dirty="0">
                <a:solidFill>
                  <a:srgbClr val="7C7C7C"/>
                </a:solidFill>
                <a:latin typeface="Verdana"/>
                <a:cs typeface="Verdana"/>
              </a:rPr>
              <a:t>ertes</a:t>
            </a:r>
            <a:r>
              <a:rPr sz="1600" spc="-19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7C7C7C"/>
                </a:solidFill>
                <a:latin typeface="Verdana"/>
                <a:cs typeface="Verdana"/>
              </a:rPr>
              <a:t>,</a:t>
            </a:r>
            <a:endParaRPr sz="1600">
              <a:latin typeface="Verdana"/>
              <a:cs typeface="Verdana"/>
            </a:endParaRPr>
          </a:p>
          <a:p>
            <a:pPr marL="299720" indent="-287655">
              <a:lnSpc>
                <a:spcPts val="1700"/>
              </a:lnSpc>
              <a:buFont typeface="Arial MT"/>
              <a:buChar char="•"/>
              <a:tabLst>
                <a:tab pos="299720" algn="l"/>
                <a:tab pos="300355" algn="l"/>
              </a:tabLst>
            </a:pPr>
            <a:r>
              <a:rPr sz="1600" spc="-320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r>
              <a:rPr sz="1600" spc="65" dirty="0">
                <a:solidFill>
                  <a:srgbClr val="7C7C7C"/>
                </a:solidFill>
                <a:latin typeface="Verdana"/>
                <a:cs typeface="Verdana"/>
              </a:rPr>
              <a:t>é</a:t>
            </a:r>
            <a:r>
              <a:rPr sz="1600" spc="180" dirty="0">
                <a:solidFill>
                  <a:srgbClr val="7C7C7C"/>
                </a:solidFill>
                <a:latin typeface="Verdana"/>
                <a:cs typeface="Verdana"/>
              </a:rPr>
              <a:t>c</a:t>
            </a:r>
            <a:r>
              <a:rPr sz="1600" spc="-55" dirty="0">
                <a:solidFill>
                  <a:srgbClr val="7C7C7C"/>
                </a:solidFill>
                <a:latin typeface="Verdana"/>
                <a:cs typeface="Verdana"/>
              </a:rPr>
              <a:t>u</a:t>
            </a:r>
            <a:r>
              <a:rPr sz="1600" spc="-229" dirty="0">
                <a:solidFill>
                  <a:srgbClr val="7C7C7C"/>
                </a:solidFill>
                <a:latin typeface="Verdana"/>
                <a:cs typeface="Verdana"/>
              </a:rPr>
              <a:t>r</a:t>
            </a:r>
            <a:r>
              <a:rPr sz="1600" spc="-120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1600" spc="-245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r>
              <a:rPr sz="1600" spc="6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600" spc="-204" dirty="0">
                <a:solidFill>
                  <a:srgbClr val="7C7C7C"/>
                </a:solidFill>
                <a:latin typeface="Verdana"/>
                <a:cs typeface="Verdana"/>
              </a:rPr>
              <a:t>r</a:t>
            </a:r>
            <a:r>
              <a:rPr sz="1600" spc="-13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7C7C7C"/>
                </a:solidFill>
                <a:latin typeface="Verdana"/>
                <a:cs typeface="Verdana"/>
              </a:rPr>
              <a:t>l</a:t>
            </a:r>
            <a:r>
              <a:rPr sz="1600" spc="-65" dirty="0">
                <a:solidFill>
                  <a:srgbClr val="7C7C7C"/>
                </a:solidFill>
                <a:latin typeface="Verdana"/>
                <a:cs typeface="Verdana"/>
              </a:rPr>
              <a:t>es</a:t>
            </a:r>
            <a:r>
              <a:rPr sz="1600" spc="-16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130" dirty="0">
                <a:solidFill>
                  <a:srgbClr val="7C7C7C"/>
                </a:solidFill>
                <a:latin typeface="Verdana"/>
                <a:cs typeface="Verdana"/>
              </a:rPr>
              <a:t>a</a:t>
            </a:r>
            <a:r>
              <a:rPr sz="1600" spc="95" dirty="0">
                <a:solidFill>
                  <a:srgbClr val="7C7C7C"/>
                </a:solidFill>
                <a:latin typeface="Verdana"/>
                <a:cs typeface="Verdana"/>
              </a:rPr>
              <a:t>pp</a:t>
            </a:r>
            <a:r>
              <a:rPr sz="1600" spc="-65" dirty="0">
                <a:solidFill>
                  <a:srgbClr val="7C7C7C"/>
                </a:solidFill>
                <a:latin typeface="Verdana"/>
                <a:cs typeface="Verdana"/>
              </a:rPr>
              <a:t>ro</a:t>
            </a:r>
            <a:r>
              <a:rPr sz="1600" spc="-16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95" dirty="0">
                <a:solidFill>
                  <a:srgbClr val="7C7C7C"/>
                </a:solidFill>
                <a:latin typeface="Verdana"/>
                <a:cs typeface="Verdana"/>
              </a:rPr>
              <a:t>p</a:t>
            </a:r>
            <a:r>
              <a:rPr sz="1600" spc="-105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1600" spc="140" dirty="0">
                <a:solidFill>
                  <a:srgbClr val="7C7C7C"/>
                </a:solidFill>
                <a:latin typeface="Verdana"/>
                <a:cs typeface="Verdana"/>
              </a:rPr>
              <a:t>èc</a:t>
            </a:r>
            <a:r>
              <a:rPr sz="1600" spc="-65" dirty="0">
                <a:solidFill>
                  <a:srgbClr val="7C7C7C"/>
                </a:solidFill>
                <a:latin typeface="Verdana"/>
                <a:cs typeface="Verdana"/>
              </a:rPr>
              <a:t>es</a:t>
            </a:r>
            <a:r>
              <a:rPr sz="1600" spc="-22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7C7C7C"/>
                </a:solidFill>
                <a:latin typeface="Verdana"/>
                <a:cs typeface="Verdana"/>
              </a:rPr>
              <a:t>sens</a:t>
            </a:r>
            <a:r>
              <a:rPr sz="1600" spc="-35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1600" spc="95" dirty="0">
                <a:solidFill>
                  <a:srgbClr val="7C7C7C"/>
                </a:solidFill>
                <a:latin typeface="Verdana"/>
                <a:cs typeface="Verdana"/>
              </a:rPr>
              <a:t>b</a:t>
            </a:r>
            <a:r>
              <a:rPr sz="1600" spc="-90" dirty="0">
                <a:solidFill>
                  <a:srgbClr val="7C7C7C"/>
                </a:solidFill>
                <a:latin typeface="Verdana"/>
                <a:cs typeface="Verdana"/>
              </a:rPr>
              <a:t>les</a:t>
            </a:r>
            <a:endParaRPr sz="1600">
              <a:latin typeface="Verdana"/>
              <a:cs typeface="Verdana"/>
            </a:endParaRPr>
          </a:p>
          <a:p>
            <a:pPr marL="299720" indent="-287655">
              <a:lnSpc>
                <a:spcPts val="1700"/>
              </a:lnSpc>
              <a:buFont typeface="Arial MT"/>
              <a:buChar char="•"/>
              <a:tabLst>
                <a:tab pos="299720" algn="l"/>
                <a:tab pos="300355" algn="l"/>
              </a:tabLst>
            </a:pPr>
            <a:r>
              <a:rPr sz="1600" spc="-114" dirty="0">
                <a:solidFill>
                  <a:srgbClr val="7C7C7C"/>
                </a:solidFill>
                <a:latin typeface="Verdana"/>
                <a:cs typeface="Verdana"/>
              </a:rPr>
              <a:t>Sous-traiter</a:t>
            </a:r>
            <a:endParaRPr sz="1600">
              <a:latin typeface="Verdana"/>
              <a:cs typeface="Verdana"/>
            </a:endParaRPr>
          </a:p>
          <a:p>
            <a:pPr marL="299720" indent="-287655">
              <a:lnSpc>
                <a:spcPts val="1700"/>
              </a:lnSpc>
              <a:buFont typeface="Arial MT"/>
              <a:buChar char="•"/>
              <a:tabLst>
                <a:tab pos="299720" algn="l"/>
                <a:tab pos="300355" algn="l"/>
              </a:tabLst>
            </a:pPr>
            <a:r>
              <a:rPr sz="1600" spc="-15" dirty="0">
                <a:solidFill>
                  <a:srgbClr val="7C7C7C"/>
                </a:solidFill>
                <a:latin typeface="Verdana"/>
                <a:cs typeface="Verdana"/>
              </a:rPr>
              <a:t>Crée</a:t>
            </a:r>
            <a:r>
              <a:rPr sz="1600" spc="-10" dirty="0">
                <a:solidFill>
                  <a:srgbClr val="7C7C7C"/>
                </a:solidFill>
                <a:latin typeface="Verdana"/>
                <a:cs typeface="Verdana"/>
              </a:rPr>
              <a:t>r</a:t>
            </a:r>
            <a:r>
              <a:rPr sz="1600" spc="-14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7C7C7C"/>
                </a:solidFill>
                <a:latin typeface="Verdana"/>
                <a:cs typeface="Verdana"/>
              </a:rPr>
              <a:t>de</a:t>
            </a:r>
            <a:r>
              <a:rPr sz="1600" spc="-10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r>
              <a:rPr sz="1600" spc="-14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95" dirty="0">
                <a:solidFill>
                  <a:srgbClr val="7C7C7C"/>
                </a:solidFill>
                <a:latin typeface="Verdana"/>
                <a:cs typeface="Verdana"/>
              </a:rPr>
              <a:t>p</a:t>
            </a:r>
            <a:r>
              <a:rPr sz="1600" spc="-105" dirty="0">
                <a:solidFill>
                  <a:srgbClr val="7C7C7C"/>
                </a:solidFill>
                <a:latin typeface="Verdana"/>
                <a:cs typeface="Verdana"/>
              </a:rPr>
              <a:t>l</a:t>
            </a:r>
            <a:r>
              <a:rPr sz="1600" spc="130" dirty="0">
                <a:solidFill>
                  <a:srgbClr val="7C7C7C"/>
                </a:solidFill>
                <a:latin typeface="Verdana"/>
                <a:cs typeface="Verdana"/>
              </a:rPr>
              <a:t>a</a:t>
            </a:r>
            <a:r>
              <a:rPr sz="1600" spc="85" dirty="0">
                <a:solidFill>
                  <a:srgbClr val="7C7C7C"/>
                </a:solidFill>
                <a:latin typeface="Verdana"/>
                <a:cs typeface="Verdana"/>
              </a:rPr>
              <a:t>g</a:t>
            </a:r>
            <a:r>
              <a:rPr sz="1600" spc="60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600" spc="-215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r>
              <a:rPr sz="1600" spc="-18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7C7C7C"/>
                </a:solidFill>
                <a:latin typeface="Verdana"/>
                <a:cs typeface="Verdana"/>
              </a:rPr>
              <a:t>d</a:t>
            </a:r>
            <a:r>
              <a:rPr sz="1600" spc="114" dirty="0">
                <a:solidFill>
                  <a:srgbClr val="7C7C7C"/>
                </a:solidFill>
                <a:latin typeface="Verdana"/>
                <a:cs typeface="Verdana"/>
              </a:rPr>
              <a:t>a</a:t>
            </a:r>
            <a:r>
              <a:rPr sz="1600" spc="-125" dirty="0">
                <a:solidFill>
                  <a:srgbClr val="7C7C7C"/>
                </a:solidFill>
                <a:latin typeface="Verdana"/>
                <a:cs typeface="Verdana"/>
              </a:rPr>
              <a:t>ns</a:t>
            </a:r>
            <a:r>
              <a:rPr sz="1600" spc="-16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7C7C7C"/>
                </a:solidFill>
                <a:latin typeface="Verdana"/>
                <a:cs typeface="Verdana"/>
              </a:rPr>
              <a:t>l</a:t>
            </a:r>
            <a:r>
              <a:rPr sz="1600" spc="-65" dirty="0">
                <a:solidFill>
                  <a:srgbClr val="7C7C7C"/>
                </a:solidFill>
                <a:latin typeface="Verdana"/>
                <a:cs typeface="Verdana"/>
              </a:rPr>
              <a:t>es</a:t>
            </a:r>
            <a:r>
              <a:rPr sz="1600" spc="-16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95" dirty="0">
                <a:solidFill>
                  <a:srgbClr val="7C7C7C"/>
                </a:solidFill>
                <a:latin typeface="Verdana"/>
                <a:cs typeface="Verdana"/>
              </a:rPr>
              <a:t>p</a:t>
            </a:r>
            <a:r>
              <a:rPr sz="1600" spc="-105" dirty="0">
                <a:solidFill>
                  <a:srgbClr val="7C7C7C"/>
                </a:solidFill>
                <a:latin typeface="Verdana"/>
                <a:cs typeface="Verdana"/>
              </a:rPr>
              <a:t>l</a:t>
            </a:r>
            <a:r>
              <a:rPr sz="1600" spc="130" dirty="0">
                <a:solidFill>
                  <a:srgbClr val="7C7C7C"/>
                </a:solidFill>
                <a:latin typeface="Verdana"/>
                <a:cs typeface="Verdana"/>
              </a:rPr>
              <a:t>a</a:t>
            </a:r>
            <a:r>
              <a:rPr sz="1600" spc="-40" dirty="0">
                <a:solidFill>
                  <a:srgbClr val="7C7C7C"/>
                </a:solidFill>
                <a:latin typeface="Verdana"/>
                <a:cs typeface="Verdana"/>
              </a:rPr>
              <a:t>n</a:t>
            </a:r>
            <a:r>
              <a:rPr sz="1600" spc="-55" dirty="0">
                <a:solidFill>
                  <a:srgbClr val="7C7C7C"/>
                </a:solidFill>
                <a:latin typeface="Verdana"/>
                <a:cs typeface="Verdana"/>
              </a:rPr>
              <a:t>n</a:t>
            </a:r>
            <a:r>
              <a:rPr sz="1600" spc="-30" dirty="0">
                <a:solidFill>
                  <a:srgbClr val="7C7C7C"/>
                </a:solidFill>
                <a:latin typeface="Verdana"/>
                <a:cs typeface="Verdana"/>
              </a:rPr>
              <a:t>in</a:t>
            </a:r>
            <a:r>
              <a:rPr sz="1600" spc="-50" dirty="0">
                <a:solidFill>
                  <a:srgbClr val="7C7C7C"/>
                </a:solidFill>
                <a:latin typeface="Verdana"/>
                <a:cs typeface="Verdana"/>
              </a:rPr>
              <a:t>g</a:t>
            </a:r>
            <a:r>
              <a:rPr sz="1600" spc="-215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endParaRPr sz="1600">
              <a:latin typeface="Verdana"/>
              <a:cs typeface="Verdana"/>
            </a:endParaRPr>
          </a:p>
          <a:p>
            <a:pPr marL="299720" indent="-287655">
              <a:lnSpc>
                <a:spcPts val="1700"/>
              </a:lnSpc>
              <a:buFont typeface="Arial MT"/>
              <a:buChar char="•"/>
              <a:tabLst>
                <a:tab pos="299720" algn="l"/>
                <a:tab pos="300355" algn="l"/>
              </a:tabLst>
            </a:pPr>
            <a:r>
              <a:rPr sz="1600" spc="-100" dirty="0">
                <a:solidFill>
                  <a:srgbClr val="7C7C7C"/>
                </a:solidFill>
                <a:latin typeface="Verdana"/>
                <a:cs typeface="Verdana"/>
              </a:rPr>
              <a:t>Traiter</a:t>
            </a:r>
            <a:r>
              <a:rPr sz="1600" spc="-204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7C7C7C"/>
                </a:solidFill>
                <a:latin typeface="Verdana"/>
                <a:cs typeface="Verdana"/>
              </a:rPr>
              <a:t>les</a:t>
            </a:r>
            <a:r>
              <a:rPr sz="1600" spc="-14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7C7C7C"/>
                </a:solidFill>
                <a:latin typeface="Verdana"/>
                <a:cs typeface="Verdana"/>
              </a:rPr>
              <a:t>remises</a:t>
            </a:r>
            <a:r>
              <a:rPr sz="1600" spc="-204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7C7C7C"/>
                </a:solidFill>
                <a:latin typeface="Verdana"/>
                <a:cs typeface="Verdana"/>
              </a:rPr>
              <a:t>en</a:t>
            </a:r>
            <a:r>
              <a:rPr sz="1600" spc="-14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7C7C7C"/>
                </a:solidFill>
                <a:latin typeface="Verdana"/>
                <a:cs typeface="Verdana"/>
              </a:rPr>
              <a:t>état</a:t>
            </a:r>
            <a:r>
              <a:rPr sz="1600" spc="-17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45" dirty="0">
                <a:solidFill>
                  <a:srgbClr val="7C7C7C"/>
                </a:solidFill>
                <a:latin typeface="Verdana"/>
                <a:cs typeface="Verdana"/>
              </a:rPr>
              <a:t>au</a:t>
            </a:r>
            <a:r>
              <a:rPr sz="1600" spc="-15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7C7C7C"/>
                </a:solidFill>
                <a:latin typeface="Verdana"/>
                <a:cs typeface="Verdana"/>
              </a:rPr>
              <a:t>fur</a:t>
            </a:r>
            <a:r>
              <a:rPr sz="1600" spc="-14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7C7C7C"/>
                </a:solidFill>
                <a:latin typeface="Verdana"/>
                <a:cs typeface="Verdana"/>
              </a:rPr>
              <a:t>et</a:t>
            </a:r>
            <a:r>
              <a:rPr sz="1600" spc="-14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130" dirty="0">
                <a:solidFill>
                  <a:srgbClr val="7C7C7C"/>
                </a:solidFill>
                <a:latin typeface="Verdana"/>
                <a:cs typeface="Verdana"/>
              </a:rPr>
              <a:t>à</a:t>
            </a:r>
            <a:r>
              <a:rPr sz="1600" spc="-12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7C7C7C"/>
                </a:solidFill>
                <a:latin typeface="Verdana"/>
                <a:cs typeface="Verdana"/>
              </a:rPr>
              <a:t>mesure</a:t>
            </a:r>
            <a:endParaRPr sz="1600">
              <a:latin typeface="Verdana"/>
              <a:cs typeface="Verdana"/>
            </a:endParaRPr>
          </a:p>
          <a:p>
            <a:pPr marL="299720" indent="-287655">
              <a:lnSpc>
                <a:spcPts val="1810"/>
              </a:lnSpc>
              <a:buFont typeface="Arial MT"/>
              <a:buChar char="•"/>
              <a:tabLst>
                <a:tab pos="299720" algn="l"/>
                <a:tab pos="300355" algn="l"/>
              </a:tabLst>
            </a:pPr>
            <a:r>
              <a:rPr sz="1600" spc="-25" dirty="0">
                <a:solidFill>
                  <a:srgbClr val="7C7C7C"/>
                </a:solidFill>
                <a:latin typeface="Verdana"/>
                <a:cs typeface="Verdana"/>
              </a:rPr>
              <a:t>N</a:t>
            </a:r>
            <a:r>
              <a:rPr sz="1600" spc="80" dirty="0">
                <a:solidFill>
                  <a:srgbClr val="7C7C7C"/>
                </a:solidFill>
                <a:latin typeface="Verdana"/>
                <a:cs typeface="Verdana"/>
              </a:rPr>
              <a:t>ég</a:t>
            </a:r>
            <a:r>
              <a:rPr sz="1600" spc="70" dirty="0">
                <a:solidFill>
                  <a:srgbClr val="7C7C7C"/>
                </a:solidFill>
                <a:latin typeface="Verdana"/>
                <a:cs typeface="Verdana"/>
              </a:rPr>
              <a:t>o</a:t>
            </a:r>
            <a:r>
              <a:rPr sz="1600" spc="55" dirty="0">
                <a:solidFill>
                  <a:srgbClr val="7C7C7C"/>
                </a:solidFill>
                <a:latin typeface="Verdana"/>
                <a:cs typeface="Verdana"/>
              </a:rPr>
              <a:t>c</a:t>
            </a:r>
            <a:r>
              <a:rPr sz="1600" spc="45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1600" spc="-60" dirty="0">
                <a:solidFill>
                  <a:srgbClr val="7C7C7C"/>
                </a:solidFill>
                <a:latin typeface="Verdana"/>
                <a:cs typeface="Verdana"/>
              </a:rPr>
              <a:t>er</a:t>
            </a:r>
            <a:r>
              <a:rPr sz="1600" spc="-16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130" dirty="0">
                <a:solidFill>
                  <a:srgbClr val="7C7C7C"/>
                </a:solidFill>
                <a:latin typeface="Verdana"/>
                <a:cs typeface="Verdana"/>
              </a:rPr>
              <a:t>a</a:t>
            </a:r>
            <a:r>
              <a:rPr sz="1600" spc="-35" dirty="0">
                <a:solidFill>
                  <a:srgbClr val="7C7C7C"/>
                </a:solidFill>
                <a:latin typeface="Verdana"/>
                <a:cs typeface="Verdana"/>
              </a:rPr>
              <a:t>u</a:t>
            </a:r>
            <a:r>
              <a:rPr sz="1600" spc="-140" dirty="0">
                <a:solidFill>
                  <a:srgbClr val="7C7C7C"/>
                </a:solidFill>
                <a:latin typeface="Verdana"/>
                <a:cs typeface="Verdana"/>
              </a:rPr>
              <a:t>t</a:t>
            </a:r>
            <a:r>
              <a:rPr sz="1600" spc="-155" dirty="0">
                <a:solidFill>
                  <a:srgbClr val="7C7C7C"/>
                </a:solidFill>
                <a:latin typeface="Verdana"/>
                <a:cs typeface="Verdana"/>
              </a:rPr>
              <a:t>r</a:t>
            </a:r>
            <a:r>
              <a:rPr sz="1600" spc="40" dirty="0">
                <a:solidFill>
                  <a:srgbClr val="7C7C7C"/>
                </a:solidFill>
                <a:latin typeface="Verdana"/>
                <a:cs typeface="Verdana"/>
              </a:rPr>
              <a:t>em</a:t>
            </a:r>
            <a:r>
              <a:rPr sz="1600" spc="20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600" spc="-60" dirty="0">
                <a:solidFill>
                  <a:srgbClr val="7C7C7C"/>
                </a:solidFill>
                <a:latin typeface="Verdana"/>
                <a:cs typeface="Verdana"/>
              </a:rPr>
              <a:t>n</a:t>
            </a:r>
            <a:r>
              <a:rPr sz="1600" spc="-90" dirty="0">
                <a:solidFill>
                  <a:srgbClr val="7C7C7C"/>
                </a:solidFill>
                <a:latin typeface="Verdana"/>
                <a:cs typeface="Verdana"/>
              </a:rPr>
              <a:t>t</a:t>
            </a:r>
            <a:r>
              <a:rPr sz="1600" spc="-19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7C7C7C"/>
                </a:solidFill>
                <a:latin typeface="Verdana"/>
                <a:cs typeface="Verdana"/>
              </a:rPr>
              <a:t>l</a:t>
            </a:r>
            <a:r>
              <a:rPr sz="1600" spc="-65" dirty="0">
                <a:solidFill>
                  <a:srgbClr val="7C7C7C"/>
                </a:solidFill>
                <a:latin typeface="Verdana"/>
                <a:cs typeface="Verdana"/>
              </a:rPr>
              <a:t>es</a:t>
            </a:r>
            <a:r>
              <a:rPr sz="1600" spc="-17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7C7C7C"/>
                </a:solidFill>
                <a:latin typeface="Verdana"/>
                <a:cs typeface="Verdana"/>
              </a:rPr>
              <a:t>re</a:t>
            </a:r>
            <a:r>
              <a:rPr sz="1600" spc="-75" dirty="0">
                <a:solidFill>
                  <a:srgbClr val="7C7C7C"/>
                </a:solidFill>
                <a:latin typeface="Verdana"/>
                <a:cs typeface="Verdana"/>
              </a:rPr>
              <a:t>m</a:t>
            </a:r>
            <a:r>
              <a:rPr sz="1600" spc="-105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1600" spc="-120" dirty="0">
                <a:solidFill>
                  <a:srgbClr val="7C7C7C"/>
                </a:solidFill>
                <a:latin typeface="Verdana"/>
                <a:cs typeface="Verdana"/>
              </a:rPr>
              <a:t>se</a:t>
            </a:r>
            <a:r>
              <a:rPr sz="1600" spc="-110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r>
              <a:rPr sz="1600" spc="-19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7C7C7C"/>
                </a:solidFill>
                <a:latin typeface="Verdana"/>
                <a:cs typeface="Verdana"/>
              </a:rPr>
              <a:t>en</a:t>
            </a:r>
            <a:r>
              <a:rPr sz="1600" spc="-16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7C7C7C"/>
                </a:solidFill>
                <a:latin typeface="Verdana"/>
                <a:cs typeface="Verdana"/>
              </a:rPr>
              <a:t>é</a:t>
            </a:r>
            <a:r>
              <a:rPr sz="1600" spc="-5" dirty="0">
                <a:solidFill>
                  <a:srgbClr val="7C7C7C"/>
                </a:solidFill>
                <a:latin typeface="Verdana"/>
                <a:cs typeface="Verdana"/>
              </a:rPr>
              <a:t>t</a:t>
            </a:r>
            <a:r>
              <a:rPr sz="1600" spc="130" dirty="0">
                <a:solidFill>
                  <a:srgbClr val="7C7C7C"/>
                </a:solidFill>
                <a:latin typeface="Verdana"/>
                <a:cs typeface="Verdana"/>
              </a:rPr>
              <a:t>a</a:t>
            </a:r>
            <a:r>
              <a:rPr sz="1600" spc="-90" dirty="0">
                <a:solidFill>
                  <a:srgbClr val="7C7C7C"/>
                </a:solidFill>
                <a:latin typeface="Verdana"/>
                <a:cs typeface="Verdana"/>
              </a:rPr>
              <a:t>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9257" y="792162"/>
            <a:ext cx="65208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85" dirty="0">
                <a:latin typeface="Tahoma"/>
                <a:cs typeface="Tahoma"/>
              </a:rPr>
              <a:t>Définir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spc="-105" dirty="0">
                <a:latin typeface="Tahoma"/>
                <a:cs typeface="Tahoma"/>
              </a:rPr>
              <a:t>les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spc="-50" dirty="0">
                <a:latin typeface="Tahoma"/>
                <a:cs typeface="Tahoma"/>
              </a:rPr>
              <a:t>actions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spc="195" dirty="0">
                <a:latin typeface="Tahoma"/>
                <a:cs typeface="Tahoma"/>
              </a:rPr>
              <a:t>à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spc="-85" dirty="0">
                <a:latin typeface="Tahoma"/>
                <a:cs typeface="Tahoma"/>
              </a:rPr>
              <a:t>entreprendre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5751" y="2660202"/>
            <a:ext cx="3126740" cy="3002915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9600" b="0" dirty="0">
                <a:solidFill>
                  <a:srgbClr val="868686"/>
                </a:solidFill>
                <a:latin typeface="Tahoma"/>
                <a:cs typeface="Tahoma"/>
              </a:rPr>
              <a:t>4</a:t>
            </a:r>
            <a:endParaRPr sz="96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685"/>
              </a:spcBef>
            </a:pPr>
            <a:r>
              <a:rPr sz="4000" spc="-475" dirty="0">
                <a:latin typeface="Tahoma"/>
                <a:cs typeface="Tahoma"/>
              </a:rPr>
              <a:t>DÉFINI</a:t>
            </a:r>
            <a:r>
              <a:rPr sz="4000" spc="-555" dirty="0">
                <a:latin typeface="Tahoma"/>
                <a:cs typeface="Tahoma"/>
              </a:rPr>
              <a:t>R</a:t>
            </a:r>
            <a:r>
              <a:rPr sz="4000" spc="-75" dirty="0">
                <a:latin typeface="Tahoma"/>
                <a:cs typeface="Tahoma"/>
              </a:rPr>
              <a:t> </a:t>
            </a:r>
            <a:r>
              <a:rPr sz="4000" spc="-365" dirty="0">
                <a:latin typeface="Tahoma"/>
                <a:cs typeface="Tahoma"/>
              </a:rPr>
              <a:t>LES  </a:t>
            </a:r>
            <a:r>
              <a:rPr sz="4000" spc="-855" dirty="0">
                <a:latin typeface="Tahoma"/>
                <a:cs typeface="Tahoma"/>
              </a:rPr>
              <a:t>I</a:t>
            </a:r>
            <a:r>
              <a:rPr sz="4000" spc="-165" dirty="0">
                <a:latin typeface="Tahoma"/>
                <a:cs typeface="Tahoma"/>
              </a:rPr>
              <a:t>N</a:t>
            </a:r>
            <a:r>
              <a:rPr sz="4000" spc="-275" dirty="0">
                <a:latin typeface="Tahoma"/>
                <a:cs typeface="Tahoma"/>
              </a:rPr>
              <a:t>D</a:t>
            </a:r>
            <a:r>
              <a:rPr sz="4000" spc="-855" dirty="0">
                <a:latin typeface="Tahoma"/>
                <a:cs typeface="Tahoma"/>
              </a:rPr>
              <a:t>I</a:t>
            </a:r>
            <a:r>
              <a:rPr sz="4000" spc="409" dirty="0">
                <a:latin typeface="Tahoma"/>
                <a:cs typeface="Tahoma"/>
              </a:rPr>
              <a:t>C</a:t>
            </a:r>
            <a:r>
              <a:rPr sz="4000" spc="180" dirty="0">
                <a:latin typeface="Tahoma"/>
                <a:cs typeface="Tahoma"/>
              </a:rPr>
              <a:t>A</a:t>
            </a:r>
            <a:r>
              <a:rPr sz="4000" spc="-810" dirty="0">
                <a:latin typeface="Tahoma"/>
                <a:cs typeface="Tahoma"/>
              </a:rPr>
              <a:t>T</a:t>
            </a:r>
            <a:r>
              <a:rPr sz="4000" spc="-425" dirty="0">
                <a:latin typeface="Tahoma"/>
                <a:cs typeface="Tahoma"/>
              </a:rPr>
              <a:t>E</a:t>
            </a:r>
            <a:r>
              <a:rPr sz="4000" spc="-440" dirty="0">
                <a:latin typeface="Tahoma"/>
                <a:cs typeface="Tahoma"/>
              </a:rPr>
              <a:t>U</a:t>
            </a:r>
            <a:r>
              <a:rPr sz="4000" spc="-630" dirty="0">
                <a:latin typeface="Tahoma"/>
                <a:cs typeface="Tahoma"/>
              </a:rPr>
              <a:t>R</a:t>
            </a:r>
            <a:r>
              <a:rPr sz="4000" spc="-455" dirty="0">
                <a:latin typeface="Tahoma"/>
                <a:cs typeface="Tahoma"/>
              </a:rPr>
              <a:t>S</a:t>
            </a:r>
            <a:endParaRPr sz="40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3800" y="332740"/>
            <a:ext cx="2743200" cy="274319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7567" y="1540890"/>
            <a:ext cx="8654415" cy="4639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30"/>
              </a:lnSpc>
              <a:spcBef>
                <a:spcPts val="100"/>
              </a:spcBef>
            </a:pPr>
            <a:r>
              <a:rPr sz="2200" b="1" i="1" spc="-345" dirty="0">
                <a:solidFill>
                  <a:srgbClr val="7C7C7C"/>
                </a:solidFill>
                <a:latin typeface="Verdana"/>
                <a:cs typeface="Verdana"/>
              </a:rPr>
              <a:t>ISO</a:t>
            </a:r>
            <a:r>
              <a:rPr sz="2200" b="1" i="1" spc="-16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200" b="1" i="1" spc="-330" dirty="0">
                <a:solidFill>
                  <a:srgbClr val="7C7C7C"/>
                </a:solidFill>
                <a:latin typeface="Verdana"/>
                <a:cs typeface="Verdana"/>
              </a:rPr>
              <a:t>8402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ts val="1650"/>
              </a:lnSpc>
            </a:pPr>
            <a:r>
              <a:rPr sz="1600" i="1" spc="-60" dirty="0">
                <a:solidFill>
                  <a:srgbClr val="7C7C7C"/>
                </a:solidFill>
                <a:latin typeface="Verdana"/>
                <a:cs typeface="Verdana"/>
              </a:rPr>
              <a:t>Information</a:t>
            </a:r>
            <a:r>
              <a:rPr sz="1600" i="1" spc="-14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i="1" spc="-30" dirty="0">
                <a:solidFill>
                  <a:srgbClr val="7C7C7C"/>
                </a:solidFill>
                <a:latin typeface="Verdana"/>
                <a:cs typeface="Verdana"/>
              </a:rPr>
              <a:t>choisie,</a:t>
            </a:r>
            <a:r>
              <a:rPr sz="1600" i="1" spc="-14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i="1" spc="5" dirty="0">
                <a:solidFill>
                  <a:srgbClr val="7C7C7C"/>
                </a:solidFill>
                <a:latin typeface="Verdana"/>
                <a:cs typeface="Verdana"/>
              </a:rPr>
              <a:t>associée</a:t>
            </a:r>
            <a:r>
              <a:rPr sz="1600" i="1" spc="-12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i="1" spc="130" dirty="0">
                <a:solidFill>
                  <a:srgbClr val="7C7C7C"/>
                </a:solidFill>
                <a:latin typeface="Verdana"/>
                <a:cs typeface="Verdana"/>
              </a:rPr>
              <a:t>à</a:t>
            </a:r>
            <a:r>
              <a:rPr sz="1600" i="1" spc="-13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i="1" spc="-35" dirty="0">
                <a:solidFill>
                  <a:srgbClr val="7C7C7C"/>
                </a:solidFill>
                <a:latin typeface="Verdana"/>
                <a:cs typeface="Verdana"/>
              </a:rPr>
              <a:t>un</a:t>
            </a:r>
            <a:r>
              <a:rPr sz="1600" i="1" spc="-16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i="1" spc="10" dirty="0">
                <a:solidFill>
                  <a:srgbClr val="7C7C7C"/>
                </a:solidFill>
                <a:latin typeface="Verdana"/>
                <a:cs typeface="Verdana"/>
              </a:rPr>
              <a:t>phénomène,</a:t>
            </a:r>
            <a:r>
              <a:rPr sz="1600" i="1" spc="-18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i="1" spc="-15" dirty="0">
                <a:solidFill>
                  <a:srgbClr val="7C7C7C"/>
                </a:solidFill>
                <a:latin typeface="Verdana"/>
                <a:cs typeface="Verdana"/>
              </a:rPr>
              <a:t>destinée</a:t>
            </a:r>
            <a:r>
              <a:rPr sz="1600" i="1" spc="-18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i="1" spc="130" dirty="0">
                <a:solidFill>
                  <a:srgbClr val="7C7C7C"/>
                </a:solidFill>
                <a:latin typeface="Verdana"/>
                <a:cs typeface="Verdana"/>
              </a:rPr>
              <a:t>à</a:t>
            </a:r>
            <a:r>
              <a:rPr sz="1600" i="1" spc="-15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i="1" spc="25" dirty="0">
                <a:solidFill>
                  <a:srgbClr val="7C7C7C"/>
                </a:solidFill>
                <a:latin typeface="Verdana"/>
                <a:cs typeface="Verdana"/>
              </a:rPr>
              <a:t>en</a:t>
            </a:r>
            <a:r>
              <a:rPr sz="1600" i="1" spc="-17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i="1" spc="-45" dirty="0">
                <a:solidFill>
                  <a:srgbClr val="7C7C7C"/>
                </a:solidFill>
                <a:latin typeface="Verdana"/>
                <a:cs typeface="Verdana"/>
              </a:rPr>
              <a:t>observer</a:t>
            </a:r>
            <a:r>
              <a:rPr sz="1600" i="1" spc="-10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7C7C7C"/>
                </a:solidFill>
                <a:latin typeface="Verdana"/>
                <a:cs typeface="Verdana"/>
              </a:rPr>
              <a:t>périodiquement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760"/>
              </a:lnSpc>
            </a:pPr>
            <a:r>
              <a:rPr sz="1600" i="1" spc="-85" dirty="0">
                <a:solidFill>
                  <a:srgbClr val="7C7C7C"/>
                </a:solidFill>
                <a:latin typeface="Verdana"/>
                <a:cs typeface="Verdana"/>
              </a:rPr>
              <a:t>le</a:t>
            </a:r>
            <a:r>
              <a:rPr sz="1600" i="1" spc="-95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r>
              <a:rPr sz="1600" i="1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i="1" spc="-25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i="1" spc="10" dirty="0">
                <a:solidFill>
                  <a:srgbClr val="7C7C7C"/>
                </a:solidFill>
                <a:latin typeface="Verdana"/>
                <a:cs typeface="Verdana"/>
              </a:rPr>
              <a:t>é</a:t>
            </a:r>
            <a:r>
              <a:rPr sz="1600" i="1" dirty="0">
                <a:solidFill>
                  <a:srgbClr val="7C7C7C"/>
                </a:solidFill>
                <a:latin typeface="Verdana"/>
                <a:cs typeface="Verdana"/>
              </a:rPr>
              <a:t>v</a:t>
            </a:r>
            <a:r>
              <a:rPr sz="1600" i="1" spc="65" dirty="0">
                <a:solidFill>
                  <a:srgbClr val="7C7C7C"/>
                </a:solidFill>
                <a:latin typeface="Verdana"/>
                <a:cs typeface="Verdana"/>
              </a:rPr>
              <a:t>o</a:t>
            </a:r>
            <a:r>
              <a:rPr sz="1600" i="1" spc="-55" dirty="0">
                <a:solidFill>
                  <a:srgbClr val="7C7C7C"/>
                </a:solidFill>
                <a:latin typeface="Verdana"/>
                <a:cs typeface="Verdana"/>
              </a:rPr>
              <a:t>l</a:t>
            </a:r>
            <a:r>
              <a:rPr sz="1600" i="1" spc="-110" dirty="0">
                <a:solidFill>
                  <a:srgbClr val="7C7C7C"/>
                </a:solidFill>
                <a:latin typeface="Verdana"/>
                <a:cs typeface="Verdana"/>
              </a:rPr>
              <a:t>u</a:t>
            </a:r>
            <a:r>
              <a:rPr sz="1600" i="1" spc="-125" dirty="0">
                <a:solidFill>
                  <a:srgbClr val="7C7C7C"/>
                </a:solidFill>
                <a:latin typeface="Verdana"/>
                <a:cs typeface="Verdana"/>
              </a:rPr>
              <a:t>t</a:t>
            </a:r>
            <a:r>
              <a:rPr sz="1600" i="1" spc="-70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1600" i="1" spc="65" dirty="0">
                <a:solidFill>
                  <a:srgbClr val="7C7C7C"/>
                </a:solidFill>
                <a:latin typeface="Verdana"/>
                <a:cs typeface="Verdana"/>
              </a:rPr>
              <a:t>o</a:t>
            </a:r>
            <a:r>
              <a:rPr sz="1600" i="1" spc="-125" dirty="0">
                <a:solidFill>
                  <a:srgbClr val="7C7C7C"/>
                </a:solidFill>
                <a:latin typeface="Verdana"/>
                <a:cs typeface="Verdana"/>
              </a:rPr>
              <a:t>ns</a:t>
            </a:r>
            <a:r>
              <a:rPr sz="1600" i="1" spc="-12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i="1" spc="45" dirty="0">
                <a:solidFill>
                  <a:srgbClr val="7C7C7C"/>
                </a:solidFill>
                <a:latin typeface="Verdana"/>
                <a:cs typeface="Verdana"/>
              </a:rPr>
              <a:t>au</a:t>
            </a:r>
            <a:r>
              <a:rPr sz="1600" i="1" spc="-14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i="1" spc="20" dirty="0">
                <a:solidFill>
                  <a:srgbClr val="7C7C7C"/>
                </a:solidFill>
                <a:latin typeface="Verdana"/>
                <a:cs typeface="Verdana"/>
              </a:rPr>
              <a:t>reg</a:t>
            </a:r>
            <a:r>
              <a:rPr sz="1600" i="1" spc="30" dirty="0">
                <a:solidFill>
                  <a:srgbClr val="7C7C7C"/>
                </a:solidFill>
                <a:latin typeface="Verdana"/>
                <a:cs typeface="Verdana"/>
              </a:rPr>
              <a:t>a</a:t>
            </a:r>
            <a:r>
              <a:rPr sz="1600" i="1" spc="-55" dirty="0">
                <a:solidFill>
                  <a:srgbClr val="7C7C7C"/>
                </a:solidFill>
                <a:latin typeface="Verdana"/>
                <a:cs typeface="Verdana"/>
              </a:rPr>
              <a:t>rd</a:t>
            </a:r>
            <a:r>
              <a:rPr sz="1600" i="1" spc="-14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i="1" spc="95" dirty="0">
                <a:solidFill>
                  <a:srgbClr val="7C7C7C"/>
                </a:solidFill>
                <a:latin typeface="Verdana"/>
                <a:cs typeface="Verdana"/>
              </a:rPr>
              <a:t>d’ob</a:t>
            </a:r>
            <a:r>
              <a:rPr sz="1600" i="1" spc="-200" dirty="0">
                <a:solidFill>
                  <a:srgbClr val="7C7C7C"/>
                </a:solidFill>
                <a:latin typeface="Verdana"/>
                <a:cs typeface="Verdana"/>
              </a:rPr>
              <a:t>j</a:t>
            </a:r>
            <a:r>
              <a:rPr sz="1600" i="1" spc="140" dirty="0">
                <a:solidFill>
                  <a:srgbClr val="7C7C7C"/>
                </a:solidFill>
                <a:latin typeface="Verdana"/>
                <a:cs typeface="Verdana"/>
              </a:rPr>
              <a:t>ec</a:t>
            </a:r>
            <a:r>
              <a:rPr sz="1600" i="1" spc="-114" dirty="0">
                <a:solidFill>
                  <a:srgbClr val="7C7C7C"/>
                </a:solidFill>
                <a:latin typeface="Verdana"/>
                <a:cs typeface="Verdana"/>
              </a:rPr>
              <a:t>tif</a:t>
            </a:r>
            <a:r>
              <a:rPr sz="1600" i="1" spc="-180" dirty="0">
                <a:solidFill>
                  <a:srgbClr val="7C7C7C"/>
                </a:solidFill>
                <a:latin typeface="Verdana"/>
                <a:cs typeface="Verdana"/>
              </a:rPr>
              <a:t>s </a:t>
            </a:r>
            <a:r>
              <a:rPr sz="1600" i="1" spc="95" dirty="0">
                <a:solidFill>
                  <a:srgbClr val="7C7C7C"/>
                </a:solidFill>
                <a:latin typeface="Verdana"/>
                <a:cs typeface="Verdana"/>
              </a:rPr>
              <a:t>p</a:t>
            </a:r>
            <a:r>
              <a:rPr sz="1600" i="1" spc="-95" dirty="0">
                <a:solidFill>
                  <a:srgbClr val="7C7C7C"/>
                </a:solidFill>
                <a:latin typeface="Verdana"/>
                <a:cs typeface="Verdana"/>
              </a:rPr>
              <a:t>ér</a:t>
            </a:r>
            <a:r>
              <a:rPr sz="1600" i="1" spc="-35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1600" i="1" spc="65" dirty="0">
                <a:solidFill>
                  <a:srgbClr val="7C7C7C"/>
                </a:solidFill>
                <a:latin typeface="Verdana"/>
                <a:cs typeface="Verdana"/>
              </a:rPr>
              <a:t>o</a:t>
            </a:r>
            <a:r>
              <a:rPr sz="1600" i="1" spc="-20" dirty="0">
                <a:solidFill>
                  <a:srgbClr val="7C7C7C"/>
                </a:solidFill>
                <a:latin typeface="Verdana"/>
                <a:cs typeface="Verdana"/>
              </a:rPr>
              <a:t>d</a:t>
            </a:r>
            <a:r>
              <a:rPr sz="1600" i="1" spc="10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1600" i="1" spc="95" dirty="0">
                <a:solidFill>
                  <a:srgbClr val="7C7C7C"/>
                </a:solidFill>
                <a:latin typeface="Verdana"/>
                <a:cs typeface="Verdana"/>
              </a:rPr>
              <a:t>q</a:t>
            </a:r>
            <a:r>
              <a:rPr sz="1600" i="1" spc="-35" dirty="0">
                <a:solidFill>
                  <a:srgbClr val="7C7C7C"/>
                </a:solidFill>
                <a:latin typeface="Verdana"/>
                <a:cs typeface="Verdana"/>
              </a:rPr>
              <a:t>u</a:t>
            </a:r>
            <a:r>
              <a:rPr sz="1600" i="1" spc="10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600" i="1" spc="-10" dirty="0">
                <a:solidFill>
                  <a:srgbClr val="7C7C7C"/>
                </a:solidFill>
                <a:latin typeface="Verdana"/>
                <a:cs typeface="Verdana"/>
              </a:rPr>
              <a:t>m</a:t>
            </a:r>
            <a:r>
              <a:rPr sz="1600" i="1" spc="-15" dirty="0">
                <a:solidFill>
                  <a:srgbClr val="7C7C7C"/>
                </a:solidFill>
                <a:latin typeface="Verdana"/>
                <a:cs typeface="Verdana"/>
              </a:rPr>
              <a:t>ent</a:t>
            </a:r>
            <a:r>
              <a:rPr sz="1600" i="1" spc="-27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i="1" spc="40" dirty="0">
                <a:solidFill>
                  <a:srgbClr val="7C7C7C"/>
                </a:solidFill>
                <a:latin typeface="Verdana"/>
                <a:cs typeface="Verdana"/>
              </a:rPr>
              <a:t>dé</a:t>
            </a:r>
            <a:r>
              <a:rPr sz="1600" i="1" spc="45" dirty="0">
                <a:solidFill>
                  <a:srgbClr val="7C7C7C"/>
                </a:solidFill>
                <a:latin typeface="Verdana"/>
                <a:cs typeface="Verdana"/>
              </a:rPr>
              <a:t>f</a:t>
            </a:r>
            <a:r>
              <a:rPr sz="1600" i="1" spc="-105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1600" i="1" spc="-60" dirty="0">
                <a:solidFill>
                  <a:srgbClr val="7C7C7C"/>
                </a:solidFill>
                <a:latin typeface="Verdana"/>
                <a:cs typeface="Verdana"/>
              </a:rPr>
              <a:t>n</a:t>
            </a:r>
            <a:r>
              <a:rPr sz="1600" i="1" spc="-175" dirty="0">
                <a:solidFill>
                  <a:srgbClr val="7C7C7C"/>
                </a:solidFill>
                <a:latin typeface="Verdana"/>
                <a:cs typeface="Verdana"/>
              </a:rPr>
              <a:t>is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Verdana"/>
              <a:cs typeface="Verdana"/>
            </a:endParaRPr>
          </a:p>
          <a:p>
            <a:pPr marL="12700">
              <a:lnSpc>
                <a:spcPts val="2160"/>
              </a:lnSpc>
              <a:spcBef>
                <a:spcPts val="5"/>
              </a:spcBef>
            </a:pPr>
            <a:r>
              <a:rPr sz="2000" b="1" u="heavy" spc="-25" dirty="0">
                <a:solidFill>
                  <a:srgbClr val="333E50"/>
                </a:solidFill>
                <a:uFill>
                  <a:solidFill>
                    <a:srgbClr val="333E50"/>
                  </a:solidFill>
                </a:uFill>
                <a:latin typeface="Tahoma"/>
                <a:cs typeface="Tahoma"/>
              </a:rPr>
              <a:t>Quels</a:t>
            </a:r>
            <a:r>
              <a:rPr sz="2000" b="1" u="heavy" spc="-55" dirty="0">
                <a:solidFill>
                  <a:srgbClr val="333E50"/>
                </a:solidFill>
                <a:uFill>
                  <a:solidFill>
                    <a:srgbClr val="333E50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-50" dirty="0">
                <a:solidFill>
                  <a:srgbClr val="333E50"/>
                </a:solidFill>
                <a:uFill>
                  <a:solidFill>
                    <a:srgbClr val="333E50"/>
                  </a:solidFill>
                </a:uFill>
                <a:latin typeface="Tahoma"/>
                <a:cs typeface="Tahoma"/>
              </a:rPr>
              <a:t>indicateurs</a:t>
            </a:r>
            <a:r>
              <a:rPr sz="2000" b="1" u="heavy" spc="-60" dirty="0">
                <a:solidFill>
                  <a:srgbClr val="333E50"/>
                </a:solidFill>
                <a:uFill>
                  <a:solidFill>
                    <a:srgbClr val="333E50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-80" dirty="0">
                <a:solidFill>
                  <a:srgbClr val="333E50"/>
                </a:solidFill>
                <a:uFill>
                  <a:solidFill>
                    <a:srgbClr val="333E50"/>
                  </a:solidFill>
                </a:uFill>
                <a:latin typeface="Tahoma"/>
                <a:cs typeface="Tahoma"/>
              </a:rPr>
              <a:t>vont</a:t>
            </a:r>
            <a:r>
              <a:rPr sz="2000" b="1" u="heavy" spc="-50" dirty="0">
                <a:solidFill>
                  <a:srgbClr val="333E50"/>
                </a:solidFill>
                <a:uFill>
                  <a:solidFill>
                    <a:srgbClr val="333E50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-65" dirty="0">
                <a:solidFill>
                  <a:srgbClr val="333E50"/>
                </a:solidFill>
                <a:uFill>
                  <a:solidFill>
                    <a:srgbClr val="333E50"/>
                  </a:solidFill>
                </a:uFill>
                <a:latin typeface="Tahoma"/>
                <a:cs typeface="Tahoma"/>
              </a:rPr>
              <a:t>rendre</a:t>
            </a:r>
            <a:r>
              <a:rPr sz="2000" b="1" u="heavy" spc="-70" dirty="0">
                <a:solidFill>
                  <a:srgbClr val="333E50"/>
                </a:solidFill>
                <a:uFill>
                  <a:solidFill>
                    <a:srgbClr val="333E50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25" dirty="0">
                <a:solidFill>
                  <a:srgbClr val="333E50"/>
                </a:solidFill>
                <a:uFill>
                  <a:solidFill>
                    <a:srgbClr val="333E50"/>
                  </a:solidFill>
                </a:uFill>
                <a:latin typeface="Tahoma"/>
                <a:cs typeface="Tahoma"/>
              </a:rPr>
              <a:t>compte</a:t>
            </a:r>
            <a:r>
              <a:rPr sz="2000" b="1" u="heavy" spc="-65" dirty="0">
                <a:solidFill>
                  <a:srgbClr val="333E50"/>
                </a:solidFill>
                <a:uFill>
                  <a:solidFill>
                    <a:srgbClr val="333E50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-15" dirty="0">
                <a:solidFill>
                  <a:srgbClr val="333E50"/>
                </a:solidFill>
                <a:uFill>
                  <a:solidFill>
                    <a:srgbClr val="333E50"/>
                  </a:solidFill>
                </a:uFill>
                <a:latin typeface="Tahoma"/>
                <a:cs typeface="Tahoma"/>
              </a:rPr>
              <a:t>du</a:t>
            </a:r>
            <a:r>
              <a:rPr sz="2000" b="1" u="heavy" spc="-30" dirty="0">
                <a:solidFill>
                  <a:srgbClr val="333E50"/>
                </a:solidFill>
                <a:uFill>
                  <a:solidFill>
                    <a:srgbClr val="333E50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-25" dirty="0">
                <a:solidFill>
                  <a:srgbClr val="333E50"/>
                </a:solidFill>
                <a:uFill>
                  <a:solidFill>
                    <a:srgbClr val="333E50"/>
                  </a:solidFill>
                </a:uFill>
                <a:latin typeface="Tahoma"/>
                <a:cs typeface="Tahoma"/>
              </a:rPr>
              <a:t>niveau</a:t>
            </a:r>
            <a:r>
              <a:rPr sz="2000" b="1" u="heavy" spc="-65" dirty="0">
                <a:solidFill>
                  <a:srgbClr val="333E50"/>
                </a:solidFill>
                <a:uFill>
                  <a:solidFill>
                    <a:srgbClr val="333E50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75" dirty="0">
                <a:solidFill>
                  <a:srgbClr val="333E50"/>
                </a:solidFill>
                <a:uFill>
                  <a:solidFill>
                    <a:srgbClr val="333E50"/>
                  </a:solidFill>
                </a:uFill>
                <a:latin typeface="Tahoma"/>
                <a:cs typeface="Tahoma"/>
              </a:rPr>
              <a:t>de</a:t>
            </a:r>
            <a:r>
              <a:rPr sz="2000" b="1" u="heavy" spc="-30" dirty="0">
                <a:solidFill>
                  <a:srgbClr val="333E50"/>
                </a:solidFill>
                <a:uFill>
                  <a:solidFill>
                    <a:srgbClr val="333E50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-15" dirty="0">
                <a:solidFill>
                  <a:srgbClr val="333E50"/>
                </a:solidFill>
                <a:uFill>
                  <a:solidFill>
                    <a:srgbClr val="333E50"/>
                  </a:solidFill>
                </a:uFill>
                <a:latin typeface="Tahoma"/>
                <a:cs typeface="Tahoma"/>
              </a:rPr>
              <a:t>performance</a:t>
            </a:r>
            <a:r>
              <a:rPr sz="2000" b="1" u="heavy" spc="-285" dirty="0">
                <a:solidFill>
                  <a:srgbClr val="333E50"/>
                </a:solidFill>
                <a:uFill>
                  <a:solidFill>
                    <a:srgbClr val="333E50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dirty="0">
                <a:solidFill>
                  <a:srgbClr val="333E50"/>
                </a:solidFill>
                <a:uFill>
                  <a:solidFill>
                    <a:srgbClr val="333E50"/>
                  </a:solidFill>
                </a:uFill>
                <a:latin typeface="Tahoma"/>
                <a:cs typeface="Tahoma"/>
              </a:rPr>
              <a:t>en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ts val="2160"/>
              </a:lnSpc>
            </a:pPr>
            <a:r>
              <a:rPr sz="2000" b="1" u="heavy" spc="-40" dirty="0">
                <a:solidFill>
                  <a:srgbClr val="333E50"/>
                </a:solidFill>
                <a:uFill>
                  <a:solidFill>
                    <a:srgbClr val="333E50"/>
                  </a:solidFill>
                </a:uFill>
                <a:latin typeface="Tahoma"/>
                <a:cs typeface="Tahoma"/>
              </a:rPr>
              <a:t>regard</a:t>
            </a:r>
            <a:r>
              <a:rPr sz="2000" b="1" u="heavy" spc="-85" dirty="0">
                <a:solidFill>
                  <a:srgbClr val="333E50"/>
                </a:solidFill>
                <a:uFill>
                  <a:solidFill>
                    <a:srgbClr val="333E50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-5" dirty="0">
                <a:solidFill>
                  <a:srgbClr val="333E50"/>
                </a:solidFill>
                <a:uFill>
                  <a:solidFill>
                    <a:srgbClr val="333E50"/>
                  </a:solidFill>
                </a:uFill>
                <a:latin typeface="Tahoma"/>
                <a:cs typeface="Tahoma"/>
              </a:rPr>
              <a:t>des</a:t>
            </a:r>
            <a:r>
              <a:rPr sz="2000" b="1" u="heavy" spc="-80" dirty="0">
                <a:solidFill>
                  <a:srgbClr val="333E50"/>
                </a:solidFill>
                <a:uFill>
                  <a:solidFill>
                    <a:srgbClr val="333E50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-55" dirty="0">
                <a:solidFill>
                  <a:srgbClr val="333E50"/>
                </a:solidFill>
                <a:uFill>
                  <a:solidFill>
                    <a:srgbClr val="333E50"/>
                  </a:solidFill>
                </a:uFill>
                <a:latin typeface="Tahoma"/>
                <a:cs typeface="Tahoma"/>
              </a:rPr>
              <a:t>objectifs?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200" u="heavy" spc="-50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P</a:t>
            </a:r>
            <a:r>
              <a:rPr sz="2200" u="heavy" spc="-305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r</a:t>
            </a:r>
            <a:r>
              <a:rPr sz="2200" u="heavy" spc="-130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i</a:t>
            </a:r>
            <a:r>
              <a:rPr sz="2200" u="heavy" spc="-75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n</a:t>
            </a:r>
            <a:r>
              <a:rPr sz="2200" u="heavy" spc="250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c</a:t>
            </a:r>
            <a:r>
              <a:rPr sz="2200" u="heavy" spc="-130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i</a:t>
            </a:r>
            <a:r>
              <a:rPr sz="2200" u="heavy" spc="105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p</a:t>
            </a:r>
            <a:r>
              <a:rPr sz="2200" u="heavy" spc="155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a</a:t>
            </a:r>
            <a:r>
              <a:rPr sz="2200" u="heavy" spc="-20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l</a:t>
            </a:r>
            <a:r>
              <a:rPr sz="2200" u="heavy" spc="-65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e</a:t>
            </a:r>
            <a:r>
              <a:rPr sz="2200" u="heavy" spc="-295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s</a:t>
            </a:r>
            <a:r>
              <a:rPr sz="2200" u="heavy" spc="-225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 </a:t>
            </a:r>
            <a:r>
              <a:rPr sz="2200" u="heavy" spc="-10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Qual</a:t>
            </a:r>
            <a:r>
              <a:rPr sz="2200" u="heavy" spc="10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i</a:t>
            </a:r>
            <a:r>
              <a:rPr sz="2200" u="heavy" spc="-135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t</a:t>
            </a:r>
            <a:r>
              <a:rPr sz="2200" u="heavy" spc="105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é</a:t>
            </a:r>
            <a:r>
              <a:rPr sz="2200" u="heavy" spc="-295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s</a:t>
            </a:r>
            <a:r>
              <a:rPr sz="2200" u="heavy" spc="-229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 </a:t>
            </a:r>
            <a:r>
              <a:rPr sz="2200" u="heavy" spc="125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d</a:t>
            </a:r>
            <a:r>
              <a:rPr sz="2200" u="heavy" spc="180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’</a:t>
            </a:r>
            <a:r>
              <a:rPr sz="2200" u="heavy" spc="-55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u</a:t>
            </a:r>
            <a:r>
              <a:rPr sz="2200" u="heavy" spc="-50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n</a:t>
            </a:r>
            <a:r>
              <a:rPr sz="2200" u="heavy" spc="-210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 </a:t>
            </a:r>
            <a:r>
              <a:rPr sz="2200" u="heavy" spc="-110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i</a:t>
            </a:r>
            <a:r>
              <a:rPr sz="2200" u="heavy" spc="-75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n</a:t>
            </a:r>
            <a:r>
              <a:rPr sz="2200" u="heavy" spc="105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d</a:t>
            </a:r>
            <a:r>
              <a:rPr sz="2200" u="heavy" spc="-150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i</a:t>
            </a:r>
            <a:r>
              <a:rPr sz="2200" u="heavy" spc="210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c</a:t>
            </a:r>
            <a:r>
              <a:rPr sz="2200" u="heavy" spc="235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a</a:t>
            </a:r>
            <a:r>
              <a:rPr sz="2200" u="heavy" spc="-135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t</a:t>
            </a:r>
            <a:r>
              <a:rPr sz="2200" u="heavy" spc="105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e</a:t>
            </a:r>
            <a:r>
              <a:rPr sz="2200" u="heavy" spc="-165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ur</a:t>
            </a:r>
            <a:endParaRPr sz="2200">
              <a:latin typeface="Verdana"/>
              <a:cs typeface="Verdana"/>
            </a:endParaRPr>
          </a:p>
          <a:p>
            <a:pPr marL="29972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60" dirty="0">
                <a:solidFill>
                  <a:srgbClr val="7C7C7C"/>
                </a:solidFill>
                <a:latin typeface="Verdana"/>
                <a:cs typeface="Verdana"/>
              </a:rPr>
              <a:t>Simple</a:t>
            </a:r>
            <a:endParaRPr sz="1600">
              <a:latin typeface="Verdana"/>
              <a:cs typeface="Verdana"/>
            </a:endParaRPr>
          </a:p>
          <a:p>
            <a:pPr marL="29972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70" dirty="0">
                <a:solidFill>
                  <a:srgbClr val="7C7C7C"/>
                </a:solidFill>
                <a:latin typeface="Verdana"/>
                <a:cs typeface="Verdana"/>
              </a:rPr>
              <a:t>Acceptable</a:t>
            </a:r>
            <a:endParaRPr sz="1600">
              <a:latin typeface="Verdana"/>
              <a:cs typeface="Verdana"/>
            </a:endParaRPr>
          </a:p>
          <a:p>
            <a:pPr marL="29972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7C7C7C"/>
                </a:solidFill>
                <a:latin typeface="Verdana"/>
                <a:cs typeface="Verdana"/>
              </a:rPr>
              <a:t>Valide</a:t>
            </a:r>
            <a:endParaRPr sz="1600">
              <a:latin typeface="Verdana"/>
              <a:cs typeface="Verdana"/>
            </a:endParaRPr>
          </a:p>
          <a:p>
            <a:pPr marL="29972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0" dirty="0">
                <a:solidFill>
                  <a:srgbClr val="7C7C7C"/>
                </a:solidFill>
                <a:latin typeface="Verdana"/>
                <a:cs typeface="Verdana"/>
              </a:rPr>
              <a:t>Pertinent</a:t>
            </a:r>
            <a:endParaRPr sz="1600">
              <a:latin typeface="Verdana"/>
              <a:cs typeface="Verdana"/>
            </a:endParaRPr>
          </a:p>
          <a:p>
            <a:pPr marL="29972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7C7C7C"/>
                </a:solidFill>
                <a:latin typeface="Verdana"/>
                <a:cs typeface="Verdana"/>
              </a:rPr>
              <a:t>Fiable</a:t>
            </a:r>
            <a:endParaRPr sz="1600">
              <a:latin typeface="Verdana"/>
              <a:cs typeface="Verdana"/>
            </a:endParaRPr>
          </a:p>
          <a:p>
            <a:pPr marL="299720" indent="-28702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90" dirty="0">
                <a:solidFill>
                  <a:srgbClr val="7C7C7C"/>
                </a:solidFill>
                <a:latin typeface="Verdana"/>
                <a:cs typeface="Verdana"/>
              </a:rPr>
              <a:t>Se</a:t>
            </a:r>
            <a:r>
              <a:rPr sz="1600" spc="-80" dirty="0">
                <a:solidFill>
                  <a:srgbClr val="7C7C7C"/>
                </a:solidFill>
                <a:latin typeface="Verdana"/>
                <a:cs typeface="Verdana"/>
              </a:rPr>
              <a:t>n</a:t>
            </a:r>
            <a:r>
              <a:rPr sz="1600" spc="-225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r>
              <a:rPr sz="1600" spc="-100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1600" spc="95" dirty="0">
                <a:solidFill>
                  <a:srgbClr val="7C7C7C"/>
                </a:solidFill>
                <a:latin typeface="Verdana"/>
                <a:cs typeface="Verdana"/>
              </a:rPr>
              <a:t>b</a:t>
            </a:r>
            <a:r>
              <a:rPr sz="1600" spc="-105" dirty="0">
                <a:solidFill>
                  <a:srgbClr val="7C7C7C"/>
                </a:solidFill>
                <a:latin typeface="Verdana"/>
                <a:cs typeface="Verdana"/>
              </a:rPr>
              <a:t>l</a:t>
            </a:r>
            <a:r>
              <a:rPr sz="1600" spc="8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600" spc="-16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7C7C7C"/>
                </a:solidFill>
                <a:latin typeface="Verdana"/>
                <a:cs typeface="Verdana"/>
              </a:rPr>
              <a:t>et</a:t>
            </a:r>
            <a:r>
              <a:rPr sz="1600" spc="-24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r>
              <a:rPr sz="1600" spc="-55" dirty="0">
                <a:solidFill>
                  <a:srgbClr val="7C7C7C"/>
                </a:solidFill>
                <a:latin typeface="Verdana"/>
                <a:cs typeface="Verdana"/>
              </a:rPr>
              <a:t>p</a:t>
            </a:r>
            <a:r>
              <a:rPr sz="1600" spc="150" dirty="0">
                <a:solidFill>
                  <a:srgbClr val="7C7C7C"/>
                </a:solidFill>
                <a:latin typeface="Verdana"/>
                <a:cs typeface="Verdana"/>
              </a:rPr>
              <a:t>é</a:t>
            </a:r>
            <a:r>
              <a:rPr sz="1600" spc="135" dirty="0">
                <a:solidFill>
                  <a:srgbClr val="7C7C7C"/>
                </a:solidFill>
                <a:latin typeface="Verdana"/>
                <a:cs typeface="Verdana"/>
              </a:rPr>
              <a:t>c</a:t>
            </a:r>
            <a:r>
              <a:rPr sz="1600" spc="-105" dirty="0">
                <a:solidFill>
                  <a:srgbClr val="7C7C7C"/>
                </a:solidFill>
                <a:latin typeface="Verdana"/>
                <a:cs typeface="Verdana"/>
              </a:rPr>
              <a:t>if</a:t>
            </a:r>
            <a:r>
              <a:rPr sz="1600" spc="-65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1600" spc="95" dirty="0">
                <a:solidFill>
                  <a:srgbClr val="7C7C7C"/>
                </a:solidFill>
                <a:latin typeface="Verdana"/>
                <a:cs typeface="Verdana"/>
              </a:rPr>
              <a:t>q</a:t>
            </a:r>
            <a:r>
              <a:rPr sz="1600" spc="-35" dirty="0">
                <a:solidFill>
                  <a:srgbClr val="7C7C7C"/>
                </a:solidFill>
                <a:latin typeface="Verdana"/>
                <a:cs typeface="Verdana"/>
              </a:rPr>
              <a:t>u</a:t>
            </a:r>
            <a:r>
              <a:rPr sz="1600" spc="8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u="heavy" spc="-85" dirty="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Verdana"/>
                <a:cs typeface="Verdana"/>
              </a:rPr>
              <a:t>Exemples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40" dirty="0">
                <a:solidFill>
                  <a:srgbClr val="7C7C7C"/>
                </a:solidFill>
                <a:latin typeface="Verdana"/>
                <a:cs typeface="Verdana"/>
              </a:rPr>
              <a:t>D</a:t>
            </a:r>
            <a:r>
              <a:rPr sz="1600" spc="-35" dirty="0">
                <a:solidFill>
                  <a:srgbClr val="7C7C7C"/>
                </a:solidFill>
                <a:latin typeface="Verdana"/>
                <a:cs typeface="Verdana"/>
              </a:rPr>
              <a:t>u</a:t>
            </a:r>
            <a:r>
              <a:rPr sz="1600" spc="-10" dirty="0">
                <a:solidFill>
                  <a:srgbClr val="7C7C7C"/>
                </a:solidFill>
                <a:latin typeface="Verdana"/>
                <a:cs typeface="Verdana"/>
              </a:rPr>
              <a:t>rée</a:t>
            </a:r>
            <a:r>
              <a:rPr sz="1600" spc="-14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7C7C7C"/>
                </a:solidFill>
                <a:latin typeface="Verdana"/>
                <a:cs typeface="Verdana"/>
              </a:rPr>
              <a:t>m</a:t>
            </a:r>
            <a:r>
              <a:rPr sz="1600" spc="65" dirty="0">
                <a:solidFill>
                  <a:srgbClr val="7C7C7C"/>
                </a:solidFill>
                <a:latin typeface="Verdana"/>
                <a:cs typeface="Verdana"/>
              </a:rPr>
              <a:t>o</a:t>
            </a:r>
            <a:r>
              <a:rPr sz="1600" spc="-110" dirty="0">
                <a:solidFill>
                  <a:srgbClr val="7C7C7C"/>
                </a:solidFill>
                <a:latin typeface="Verdana"/>
                <a:cs typeface="Verdana"/>
              </a:rPr>
              <a:t>y</a:t>
            </a:r>
            <a:r>
              <a:rPr sz="1600" dirty="0">
                <a:solidFill>
                  <a:srgbClr val="7C7C7C"/>
                </a:solidFill>
                <a:latin typeface="Verdana"/>
                <a:cs typeface="Verdana"/>
              </a:rPr>
              <a:t>en</a:t>
            </a:r>
            <a:r>
              <a:rPr sz="1600" spc="5" dirty="0">
                <a:solidFill>
                  <a:srgbClr val="7C7C7C"/>
                </a:solidFill>
                <a:latin typeface="Verdana"/>
                <a:cs typeface="Verdana"/>
              </a:rPr>
              <a:t>n</a:t>
            </a:r>
            <a:r>
              <a:rPr sz="1600" spc="8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600" spc="-12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100" dirty="0">
                <a:solidFill>
                  <a:srgbClr val="7C7C7C"/>
                </a:solidFill>
                <a:latin typeface="Verdana"/>
                <a:cs typeface="Verdana"/>
              </a:rPr>
              <a:t>d’</a:t>
            </a:r>
            <a:r>
              <a:rPr sz="1600" spc="145" dirty="0">
                <a:solidFill>
                  <a:srgbClr val="7C7C7C"/>
                </a:solidFill>
                <a:latin typeface="Verdana"/>
                <a:cs typeface="Verdana"/>
              </a:rPr>
              <a:t>a</a:t>
            </a:r>
            <a:r>
              <a:rPr sz="1600" spc="-25" dirty="0">
                <a:solidFill>
                  <a:srgbClr val="7C7C7C"/>
                </a:solidFill>
                <a:latin typeface="Verdana"/>
                <a:cs typeface="Verdana"/>
              </a:rPr>
              <a:t>ttente</a:t>
            </a:r>
            <a:r>
              <a:rPr sz="1600" spc="-17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7C7C7C"/>
                </a:solidFill>
                <a:latin typeface="Verdana"/>
                <a:cs typeface="Verdana"/>
              </a:rPr>
              <a:t>de</a:t>
            </a:r>
            <a:r>
              <a:rPr sz="1600" spc="-12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7C7C7C"/>
                </a:solidFill>
                <a:latin typeface="Verdana"/>
                <a:cs typeface="Verdana"/>
              </a:rPr>
              <a:t>n</a:t>
            </a:r>
            <a:r>
              <a:rPr sz="1600" spc="65" dirty="0">
                <a:solidFill>
                  <a:srgbClr val="7C7C7C"/>
                </a:solidFill>
                <a:latin typeface="Verdana"/>
                <a:cs typeface="Verdana"/>
              </a:rPr>
              <a:t>o</a:t>
            </a:r>
            <a:r>
              <a:rPr sz="1600" spc="-215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r>
              <a:rPr sz="1600" spc="-11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200" dirty="0">
                <a:solidFill>
                  <a:srgbClr val="7C7C7C"/>
                </a:solidFill>
                <a:latin typeface="Verdana"/>
                <a:cs typeface="Verdana"/>
              </a:rPr>
              <a:t>c</a:t>
            </a:r>
            <a:r>
              <a:rPr sz="1600" spc="-105" dirty="0">
                <a:solidFill>
                  <a:srgbClr val="7C7C7C"/>
                </a:solidFill>
                <a:latin typeface="Verdana"/>
                <a:cs typeface="Verdana"/>
              </a:rPr>
              <a:t>li</a:t>
            </a:r>
            <a:r>
              <a:rPr sz="1600" spc="-65" dirty="0">
                <a:solidFill>
                  <a:srgbClr val="7C7C7C"/>
                </a:solidFill>
                <a:latin typeface="Verdana"/>
                <a:cs typeface="Verdana"/>
              </a:rPr>
              <a:t>ents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484" dirty="0">
                <a:solidFill>
                  <a:srgbClr val="7C7C7C"/>
                </a:solidFill>
                <a:latin typeface="Verdana"/>
                <a:cs typeface="Verdana"/>
              </a:rPr>
              <a:t>%</a:t>
            </a:r>
            <a:r>
              <a:rPr sz="1600" spc="-12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7C7C7C"/>
                </a:solidFill>
                <a:latin typeface="Verdana"/>
                <a:cs typeface="Verdana"/>
              </a:rPr>
              <a:t>de</a:t>
            </a:r>
            <a:r>
              <a:rPr sz="1600" spc="-12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7C7C7C"/>
                </a:solidFill>
                <a:latin typeface="Verdana"/>
                <a:cs typeface="Verdana"/>
              </a:rPr>
              <a:t>v</a:t>
            </a:r>
            <a:r>
              <a:rPr sz="1600" spc="-30" dirty="0">
                <a:solidFill>
                  <a:srgbClr val="7C7C7C"/>
                </a:solidFill>
                <a:latin typeface="Verdana"/>
                <a:cs typeface="Verdana"/>
              </a:rPr>
              <a:t>éh</a:t>
            </a:r>
            <a:r>
              <a:rPr sz="1600" spc="5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1600" spc="200" dirty="0">
                <a:solidFill>
                  <a:srgbClr val="7C7C7C"/>
                </a:solidFill>
                <a:latin typeface="Verdana"/>
                <a:cs typeface="Verdana"/>
              </a:rPr>
              <a:t>c</a:t>
            </a:r>
            <a:r>
              <a:rPr sz="1600" spc="-55" dirty="0">
                <a:solidFill>
                  <a:srgbClr val="7C7C7C"/>
                </a:solidFill>
                <a:latin typeface="Verdana"/>
                <a:cs typeface="Verdana"/>
              </a:rPr>
              <a:t>u</a:t>
            </a:r>
            <a:r>
              <a:rPr sz="1600" spc="-105" dirty="0">
                <a:solidFill>
                  <a:srgbClr val="7C7C7C"/>
                </a:solidFill>
                <a:latin typeface="Verdana"/>
                <a:cs typeface="Verdana"/>
              </a:rPr>
              <a:t>l</a:t>
            </a:r>
            <a:r>
              <a:rPr sz="1600" spc="-65" dirty="0">
                <a:solidFill>
                  <a:srgbClr val="7C7C7C"/>
                </a:solidFill>
                <a:latin typeface="Verdana"/>
                <a:cs typeface="Verdana"/>
              </a:rPr>
              <a:t>es</a:t>
            </a:r>
            <a:r>
              <a:rPr sz="1600" spc="-18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7C7C7C"/>
                </a:solidFill>
                <a:latin typeface="Verdana"/>
                <a:cs typeface="Verdana"/>
              </a:rPr>
              <a:t>rest</a:t>
            </a:r>
            <a:r>
              <a:rPr sz="1600" spc="-60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1600" spc="-65" dirty="0">
                <a:solidFill>
                  <a:srgbClr val="7C7C7C"/>
                </a:solidFill>
                <a:latin typeface="Verdana"/>
                <a:cs typeface="Verdana"/>
              </a:rPr>
              <a:t>tués</a:t>
            </a:r>
            <a:r>
              <a:rPr sz="1600" spc="-14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130" dirty="0">
                <a:solidFill>
                  <a:srgbClr val="7C7C7C"/>
                </a:solidFill>
                <a:latin typeface="Verdana"/>
                <a:cs typeface="Verdana"/>
              </a:rPr>
              <a:t>a</a:t>
            </a:r>
            <a:r>
              <a:rPr sz="1600" spc="-35" dirty="0">
                <a:solidFill>
                  <a:srgbClr val="7C7C7C"/>
                </a:solidFill>
                <a:latin typeface="Verdana"/>
                <a:cs typeface="Verdana"/>
              </a:rPr>
              <a:t>v</a:t>
            </a:r>
            <a:r>
              <a:rPr sz="1600" spc="140" dirty="0">
                <a:solidFill>
                  <a:srgbClr val="7C7C7C"/>
                </a:solidFill>
                <a:latin typeface="Verdana"/>
                <a:cs typeface="Verdana"/>
              </a:rPr>
              <a:t>ec</a:t>
            </a:r>
            <a:r>
              <a:rPr sz="1600" spc="-18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200" dirty="0">
                <a:solidFill>
                  <a:srgbClr val="7C7C7C"/>
                </a:solidFill>
                <a:latin typeface="Verdana"/>
                <a:cs typeface="Verdana"/>
              </a:rPr>
              <a:t>c</a:t>
            </a:r>
            <a:r>
              <a:rPr sz="1600" spc="65" dirty="0">
                <a:solidFill>
                  <a:srgbClr val="7C7C7C"/>
                </a:solidFill>
                <a:latin typeface="Verdana"/>
                <a:cs typeface="Verdana"/>
              </a:rPr>
              <a:t>o</a:t>
            </a:r>
            <a:r>
              <a:rPr sz="1600" spc="-45" dirty="0">
                <a:solidFill>
                  <a:srgbClr val="7C7C7C"/>
                </a:solidFill>
                <a:latin typeface="Verdana"/>
                <a:cs typeface="Verdana"/>
              </a:rPr>
              <a:t>mm</a:t>
            </a:r>
            <a:r>
              <a:rPr sz="1600" spc="20" dirty="0">
                <a:solidFill>
                  <a:srgbClr val="7C7C7C"/>
                </a:solidFill>
                <a:latin typeface="Verdana"/>
                <a:cs typeface="Verdana"/>
              </a:rPr>
              <a:t>ent</a:t>
            </a:r>
            <a:r>
              <a:rPr sz="1600" spc="30" dirty="0">
                <a:solidFill>
                  <a:srgbClr val="7C7C7C"/>
                </a:solidFill>
                <a:latin typeface="Verdana"/>
                <a:cs typeface="Verdana"/>
              </a:rPr>
              <a:t>a</a:t>
            </a:r>
            <a:r>
              <a:rPr sz="1600" spc="-105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1600" spc="-110" dirty="0">
                <a:solidFill>
                  <a:srgbClr val="7C7C7C"/>
                </a:solidFill>
                <a:latin typeface="Verdana"/>
                <a:cs typeface="Verdana"/>
              </a:rPr>
              <a:t>res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9257" y="792162"/>
            <a:ext cx="4185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latin typeface="Tahoma"/>
                <a:cs typeface="Tahoma"/>
              </a:rPr>
              <a:t>D</a:t>
            </a:r>
            <a:r>
              <a:rPr sz="3200" spc="-30" dirty="0">
                <a:latin typeface="Tahoma"/>
                <a:cs typeface="Tahoma"/>
              </a:rPr>
              <a:t>é</a:t>
            </a:r>
            <a:r>
              <a:rPr sz="3200" spc="-235" dirty="0">
                <a:latin typeface="Tahoma"/>
                <a:cs typeface="Tahoma"/>
              </a:rPr>
              <a:t>fin</a:t>
            </a:r>
            <a:r>
              <a:rPr sz="3200" spc="-180" dirty="0">
                <a:latin typeface="Tahoma"/>
                <a:cs typeface="Tahoma"/>
              </a:rPr>
              <a:t>i</a:t>
            </a:r>
            <a:r>
              <a:rPr sz="3200" spc="-365" dirty="0">
                <a:latin typeface="Tahoma"/>
                <a:cs typeface="Tahoma"/>
              </a:rPr>
              <a:t>r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spc="-20" dirty="0">
                <a:latin typeface="Tahoma"/>
                <a:cs typeface="Tahoma"/>
              </a:rPr>
              <a:t>l</a:t>
            </a:r>
            <a:r>
              <a:rPr sz="3200" spc="-55" dirty="0">
                <a:latin typeface="Tahoma"/>
                <a:cs typeface="Tahoma"/>
              </a:rPr>
              <a:t>e</a:t>
            </a:r>
            <a:r>
              <a:rPr sz="3200" spc="-240" dirty="0">
                <a:latin typeface="Tahoma"/>
                <a:cs typeface="Tahoma"/>
              </a:rPr>
              <a:t>s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spc="-105" dirty="0">
                <a:latin typeface="Tahoma"/>
                <a:cs typeface="Tahoma"/>
              </a:rPr>
              <a:t>i</a:t>
            </a:r>
            <a:r>
              <a:rPr sz="3200" spc="-235" dirty="0">
                <a:latin typeface="Tahoma"/>
                <a:cs typeface="Tahoma"/>
              </a:rPr>
              <a:t>n</a:t>
            </a:r>
            <a:r>
              <a:rPr sz="3200" spc="75" dirty="0">
                <a:latin typeface="Tahoma"/>
                <a:cs typeface="Tahoma"/>
              </a:rPr>
              <a:t>di</a:t>
            </a:r>
            <a:r>
              <a:rPr sz="3200" spc="80" dirty="0">
                <a:latin typeface="Tahoma"/>
                <a:cs typeface="Tahoma"/>
              </a:rPr>
              <a:t>c</a:t>
            </a:r>
            <a:r>
              <a:rPr sz="3200" spc="-114" dirty="0">
                <a:latin typeface="Tahoma"/>
                <a:cs typeface="Tahoma"/>
              </a:rPr>
              <a:t>ateu</a:t>
            </a:r>
            <a:r>
              <a:rPr sz="3200" spc="-100" dirty="0">
                <a:latin typeface="Tahoma"/>
                <a:cs typeface="Tahoma"/>
              </a:rPr>
              <a:t>r</a:t>
            </a:r>
            <a:r>
              <a:rPr sz="3200" spc="-240" dirty="0">
                <a:latin typeface="Tahoma"/>
                <a:cs typeface="Tahoma"/>
              </a:rPr>
              <a:t>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71039" y="1587500"/>
            <a:ext cx="6362700" cy="840740"/>
            <a:chOff x="1971039" y="1587500"/>
            <a:chExt cx="6362700" cy="840740"/>
          </a:xfrm>
        </p:grpSpPr>
        <p:sp>
          <p:nvSpPr>
            <p:cNvPr id="3" name="object 3"/>
            <p:cNvSpPr/>
            <p:nvPr/>
          </p:nvSpPr>
          <p:spPr>
            <a:xfrm>
              <a:off x="1983740" y="1600199"/>
              <a:ext cx="6337300" cy="815340"/>
            </a:xfrm>
            <a:custGeom>
              <a:avLst/>
              <a:gdLst/>
              <a:ahLst/>
              <a:cxnLst/>
              <a:rect l="l" t="t" r="r" b="b"/>
              <a:pathLst>
                <a:path w="6337300" h="815339">
                  <a:moveTo>
                    <a:pt x="6336792" y="81534"/>
                  </a:moveTo>
                  <a:lnTo>
                    <a:pt x="6330442" y="49784"/>
                  </a:lnTo>
                  <a:lnTo>
                    <a:pt x="6312916" y="23876"/>
                  </a:lnTo>
                  <a:lnTo>
                    <a:pt x="6287008" y="6350"/>
                  </a:lnTo>
                  <a:lnTo>
                    <a:pt x="6255258" y="0"/>
                  </a:lnTo>
                  <a:lnTo>
                    <a:pt x="81534" y="0"/>
                  </a:lnTo>
                  <a:lnTo>
                    <a:pt x="49784" y="6350"/>
                  </a:lnTo>
                  <a:lnTo>
                    <a:pt x="23876" y="23876"/>
                  </a:lnTo>
                  <a:lnTo>
                    <a:pt x="6350" y="49784"/>
                  </a:lnTo>
                  <a:lnTo>
                    <a:pt x="0" y="81534"/>
                  </a:lnTo>
                  <a:lnTo>
                    <a:pt x="0" y="733806"/>
                  </a:lnTo>
                  <a:lnTo>
                    <a:pt x="6350" y="765556"/>
                  </a:lnTo>
                  <a:lnTo>
                    <a:pt x="23876" y="791464"/>
                  </a:lnTo>
                  <a:lnTo>
                    <a:pt x="49784" y="808990"/>
                  </a:lnTo>
                  <a:lnTo>
                    <a:pt x="81534" y="815340"/>
                  </a:lnTo>
                  <a:lnTo>
                    <a:pt x="6255258" y="815340"/>
                  </a:lnTo>
                  <a:lnTo>
                    <a:pt x="6287008" y="808990"/>
                  </a:lnTo>
                  <a:lnTo>
                    <a:pt x="6312916" y="791464"/>
                  </a:lnTo>
                  <a:lnTo>
                    <a:pt x="6330442" y="765556"/>
                  </a:lnTo>
                  <a:lnTo>
                    <a:pt x="6336792" y="733806"/>
                  </a:lnTo>
                  <a:lnTo>
                    <a:pt x="6336792" y="81534"/>
                  </a:lnTo>
                  <a:close/>
                </a:path>
              </a:pathLst>
            </a:custGeom>
            <a:solidFill>
              <a:srgbClr val="D41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83739" y="1600200"/>
              <a:ext cx="6337300" cy="815340"/>
            </a:xfrm>
            <a:custGeom>
              <a:avLst/>
              <a:gdLst/>
              <a:ahLst/>
              <a:cxnLst/>
              <a:rect l="l" t="t" r="r" b="b"/>
              <a:pathLst>
                <a:path w="6337300" h="815339">
                  <a:moveTo>
                    <a:pt x="0" y="81534"/>
                  </a:moveTo>
                  <a:lnTo>
                    <a:pt x="6350" y="49784"/>
                  </a:lnTo>
                  <a:lnTo>
                    <a:pt x="23876" y="23875"/>
                  </a:lnTo>
                  <a:lnTo>
                    <a:pt x="49784" y="6350"/>
                  </a:lnTo>
                  <a:lnTo>
                    <a:pt x="81534" y="0"/>
                  </a:lnTo>
                  <a:lnTo>
                    <a:pt x="6255258" y="0"/>
                  </a:lnTo>
                  <a:lnTo>
                    <a:pt x="6287008" y="6350"/>
                  </a:lnTo>
                  <a:lnTo>
                    <a:pt x="6312916" y="23875"/>
                  </a:lnTo>
                  <a:lnTo>
                    <a:pt x="6330442" y="49784"/>
                  </a:lnTo>
                  <a:lnTo>
                    <a:pt x="6336792" y="81534"/>
                  </a:lnTo>
                  <a:lnTo>
                    <a:pt x="6336792" y="733805"/>
                  </a:lnTo>
                  <a:lnTo>
                    <a:pt x="6330442" y="765555"/>
                  </a:lnTo>
                  <a:lnTo>
                    <a:pt x="6312916" y="791463"/>
                  </a:lnTo>
                  <a:lnTo>
                    <a:pt x="6287008" y="808989"/>
                  </a:lnTo>
                  <a:lnTo>
                    <a:pt x="6255258" y="815339"/>
                  </a:lnTo>
                  <a:lnTo>
                    <a:pt x="81534" y="815339"/>
                  </a:lnTo>
                  <a:lnTo>
                    <a:pt x="49784" y="808989"/>
                  </a:lnTo>
                  <a:lnTo>
                    <a:pt x="23876" y="791463"/>
                  </a:lnTo>
                  <a:lnTo>
                    <a:pt x="6350" y="765555"/>
                  </a:lnTo>
                  <a:lnTo>
                    <a:pt x="0" y="733805"/>
                  </a:lnTo>
                  <a:lnTo>
                    <a:pt x="0" y="8153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443479" y="2517139"/>
            <a:ext cx="6362700" cy="840740"/>
            <a:chOff x="2443479" y="2517139"/>
            <a:chExt cx="6362700" cy="840740"/>
          </a:xfrm>
        </p:grpSpPr>
        <p:sp>
          <p:nvSpPr>
            <p:cNvPr id="6" name="object 6"/>
            <p:cNvSpPr/>
            <p:nvPr/>
          </p:nvSpPr>
          <p:spPr>
            <a:xfrm>
              <a:off x="2456179" y="2527299"/>
              <a:ext cx="6337300" cy="815340"/>
            </a:xfrm>
            <a:custGeom>
              <a:avLst/>
              <a:gdLst/>
              <a:ahLst/>
              <a:cxnLst/>
              <a:rect l="l" t="t" r="r" b="b"/>
              <a:pathLst>
                <a:path w="6337300" h="815339">
                  <a:moveTo>
                    <a:pt x="6255766" y="0"/>
                  </a:moveTo>
                  <a:lnTo>
                    <a:pt x="81406" y="0"/>
                  </a:lnTo>
                  <a:lnTo>
                    <a:pt x="49656" y="6350"/>
                  </a:lnTo>
                  <a:lnTo>
                    <a:pt x="23875" y="23875"/>
                  </a:lnTo>
                  <a:lnTo>
                    <a:pt x="6350" y="49784"/>
                  </a:lnTo>
                  <a:lnTo>
                    <a:pt x="0" y="81534"/>
                  </a:lnTo>
                  <a:lnTo>
                    <a:pt x="0" y="733551"/>
                  </a:lnTo>
                  <a:lnTo>
                    <a:pt x="6350" y="765301"/>
                  </a:lnTo>
                  <a:lnTo>
                    <a:pt x="23875" y="791210"/>
                  </a:lnTo>
                  <a:lnTo>
                    <a:pt x="49656" y="808736"/>
                  </a:lnTo>
                  <a:lnTo>
                    <a:pt x="81406" y="815086"/>
                  </a:lnTo>
                  <a:lnTo>
                    <a:pt x="6255766" y="815086"/>
                  </a:lnTo>
                  <a:lnTo>
                    <a:pt x="6287389" y="808736"/>
                  </a:lnTo>
                  <a:lnTo>
                    <a:pt x="6313297" y="791210"/>
                  </a:lnTo>
                  <a:lnTo>
                    <a:pt x="6330823" y="765301"/>
                  </a:lnTo>
                  <a:lnTo>
                    <a:pt x="6337173" y="733551"/>
                  </a:lnTo>
                  <a:lnTo>
                    <a:pt x="6337173" y="81534"/>
                  </a:lnTo>
                  <a:lnTo>
                    <a:pt x="6330823" y="49784"/>
                  </a:lnTo>
                  <a:lnTo>
                    <a:pt x="6313297" y="23875"/>
                  </a:lnTo>
                  <a:lnTo>
                    <a:pt x="6287389" y="6350"/>
                  </a:lnTo>
                  <a:lnTo>
                    <a:pt x="6255766" y="0"/>
                  </a:lnTo>
                  <a:close/>
                </a:path>
              </a:pathLst>
            </a:custGeom>
            <a:solidFill>
              <a:srgbClr val="D41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56179" y="2529839"/>
              <a:ext cx="6337300" cy="815340"/>
            </a:xfrm>
            <a:custGeom>
              <a:avLst/>
              <a:gdLst/>
              <a:ahLst/>
              <a:cxnLst/>
              <a:rect l="l" t="t" r="r" b="b"/>
              <a:pathLst>
                <a:path w="6337300" h="815339">
                  <a:moveTo>
                    <a:pt x="6255766" y="0"/>
                  </a:moveTo>
                  <a:lnTo>
                    <a:pt x="81406" y="0"/>
                  </a:lnTo>
                  <a:lnTo>
                    <a:pt x="49656" y="6350"/>
                  </a:lnTo>
                  <a:lnTo>
                    <a:pt x="23875" y="23875"/>
                  </a:lnTo>
                  <a:lnTo>
                    <a:pt x="6350" y="49784"/>
                  </a:lnTo>
                  <a:lnTo>
                    <a:pt x="0" y="81534"/>
                  </a:lnTo>
                  <a:lnTo>
                    <a:pt x="0" y="733551"/>
                  </a:lnTo>
                  <a:lnTo>
                    <a:pt x="6350" y="765301"/>
                  </a:lnTo>
                  <a:lnTo>
                    <a:pt x="23875" y="791210"/>
                  </a:lnTo>
                  <a:lnTo>
                    <a:pt x="49656" y="808736"/>
                  </a:lnTo>
                  <a:lnTo>
                    <a:pt x="81406" y="815086"/>
                  </a:lnTo>
                  <a:lnTo>
                    <a:pt x="6255766" y="815086"/>
                  </a:lnTo>
                  <a:lnTo>
                    <a:pt x="6287389" y="808736"/>
                  </a:lnTo>
                  <a:lnTo>
                    <a:pt x="6313297" y="791210"/>
                  </a:lnTo>
                  <a:lnTo>
                    <a:pt x="6330823" y="765301"/>
                  </a:lnTo>
                  <a:lnTo>
                    <a:pt x="6337173" y="733551"/>
                  </a:lnTo>
                  <a:lnTo>
                    <a:pt x="6337173" y="81534"/>
                  </a:lnTo>
                  <a:lnTo>
                    <a:pt x="6330823" y="49784"/>
                  </a:lnTo>
                  <a:lnTo>
                    <a:pt x="6313297" y="23875"/>
                  </a:lnTo>
                  <a:lnTo>
                    <a:pt x="6287389" y="6350"/>
                  </a:lnTo>
                  <a:lnTo>
                    <a:pt x="6255766" y="0"/>
                  </a:lnTo>
                  <a:close/>
                </a:path>
              </a:pathLst>
            </a:custGeom>
            <a:solidFill>
              <a:srgbClr val="DC52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56179" y="2529839"/>
              <a:ext cx="6337300" cy="815340"/>
            </a:xfrm>
            <a:custGeom>
              <a:avLst/>
              <a:gdLst/>
              <a:ahLst/>
              <a:cxnLst/>
              <a:rect l="l" t="t" r="r" b="b"/>
              <a:pathLst>
                <a:path w="6337300" h="815339">
                  <a:moveTo>
                    <a:pt x="0" y="81534"/>
                  </a:moveTo>
                  <a:lnTo>
                    <a:pt x="6350" y="49784"/>
                  </a:lnTo>
                  <a:lnTo>
                    <a:pt x="23875" y="23875"/>
                  </a:lnTo>
                  <a:lnTo>
                    <a:pt x="49656" y="6350"/>
                  </a:lnTo>
                  <a:lnTo>
                    <a:pt x="81406" y="0"/>
                  </a:lnTo>
                  <a:lnTo>
                    <a:pt x="6255766" y="0"/>
                  </a:lnTo>
                  <a:lnTo>
                    <a:pt x="6287389" y="6350"/>
                  </a:lnTo>
                  <a:lnTo>
                    <a:pt x="6313297" y="23875"/>
                  </a:lnTo>
                  <a:lnTo>
                    <a:pt x="6330823" y="49784"/>
                  </a:lnTo>
                  <a:lnTo>
                    <a:pt x="6337173" y="81534"/>
                  </a:lnTo>
                  <a:lnTo>
                    <a:pt x="6337173" y="733551"/>
                  </a:lnTo>
                  <a:lnTo>
                    <a:pt x="6330823" y="765301"/>
                  </a:lnTo>
                  <a:lnTo>
                    <a:pt x="6313297" y="791210"/>
                  </a:lnTo>
                  <a:lnTo>
                    <a:pt x="6287389" y="808736"/>
                  </a:lnTo>
                  <a:lnTo>
                    <a:pt x="6255766" y="815086"/>
                  </a:lnTo>
                  <a:lnTo>
                    <a:pt x="81406" y="815086"/>
                  </a:lnTo>
                  <a:lnTo>
                    <a:pt x="49656" y="808736"/>
                  </a:lnTo>
                  <a:lnTo>
                    <a:pt x="23875" y="791210"/>
                  </a:lnTo>
                  <a:lnTo>
                    <a:pt x="6350" y="765301"/>
                  </a:lnTo>
                  <a:lnTo>
                    <a:pt x="0" y="733551"/>
                  </a:lnTo>
                  <a:lnTo>
                    <a:pt x="0" y="8153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918460" y="3446779"/>
            <a:ext cx="6362700" cy="838200"/>
            <a:chOff x="2918460" y="3446779"/>
            <a:chExt cx="6362700" cy="838200"/>
          </a:xfrm>
        </p:grpSpPr>
        <p:sp>
          <p:nvSpPr>
            <p:cNvPr id="10" name="object 10"/>
            <p:cNvSpPr/>
            <p:nvPr/>
          </p:nvSpPr>
          <p:spPr>
            <a:xfrm>
              <a:off x="2928620" y="3456939"/>
              <a:ext cx="6339840" cy="815340"/>
            </a:xfrm>
            <a:custGeom>
              <a:avLst/>
              <a:gdLst/>
              <a:ahLst/>
              <a:cxnLst/>
              <a:rect l="l" t="t" r="r" b="b"/>
              <a:pathLst>
                <a:path w="6339840" h="815339">
                  <a:moveTo>
                    <a:pt x="6257925" y="0"/>
                  </a:moveTo>
                  <a:lnTo>
                    <a:pt x="81406" y="0"/>
                  </a:lnTo>
                  <a:lnTo>
                    <a:pt x="49656" y="6350"/>
                  </a:lnTo>
                  <a:lnTo>
                    <a:pt x="23875" y="23875"/>
                  </a:lnTo>
                  <a:lnTo>
                    <a:pt x="6350" y="49784"/>
                  </a:lnTo>
                  <a:lnTo>
                    <a:pt x="0" y="81534"/>
                  </a:lnTo>
                  <a:lnTo>
                    <a:pt x="0" y="733298"/>
                  </a:lnTo>
                  <a:lnTo>
                    <a:pt x="6350" y="765048"/>
                  </a:lnTo>
                  <a:lnTo>
                    <a:pt x="23875" y="790956"/>
                  </a:lnTo>
                  <a:lnTo>
                    <a:pt x="49656" y="808482"/>
                  </a:lnTo>
                  <a:lnTo>
                    <a:pt x="81406" y="814832"/>
                  </a:lnTo>
                  <a:lnTo>
                    <a:pt x="6257925" y="814832"/>
                  </a:lnTo>
                  <a:lnTo>
                    <a:pt x="6289675" y="808482"/>
                  </a:lnTo>
                  <a:lnTo>
                    <a:pt x="6315456" y="790956"/>
                  </a:lnTo>
                  <a:lnTo>
                    <a:pt x="6332982" y="765048"/>
                  </a:lnTo>
                  <a:lnTo>
                    <a:pt x="6339332" y="733298"/>
                  </a:lnTo>
                  <a:lnTo>
                    <a:pt x="6339332" y="81534"/>
                  </a:lnTo>
                  <a:lnTo>
                    <a:pt x="6332982" y="49784"/>
                  </a:lnTo>
                  <a:lnTo>
                    <a:pt x="6315456" y="23875"/>
                  </a:lnTo>
                  <a:lnTo>
                    <a:pt x="6289675" y="6350"/>
                  </a:lnTo>
                  <a:lnTo>
                    <a:pt x="6257925" y="0"/>
                  </a:lnTo>
                  <a:close/>
                </a:path>
              </a:pathLst>
            </a:custGeom>
            <a:solidFill>
              <a:srgbClr val="D41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31160" y="3459479"/>
              <a:ext cx="6337300" cy="812800"/>
            </a:xfrm>
            <a:custGeom>
              <a:avLst/>
              <a:gdLst/>
              <a:ahLst/>
              <a:cxnLst/>
              <a:rect l="l" t="t" r="r" b="b"/>
              <a:pathLst>
                <a:path w="6337300" h="812800">
                  <a:moveTo>
                    <a:pt x="6255385" y="0"/>
                  </a:moveTo>
                  <a:lnTo>
                    <a:pt x="81406" y="0"/>
                  </a:lnTo>
                  <a:lnTo>
                    <a:pt x="49656" y="6350"/>
                  </a:lnTo>
                  <a:lnTo>
                    <a:pt x="23875" y="23875"/>
                  </a:lnTo>
                  <a:lnTo>
                    <a:pt x="6350" y="49530"/>
                  </a:lnTo>
                  <a:lnTo>
                    <a:pt x="0" y="81280"/>
                  </a:lnTo>
                  <a:lnTo>
                    <a:pt x="0" y="731012"/>
                  </a:lnTo>
                  <a:lnTo>
                    <a:pt x="6350" y="762762"/>
                  </a:lnTo>
                  <a:lnTo>
                    <a:pt x="23875" y="788416"/>
                  </a:lnTo>
                  <a:lnTo>
                    <a:pt x="49656" y="805942"/>
                  </a:lnTo>
                  <a:lnTo>
                    <a:pt x="81406" y="812292"/>
                  </a:lnTo>
                  <a:lnTo>
                    <a:pt x="6255385" y="812292"/>
                  </a:lnTo>
                  <a:lnTo>
                    <a:pt x="6287135" y="805942"/>
                  </a:lnTo>
                  <a:lnTo>
                    <a:pt x="6312916" y="788416"/>
                  </a:lnTo>
                  <a:lnTo>
                    <a:pt x="6330442" y="762762"/>
                  </a:lnTo>
                  <a:lnTo>
                    <a:pt x="6336792" y="731012"/>
                  </a:lnTo>
                  <a:lnTo>
                    <a:pt x="6336792" y="81280"/>
                  </a:lnTo>
                  <a:lnTo>
                    <a:pt x="6330442" y="49530"/>
                  </a:lnTo>
                  <a:lnTo>
                    <a:pt x="6312916" y="23875"/>
                  </a:lnTo>
                  <a:lnTo>
                    <a:pt x="6287135" y="6350"/>
                  </a:lnTo>
                  <a:lnTo>
                    <a:pt x="6255385" y="0"/>
                  </a:lnTo>
                  <a:close/>
                </a:path>
              </a:pathLst>
            </a:custGeom>
            <a:solidFill>
              <a:srgbClr val="E03A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31160" y="3459479"/>
              <a:ext cx="6337300" cy="812800"/>
            </a:xfrm>
            <a:custGeom>
              <a:avLst/>
              <a:gdLst/>
              <a:ahLst/>
              <a:cxnLst/>
              <a:rect l="l" t="t" r="r" b="b"/>
              <a:pathLst>
                <a:path w="6337300" h="812800">
                  <a:moveTo>
                    <a:pt x="0" y="81280"/>
                  </a:moveTo>
                  <a:lnTo>
                    <a:pt x="6350" y="49530"/>
                  </a:lnTo>
                  <a:lnTo>
                    <a:pt x="23875" y="23875"/>
                  </a:lnTo>
                  <a:lnTo>
                    <a:pt x="49656" y="6350"/>
                  </a:lnTo>
                  <a:lnTo>
                    <a:pt x="81406" y="0"/>
                  </a:lnTo>
                  <a:lnTo>
                    <a:pt x="6255385" y="0"/>
                  </a:lnTo>
                  <a:lnTo>
                    <a:pt x="6287135" y="6350"/>
                  </a:lnTo>
                  <a:lnTo>
                    <a:pt x="6312916" y="23875"/>
                  </a:lnTo>
                  <a:lnTo>
                    <a:pt x="6330442" y="49530"/>
                  </a:lnTo>
                  <a:lnTo>
                    <a:pt x="6336792" y="81280"/>
                  </a:lnTo>
                  <a:lnTo>
                    <a:pt x="6336792" y="731012"/>
                  </a:lnTo>
                  <a:lnTo>
                    <a:pt x="6330442" y="762762"/>
                  </a:lnTo>
                  <a:lnTo>
                    <a:pt x="6312916" y="788416"/>
                  </a:lnTo>
                  <a:lnTo>
                    <a:pt x="6287135" y="805942"/>
                  </a:lnTo>
                  <a:lnTo>
                    <a:pt x="6255385" y="812292"/>
                  </a:lnTo>
                  <a:lnTo>
                    <a:pt x="81406" y="812292"/>
                  </a:lnTo>
                  <a:lnTo>
                    <a:pt x="49656" y="805942"/>
                  </a:lnTo>
                  <a:lnTo>
                    <a:pt x="23875" y="788416"/>
                  </a:lnTo>
                  <a:lnTo>
                    <a:pt x="6350" y="762762"/>
                  </a:lnTo>
                  <a:lnTo>
                    <a:pt x="0" y="731012"/>
                  </a:lnTo>
                  <a:lnTo>
                    <a:pt x="0" y="8128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390900" y="4371340"/>
            <a:ext cx="6362700" cy="840740"/>
            <a:chOff x="3390900" y="4371340"/>
            <a:chExt cx="6362700" cy="840740"/>
          </a:xfrm>
        </p:grpSpPr>
        <p:sp>
          <p:nvSpPr>
            <p:cNvPr id="14" name="object 14"/>
            <p:cNvSpPr/>
            <p:nvPr/>
          </p:nvSpPr>
          <p:spPr>
            <a:xfrm>
              <a:off x="3401060" y="4384040"/>
              <a:ext cx="6339840" cy="815340"/>
            </a:xfrm>
            <a:custGeom>
              <a:avLst/>
              <a:gdLst/>
              <a:ahLst/>
              <a:cxnLst/>
              <a:rect l="l" t="t" r="r" b="b"/>
              <a:pathLst>
                <a:path w="6339840" h="815339">
                  <a:moveTo>
                    <a:pt x="6339713" y="81534"/>
                  </a:moveTo>
                  <a:lnTo>
                    <a:pt x="6333363" y="49784"/>
                  </a:lnTo>
                  <a:lnTo>
                    <a:pt x="6315837" y="23876"/>
                  </a:lnTo>
                  <a:lnTo>
                    <a:pt x="6289929" y="6350"/>
                  </a:lnTo>
                  <a:lnTo>
                    <a:pt x="6258179" y="0"/>
                  </a:lnTo>
                  <a:lnTo>
                    <a:pt x="6255639" y="0"/>
                  </a:lnTo>
                  <a:lnTo>
                    <a:pt x="84074" y="0"/>
                  </a:lnTo>
                  <a:lnTo>
                    <a:pt x="81534" y="0"/>
                  </a:lnTo>
                  <a:lnTo>
                    <a:pt x="49784" y="6350"/>
                  </a:lnTo>
                  <a:lnTo>
                    <a:pt x="23876" y="23876"/>
                  </a:lnTo>
                  <a:lnTo>
                    <a:pt x="6350" y="49784"/>
                  </a:lnTo>
                  <a:lnTo>
                    <a:pt x="0" y="81534"/>
                  </a:lnTo>
                  <a:lnTo>
                    <a:pt x="0" y="733806"/>
                  </a:lnTo>
                  <a:lnTo>
                    <a:pt x="6350" y="765556"/>
                  </a:lnTo>
                  <a:lnTo>
                    <a:pt x="23876" y="791464"/>
                  </a:lnTo>
                  <a:lnTo>
                    <a:pt x="49784" y="808990"/>
                  </a:lnTo>
                  <a:lnTo>
                    <a:pt x="81534" y="815340"/>
                  </a:lnTo>
                  <a:lnTo>
                    <a:pt x="84074" y="815340"/>
                  </a:lnTo>
                  <a:lnTo>
                    <a:pt x="6255639" y="815340"/>
                  </a:lnTo>
                  <a:lnTo>
                    <a:pt x="6258179" y="815340"/>
                  </a:lnTo>
                  <a:lnTo>
                    <a:pt x="6289929" y="808990"/>
                  </a:lnTo>
                  <a:lnTo>
                    <a:pt x="6315837" y="791464"/>
                  </a:lnTo>
                  <a:lnTo>
                    <a:pt x="6333363" y="765556"/>
                  </a:lnTo>
                  <a:lnTo>
                    <a:pt x="6339713" y="733806"/>
                  </a:lnTo>
                  <a:lnTo>
                    <a:pt x="6339713" y="81534"/>
                  </a:lnTo>
                  <a:close/>
                </a:path>
              </a:pathLst>
            </a:custGeom>
            <a:solidFill>
              <a:srgbClr val="D41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03600" y="4384040"/>
              <a:ext cx="6337300" cy="815340"/>
            </a:xfrm>
            <a:custGeom>
              <a:avLst/>
              <a:gdLst/>
              <a:ahLst/>
              <a:cxnLst/>
              <a:rect l="l" t="t" r="r" b="b"/>
              <a:pathLst>
                <a:path w="6337300" h="815339">
                  <a:moveTo>
                    <a:pt x="0" y="81534"/>
                  </a:moveTo>
                  <a:lnTo>
                    <a:pt x="6350" y="49784"/>
                  </a:lnTo>
                  <a:lnTo>
                    <a:pt x="23875" y="23876"/>
                  </a:lnTo>
                  <a:lnTo>
                    <a:pt x="49784" y="6350"/>
                  </a:lnTo>
                  <a:lnTo>
                    <a:pt x="81534" y="0"/>
                  </a:lnTo>
                  <a:lnTo>
                    <a:pt x="6255639" y="0"/>
                  </a:lnTo>
                  <a:lnTo>
                    <a:pt x="6287389" y="6350"/>
                  </a:lnTo>
                  <a:lnTo>
                    <a:pt x="6313297" y="23876"/>
                  </a:lnTo>
                  <a:lnTo>
                    <a:pt x="6330823" y="49784"/>
                  </a:lnTo>
                  <a:lnTo>
                    <a:pt x="6337173" y="81534"/>
                  </a:lnTo>
                  <a:lnTo>
                    <a:pt x="6337173" y="733806"/>
                  </a:lnTo>
                  <a:lnTo>
                    <a:pt x="6330823" y="765556"/>
                  </a:lnTo>
                  <a:lnTo>
                    <a:pt x="6313297" y="791464"/>
                  </a:lnTo>
                  <a:lnTo>
                    <a:pt x="6287389" y="808990"/>
                  </a:lnTo>
                  <a:lnTo>
                    <a:pt x="6255639" y="815340"/>
                  </a:lnTo>
                  <a:lnTo>
                    <a:pt x="81534" y="815340"/>
                  </a:lnTo>
                  <a:lnTo>
                    <a:pt x="49784" y="808990"/>
                  </a:lnTo>
                  <a:lnTo>
                    <a:pt x="23875" y="791464"/>
                  </a:lnTo>
                  <a:lnTo>
                    <a:pt x="6350" y="765556"/>
                  </a:lnTo>
                  <a:lnTo>
                    <a:pt x="0" y="733806"/>
                  </a:lnTo>
                  <a:lnTo>
                    <a:pt x="0" y="8153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863340" y="5300979"/>
            <a:ext cx="6365240" cy="840740"/>
            <a:chOff x="3863340" y="5300979"/>
            <a:chExt cx="6365240" cy="840740"/>
          </a:xfrm>
        </p:grpSpPr>
        <p:sp>
          <p:nvSpPr>
            <p:cNvPr id="17" name="object 17"/>
            <p:cNvSpPr/>
            <p:nvPr/>
          </p:nvSpPr>
          <p:spPr>
            <a:xfrm>
              <a:off x="3876040" y="5313679"/>
              <a:ext cx="6337300" cy="815340"/>
            </a:xfrm>
            <a:custGeom>
              <a:avLst/>
              <a:gdLst/>
              <a:ahLst/>
              <a:cxnLst/>
              <a:rect l="l" t="t" r="r" b="b"/>
              <a:pathLst>
                <a:path w="6337300" h="815339">
                  <a:moveTo>
                    <a:pt x="6255258" y="0"/>
                  </a:moveTo>
                  <a:lnTo>
                    <a:pt x="81534" y="0"/>
                  </a:lnTo>
                  <a:lnTo>
                    <a:pt x="49784" y="6350"/>
                  </a:lnTo>
                  <a:lnTo>
                    <a:pt x="23875" y="23876"/>
                  </a:lnTo>
                  <a:lnTo>
                    <a:pt x="6350" y="49784"/>
                  </a:lnTo>
                  <a:lnTo>
                    <a:pt x="0" y="81534"/>
                  </a:lnTo>
                  <a:lnTo>
                    <a:pt x="0" y="733806"/>
                  </a:lnTo>
                  <a:lnTo>
                    <a:pt x="6350" y="765543"/>
                  </a:lnTo>
                  <a:lnTo>
                    <a:pt x="23875" y="791464"/>
                  </a:lnTo>
                  <a:lnTo>
                    <a:pt x="49784" y="808939"/>
                  </a:lnTo>
                  <a:lnTo>
                    <a:pt x="81534" y="815340"/>
                  </a:lnTo>
                  <a:lnTo>
                    <a:pt x="6255385" y="815340"/>
                  </a:lnTo>
                  <a:lnTo>
                    <a:pt x="6287008" y="808939"/>
                  </a:lnTo>
                  <a:lnTo>
                    <a:pt x="6312916" y="791464"/>
                  </a:lnTo>
                  <a:lnTo>
                    <a:pt x="6330442" y="765543"/>
                  </a:lnTo>
                  <a:lnTo>
                    <a:pt x="6336792" y="733806"/>
                  </a:lnTo>
                  <a:lnTo>
                    <a:pt x="6336792" y="81534"/>
                  </a:lnTo>
                  <a:lnTo>
                    <a:pt x="6330442" y="49784"/>
                  </a:lnTo>
                  <a:lnTo>
                    <a:pt x="6312916" y="23876"/>
                  </a:lnTo>
                  <a:lnTo>
                    <a:pt x="6287008" y="6350"/>
                  </a:lnTo>
                  <a:lnTo>
                    <a:pt x="6255258" y="0"/>
                  </a:lnTo>
                  <a:close/>
                </a:path>
              </a:pathLst>
            </a:custGeom>
            <a:solidFill>
              <a:srgbClr val="D41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76040" y="5313679"/>
              <a:ext cx="6339840" cy="815340"/>
            </a:xfrm>
            <a:custGeom>
              <a:avLst/>
              <a:gdLst/>
              <a:ahLst/>
              <a:cxnLst/>
              <a:rect l="l" t="t" r="r" b="b"/>
              <a:pathLst>
                <a:path w="6339840" h="815339">
                  <a:moveTo>
                    <a:pt x="6257798" y="0"/>
                  </a:moveTo>
                  <a:lnTo>
                    <a:pt x="81534" y="0"/>
                  </a:lnTo>
                  <a:lnTo>
                    <a:pt x="49784" y="6350"/>
                  </a:lnTo>
                  <a:lnTo>
                    <a:pt x="23875" y="23876"/>
                  </a:lnTo>
                  <a:lnTo>
                    <a:pt x="6350" y="49784"/>
                  </a:lnTo>
                  <a:lnTo>
                    <a:pt x="0" y="81407"/>
                  </a:lnTo>
                  <a:lnTo>
                    <a:pt x="0" y="733234"/>
                  </a:lnTo>
                  <a:lnTo>
                    <a:pt x="23875" y="790841"/>
                  </a:lnTo>
                  <a:lnTo>
                    <a:pt x="81534" y="814705"/>
                  </a:lnTo>
                  <a:lnTo>
                    <a:pt x="6257798" y="814717"/>
                  </a:lnTo>
                  <a:lnTo>
                    <a:pt x="6289548" y="808316"/>
                  </a:lnTo>
                  <a:lnTo>
                    <a:pt x="6315456" y="790854"/>
                  </a:lnTo>
                  <a:lnTo>
                    <a:pt x="6332982" y="764946"/>
                  </a:lnTo>
                  <a:lnTo>
                    <a:pt x="6339332" y="733234"/>
                  </a:lnTo>
                  <a:lnTo>
                    <a:pt x="6339332" y="81407"/>
                  </a:lnTo>
                  <a:lnTo>
                    <a:pt x="6332982" y="49784"/>
                  </a:lnTo>
                  <a:lnTo>
                    <a:pt x="6315456" y="23876"/>
                  </a:lnTo>
                  <a:lnTo>
                    <a:pt x="6289548" y="6350"/>
                  </a:lnTo>
                  <a:lnTo>
                    <a:pt x="6257798" y="0"/>
                  </a:lnTo>
                  <a:close/>
                </a:path>
              </a:pathLst>
            </a:custGeom>
            <a:solidFill>
              <a:srgbClr val="DC52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76040" y="5313679"/>
              <a:ext cx="6339840" cy="815340"/>
            </a:xfrm>
            <a:custGeom>
              <a:avLst/>
              <a:gdLst/>
              <a:ahLst/>
              <a:cxnLst/>
              <a:rect l="l" t="t" r="r" b="b"/>
              <a:pathLst>
                <a:path w="6339840" h="815339">
                  <a:moveTo>
                    <a:pt x="0" y="81407"/>
                  </a:moveTo>
                  <a:lnTo>
                    <a:pt x="6350" y="49784"/>
                  </a:lnTo>
                  <a:lnTo>
                    <a:pt x="23875" y="23876"/>
                  </a:lnTo>
                  <a:lnTo>
                    <a:pt x="49784" y="6350"/>
                  </a:lnTo>
                  <a:lnTo>
                    <a:pt x="81534" y="0"/>
                  </a:lnTo>
                  <a:lnTo>
                    <a:pt x="6257798" y="0"/>
                  </a:lnTo>
                  <a:lnTo>
                    <a:pt x="6289548" y="6350"/>
                  </a:lnTo>
                  <a:lnTo>
                    <a:pt x="6315456" y="23876"/>
                  </a:lnTo>
                  <a:lnTo>
                    <a:pt x="6332982" y="49784"/>
                  </a:lnTo>
                  <a:lnTo>
                    <a:pt x="6339332" y="81407"/>
                  </a:lnTo>
                  <a:lnTo>
                    <a:pt x="6339332" y="733234"/>
                  </a:lnTo>
                  <a:lnTo>
                    <a:pt x="6332982" y="764946"/>
                  </a:lnTo>
                  <a:lnTo>
                    <a:pt x="6315456" y="790854"/>
                  </a:lnTo>
                  <a:lnTo>
                    <a:pt x="6289548" y="808316"/>
                  </a:lnTo>
                  <a:lnTo>
                    <a:pt x="6257798" y="814717"/>
                  </a:lnTo>
                  <a:lnTo>
                    <a:pt x="81534" y="814705"/>
                  </a:lnTo>
                  <a:lnTo>
                    <a:pt x="49784" y="808304"/>
                  </a:lnTo>
                  <a:lnTo>
                    <a:pt x="23875" y="790841"/>
                  </a:lnTo>
                  <a:lnTo>
                    <a:pt x="6350" y="764946"/>
                  </a:lnTo>
                  <a:lnTo>
                    <a:pt x="0" y="733234"/>
                  </a:lnTo>
                  <a:lnTo>
                    <a:pt x="0" y="8140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152904" y="1789684"/>
            <a:ext cx="5031105" cy="4111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345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2800" spc="1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3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8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40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800" spc="-18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00" spc="-3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00" spc="2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18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00" spc="130" dirty="0">
                <a:solidFill>
                  <a:srgbClr val="FFFFFF"/>
                </a:solidFill>
                <a:latin typeface="Verdana"/>
                <a:cs typeface="Verdana"/>
              </a:rPr>
              <a:t>é</a:t>
            </a:r>
            <a:r>
              <a:rPr sz="2800" spc="11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00" spc="-65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2800" spc="-9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800" spc="1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3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800">
              <a:latin typeface="Verdana"/>
              <a:cs typeface="Verdana"/>
            </a:endParaRPr>
          </a:p>
          <a:p>
            <a:pPr marL="960119" marR="5080" indent="-474980">
              <a:lnSpc>
                <a:spcPts val="7300"/>
              </a:lnSpc>
              <a:spcBef>
                <a:spcPts val="200"/>
              </a:spcBef>
            </a:pPr>
            <a:r>
              <a:rPr sz="2800" spc="-75" dirty="0">
                <a:solidFill>
                  <a:srgbClr val="FFFFFF"/>
                </a:solidFill>
                <a:latin typeface="Verdana"/>
                <a:cs typeface="Verdana"/>
              </a:rPr>
              <a:t>Le</a:t>
            </a:r>
            <a:r>
              <a:rPr sz="2800" spc="-6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800" spc="-195" dirty="0">
                <a:solidFill>
                  <a:srgbClr val="FFFFFF"/>
                </a:solidFill>
                <a:latin typeface="Verdana"/>
                <a:cs typeface="Verdana"/>
              </a:rPr>
              <a:t>iers</a:t>
            </a:r>
            <a:r>
              <a:rPr sz="2800" spc="-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180" dirty="0">
                <a:solidFill>
                  <a:srgbClr val="FFFFFF"/>
                </a:solidFill>
                <a:latin typeface="Verdana"/>
                <a:cs typeface="Verdana"/>
              </a:rPr>
              <a:t>d’</a:t>
            </a:r>
            <a:r>
              <a:rPr sz="2800" spc="2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35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800" spc="-16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00" spc="-19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on/</a:t>
            </a:r>
            <a:r>
              <a:rPr sz="2800" spc="3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roce</a:t>
            </a:r>
            <a:r>
              <a:rPr sz="2800" spc="-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800" spc="-254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800" spc="-295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800" spc="-55" dirty="0">
                <a:solidFill>
                  <a:srgbClr val="FFFFFF"/>
                </a:solidFill>
                <a:latin typeface="Verdana"/>
                <a:cs typeface="Verdana"/>
              </a:rPr>
              <a:t>Objectifs</a:t>
            </a:r>
            <a:endParaRPr sz="2800">
              <a:latin typeface="Verdana"/>
              <a:cs typeface="Verdana"/>
            </a:endParaRPr>
          </a:p>
          <a:p>
            <a:pPr marL="1912620" marR="1706880" indent="-480059">
              <a:lnSpc>
                <a:spcPts val="7300"/>
              </a:lnSpc>
              <a:spcBef>
                <a:spcPts val="105"/>
              </a:spcBef>
            </a:pPr>
            <a:r>
              <a:rPr sz="2800" spc="-5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00" spc="-9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0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800" spc="-2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00" spc="35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800" spc="2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16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00" spc="15" dirty="0">
                <a:solidFill>
                  <a:srgbClr val="FFFFFF"/>
                </a:solidFill>
                <a:latin typeface="Verdana"/>
                <a:cs typeface="Verdana"/>
              </a:rPr>
              <a:t>eu</a:t>
            </a:r>
            <a:r>
              <a:rPr sz="2800" spc="-3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00" spc="-295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800" spc="-15" dirty="0">
                <a:solidFill>
                  <a:srgbClr val="FFFFFF"/>
                </a:solidFill>
                <a:latin typeface="Verdana"/>
                <a:cs typeface="Verdana"/>
              </a:rPr>
              <a:t>Actions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780019" y="2184400"/>
            <a:ext cx="553720" cy="556260"/>
            <a:chOff x="7780019" y="2184400"/>
            <a:chExt cx="553720" cy="556260"/>
          </a:xfrm>
        </p:grpSpPr>
        <p:sp>
          <p:nvSpPr>
            <p:cNvPr id="22" name="object 22"/>
            <p:cNvSpPr/>
            <p:nvPr/>
          </p:nvSpPr>
          <p:spPr>
            <a:xfrm>
              <a:off x="7790179" y="2197100"/>
              <a:ext cx="530860" cy="528320"/>
            </a:xfrm>
            <a:custGeom>
              <a:avLst/>
              <a:gdLst/>
              <a:ahLst/>
              <a:cxnLst/>
              <a:rect l="l" t="t" r="r" b="b"/>
              <a:pathLst>
                <a:path w="530859" h="528319">
                  <a:moveTo>
                    <a:pt x="411099" y="0"/>
                  </a:moveTo>
                  <a:lnTo>
                    <a:pt x="119379" y="0"/>
                  </a:lnTo>
                  <a:lnTo>
                    <a:pt x="119379" y="290575"/>
                  </a:lnTo>
                  <a:lnTo>
                    <a:pt x="0" y="290575"/>
                  </a:lnTo>
                  <a:lnTo>
                    <a:pt x="265175" y="528320"/>
                  </a:lnTo>
                  <a:lnTo>
                    <a:pt x="530478" y="290575"/>
                  </a:lnTo>
                  <a:lnTo>
                    <a:pt x="411099" y="290575"/>
                  </a:lnTo>
                  <a:lnTo>
                    <a:pt x="411099" y="0"/>
                  </a:lnTo>
                  <a:close/>
                </a:path>
              </a:pathLst>
            </a:custGeom>
            <a:solidFill>
              <a:srgbClr val="C8D3E8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792719" y="2197100"/>
              <a:ext cx="528320" cy="530860"/>
            </a:xfrm>
            <a:custGeom>
              <a:avLst/>
              <a:gdLst/>
              <a:ahLst/>
              <a:cxnLst/>
              <a:rect l="l" t="t" r="r" b="b"/>
              <a:pathLst>
                <a:path w="528320" h="530860">
                  <a:moveTo>
                    <a:pt x="0" y="291973"/>
                  </a:moveTo>
                  <a:lnTo>
                    <a:pt x="118872" y="291973"/>
                  </a:lnTo>
                  <a:lnTo>
                    <a:pt x="118872" y="0"/>
                  </a:lnTo>
                  <a:lnTo>
                    <a:pt x="409066" y="0"/>
                  </a:lnTo>
                  <a:lnTo>
                    <a:pt x="409066" y="291973"/>
                  </a:lnTo>
                  <a:lnTo>
                    <a:pt x="527938" y="291973"/>
                  </a:lnTo>
                  <a:lnTo>
                    <a:pt x="264032" y="530860"/>
                  </a:lnTo>
                  <a:lnTo>
                    <a:pt x="0" y="291973"/>
                  </a:lnTo>
                  <a:close/>
                </a:path>
              </a:pathLst>
            </a:custGeom>
            <a:ln w="25400">
              <a:solidFill>
                <a:srgbClr val="C8D3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8252459" y="3111500"/>
            <a:ext cx="553720" cy="556260"/>
            <a:chOff x="8252459" y="3111500"/>
            <a:chExt cx="553720" cy="556260"/>
          </a:xfrm>
        </p:grpSpPr>
        <p:sp>
          <p:nvSpPr>
            <p:cNvPr id="25" name="object 25"/>
            <p:cNvSpPr/>
            <p:nvPr/>
          </p:nvSpPr>
          <p:spPr>
            <a:xfrm>
              <a:off x="8265159" y="3124200"/>
              <a:ext cx="528320" cy="530860"/>
            </a:xfrm>
            <a:custGeom>
              <a:avLst/>
              <a:gdLst/>
              <a:ahLst/>
              <a:cxnLst/>
              <a:rect l="l" t="t" r="r" b="b"/>
              <a:pathLst>
                <a:path w="528320" h="530860">
                  <a:moveTo>
                    <a:pt x="409321" y="0"/>
                  </a:moveTo>
                  <a:lnTo>
                    <a:pt x="118872" y="0"/>
                  </a:lnTo>
                  <a:lnTo>
                    <a:pt x="118872" y="292480"/>
                  </a:lnTo>
                  <a:lnTo>
                    <a:pt x="0" y="292480"/>
                  </a:lnTo>
                  <a:lnTo>
                    <a:pt x="264033" y="530479"/>
                  </a:lnTo>
                  <a:lnTo>
                    <a:pt x="528066" y="292480"/>
                  </a:lnTo>
                  <a:lnTo>
                    <a:pt x="409321" y="292480"/>
                  </a:lnTo>
                  <a:lnTo>
                    <a:pt x="409321" y="0"/>
                  </a:lnTo>
                  <a:close/>
                </a:path>
              </a:pathLst>
            </a:custGeom>
            <a:solidFill>
              <a:srgbClr val="C8D3E8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265159" y="3124200"/>
              <a:ext cx="528320" cy="530860"/>
            </a:xfrm>
            <a:custGeom>
              <a:avLst/>
              <a:gdLst/>
              <a:ahLst/>
              <a:cxnLst/>
              <a:rect l="l" t="t" r="r" b="b"/>
              <a:pathLst>
                <a:path w="528320" h="530860">
                  <a:moveTo>
                    <a:pt x="0" y="292480"/>
                  </a:moveTo>
                  <a:lnTo>
                    <a:pt x="118872" y="292480"/>
                  </a:lnTo>
                  <a:lnTo>
                    <a:pt x="118872" y="0"/>
                  </a:lnTo>
                  <a:lnTo>
                    <a:pt x="409194" y="0"/>
                  </a:lnTo>
                  <a:lnTo>
                    <a:pt x="409194" y="292480"/>
                  </a:lnTo>
                  <a:lnTo>
                    <a:pt x="528066" y="292480"/>
                  </a:lnTo>
                  <a:lnTo>
                    <a:pt x="263906" y="530479"/>
                  </a:lnTo>
                  <a:lnTo>
                    <a:pt x="0" y="292480"/>
                  </a:lnTo>
                  <a:close/>
                </a:path>
              </a:pathLst>
            </a:custGeom>
            <a:ln w="25400">
              <a:solidFill>
                <a:srgbClr val="C8D3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8724900" y="4025900"/>
            <a:ext cx="556260" cy="556260"/>
            <a:chOff x="8724900" y="4025900"/>
            <a:chExt cx="556260" cy="556260"/>
          </a:xfrm>
        </p:grpSpPr>
        <p:sp>
          <p:nvSpPr>
            <p:cNvPr id="28" name="object 28"/>
            <p:cNvSpPr/>
            <p:nvPr/>
          </p:nvSpPr>
          <p:spPr>
            <a:xfrm>
              <a:off x="8737600" y="4038600"/>
              <a:ext cx="530860" cy="530860"/>
            </a:xfrm>
            <a:custGeom>
              <a:avLst/>
              <a:gdLst/>
              <a:ahLst/>
              <a:cxnLst/>
              <a:rect l="l" t="t" r="r" b="b"/>
              <a:pathLst>
                <a:path w="530859" h="530860">
                  <a:moveTo>
                    <a:pt x="411099" y="0"/>
                  </a:moveTo>
                  <a:lnTo>
                    <a:pt x="119379" y="0"/>
                  </a:lnTo>
                  <a:lnTo>
                    <a:pt x="119379" y="291845"/>
                  </a:lnTo>
                  <a:lnTo>
                    <a:pt x="0" y="291845"/>
                  </a:lnTo>
                  <a:lnTo>
                    <a:pt x="265302" y="530479"/>
                  </a:lnTo>
                  <a:lnTo>
                    <a:pt x="530478" y="291845"/>
                  </a:lnTo>
                  <a:lnTo>
                    <a:pt x="411099" y="291845"/>
                  </a:lnTo>
                  <a:lnTo>
                    <a:pt x="411099" y="0"/>
                  </a:lnTo>
                  <a:close/>
                </a:path>
              </a:pathLst>
            </a:custGeom>
            <a:solidFill>
              <a:srgbClr val="C8D3E8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737600" y="4038600"/>
              <a:ext cx="530860" cy="530860"/>
            </a:xfrm>
            <a:custGeom>
              <a:avLst/>
              <a:gdLst/>
              <a:ahLst/>
              <a:cxnLst/>
              <a:rect l="l" t="t" r="r" b="b"/>
              <a:pathLst>
                <a:path w="530859" h="530860">
                  <a:moveTo>
                    <a:pt x="0" y="291845"/>
                  </a:moveTo>
                  <a:lnTo>
                    <a:pt x="119379" y="291845"/>
                  </a:lnTo>
                  <a:lnTo>
                    <a:pt x="119379" y="0"/>
                  </a:lnTo>
                  <a:lnTo>
                    <a:pt x="411099" y="0"/>
                  </a:lnTo>
                  <a:lnTo>
                    <a:pt x="411099" y="291845"/>
                  </a:lnTo>
                  <a:lnTo>
                    <a:pt x="530478" y="291845"/>
                  </a:lnTo>
                  <a:lnTo>
                    <a:pt x="265302" y="530479"/>
                  </a:lnTo>
                  <a:lnTo>
                    <a:pt x="0" y="291845"/>
                  </a:lnTo>
                  <a:close/>
                </a:path>
              </a:pathLst>
            </a:custGeom>
            <a:ln w="25400">
              <a:solidFill>
                <a:srgbClr val="C8D3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9197340" y="4963159"/>
            <a:ext cx="556260" cy="553720"/>
            <a:chOff x="9197340" y="4963159"/>
            <a:chExt cx="556260" cy="553720"/>
          </a:xfrm>
        </p:grpSpPr>
        <p:sp>
          <p:nvSpPr>
            <p:cNvPr id="31" name="object 31"/>
            <p:cNvSpPr/>
            <p:nvPr/>
          </p:nvSpPr>
          <p:spPr>
            <a:xfrm>
              <a:off x="9210040" y="4973319"/>
              <a:ext cx="530860" cy="530860"/>
            </a:xfrm>
            <a:custGeom>
              <a:avLst/>
              <a:gdLst/>
              <a:ahLst/>
              <a:cxnLst/>
              <a:rect l="l" t="t" r="r" b="b"/>
              <a:pathLst>
                <a:path w="530859" h="530860">
                  <a:moveTo>
                    <a:pt x="411352" y="0"/>
                  </a:moveTo>
                  <a:lnTo>
                    <a:pt x="119379" y="0"/>
                  </a:lnTo>
                  <a:lnTo>
                    <a:pt x="119379" y="291972"/>
                  </a:lnTo>
                  <a:lnTo>
                    <a:pt x="0" y="291972"/>
                  </a:lnTo>
                  <a:lnTo>
                    <a:pt x="265302" y="530859"/>
                  </a:lnTo>
                  <a:lnTo>
                    <a:pt x="530859" y="291972"/>
                  </a:lnTo>
                  <a:lnTo>
                    <a:pt x="411352" y="291972"/>
                  </a:lnTo>
                  <a:lnTo>
                    <a:pt x="411352" y="0"/>
                  </a:lnTo>
                  <a:close/>
                </a:path>
              </a:pathLst>
            </a:custGeom>
            <a:solidFill>
              <a:srgbClr val="C8D3E8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210040" y="4975859"/>
              <a:ext cx="530860" cy="528320"/>
            </a:xfrm>
            <a:custGeom>
              <a:avLst/>
              <a:gdLst/>
              <a:ahLst/>
              <a:cxnLst/>
              <a:rect l="l" t="t" r="r" b="b"/>
              <a:pathLst>
                <a:path w="530859" h="528320">
                  <a:moveTo>
                    <a:pt x="0" y="290575"/>
                  </a:moveTo>
                  <a:lnTo>
                    <a:pt x="119379" y="290575"/>
                  </a:lnTo>
                  <a:lnTo>
                    <a:pt x="119379" y="0"/>
                  </a:lnTo>
                  <a:lnTo>
                    <a:pt x="411479" y="0"/>
                  </a:lnTo>
                  <a:lnTo>
                    <a:pt x="411479" y="290575"/>
                  </a:lnTo>
                  <a:lnTo>
                    <a:pt x="530859" y="290575"/>
                  </a:lnTo>
                  <a:lnTo>
                    <a:pt x="265302" y="528319"/>
                  </a:lnTo>
                  <a:lnTo>
                    <a:pt x="0" y="290575"/>
                  </a:lnTo>
                  <a:close/>
                </a:path>
              </a:pathLst>
            </a:custGeom>
            <a:ln w="25400">
              <a:solidFill>
                <a:srgbClr val="C8D3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409257" y="792162"/>
            <a:ext cx="178053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45" dirty="0">
                <a:latin typeface="Tahoma"/>
                <a:cs typeface="Tahoma"/>
              </a:rPr>
              <a:t>Synth</a:t>
            </a:r>
            <a:r>
              <a:rPr sz="3200" spc="-160" dirty="0">
                <a:latin typeface="Tahoma"/>
                <a:cs typeface="Tahoma"/>
              </a:rPr>
              <a:t>é</a:t>
            </a:r>
            <a:r>
              <a:rPr sz="3200" spc="-45" dirty="0">
                <a:latin typeface="Tahoma"/>
                <a:cs typeface="Tahoma"/>
              </a:rPr>
              <a:t>se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0"/>
            <a:ext cx="6342380" cy="6418580"/>
            <a:chOff x="1524000" y="0"/>
            <a:chExt cx="6342380" cy="64185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9120" y="401320"/>
              <a:ext cx="5565139" cy="5562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0" y="0"/>
              <a:ext cx="6342380" cy="641858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979545" y="4567618"/>
            <a:ext cx="138811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0" dirty="0">
                <a:latin typeface="Verdana"/>
                <a:cs typeface="Verdana"/>
              </a:rPr>
              <a:t>AVANCEMENT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3439" y="901636"/>
            <a:ext cx="4077335" cy="331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5400" b="1" spc="265" dirty="0">
                <a:solidFill>
                  <a:srgbClr val="C00000"/>
                </a:solidFill>
                <a:latin typeface="Tahoma"/>
                <a:cs typeface="Tahoma"/>
              </a:rPr>
              <a:t>CO</a:t>
            </a:r>
            <a:r>
              <a:rPr sz="5400" b="1" spc="295" dirty="0">
                <a:solidFill>
                  <a:srgbClr val="C00000"/>
                </a:solidFill>
                <a:latin typeface="Tahoma"/>
                <a:cs typeface="Tahoma"/>
              </a:rPr>
              <a:t>N</a:t>
            </a:r>
            <a:r>
              <a:rPr sz="5400" b="1" spc="-800" dirty="0">
                <a:solidFill>
                  <a:srgbClr val="C00000"/>
                </a:solidFill>
                <a:latin typeface="Tahoma"/>
                <a:cs typeface="Tahoma"/>
              </a:rPr>
              <a:t>STRUI</a:t>
            </a:r>
            <a:r>
              <a:rPr sz="5400" b="1" spc="-885" dirty="0">
                <a:solidFill>
                  <a:srgbClr val="C00000"/>
                </a:solidFill>
                <a:latin typeface="Tahoma"/>
                <a:cs typeface="Tahoma"/>
              </a:rPr>
              <a:t>R</a:t>
            </a:r>
            <a:r>
              <a:rPr sz="5400" b="1" spc="-335" dirty="0">
                <a:solidFill>
                  <a:srgbClr val="C00000"/>
                </a:solidFill>
                <a:latin typeface="Tahoma"/>
                <a:cs typeface="Tahoma"/>
              </a:rPr>
              <a:t>E  </a:t>
            </a:r>
            <a:r>
              <a:rPr sz="5400" b="1" spc="-615" dirty="0">
                <a:solidFill>
                  <a:srgbClr val="C00000"/>
                </a:solidFill>
                <a:latin typeface="Tahoma"/>
                <a:cs typeface="Tahoma"/>
              </a:rPr>
              <a:t>LES </a:t>
            </a:r>
            <a:r>
              <a:rPr sz="5400" b="1" spc="-61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5400" b="1" spc="-350" dirty="0">
                <a:solidFill>
                  <a:srgbClr val="C00000"/>
                </a:solidFill>
                <a:latin typeface="Tahoma"/>
                <a:cs typeface="Tahoma"/>
              </a:rPr>
              <a:t>TABLEAUX </a:t>
            </a:r>
            <a:r>
              <a:rPr sz="5400" b="1" spc="-34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5400" b="1" spc="-459" dirty="0">
                <a:solidFill>
                  <a:srgbClr val="C00000"/>
                </a:solidFill>
                <a:latin typeface="Tahoma"/>
                <a:cs typeface="Tahoma"/>
              </a:rPr>
              <a:t>D</a:t>
            </a:r>
            <a:r>
              <a:rPr sz="5400" b="1" spc="-370" dirty="0">
                <a:solidFill>
                  <a:srgbClr val="C00000"/>
                </a:solidFill>
                <a:latin typeface="Tahoma"/>
                <a:cs typeface="Tahoma"/>
              </a:rPr>
              <a:t>E</a:t>
            </a:r>
            <a:r>
              <a:rPr sz="5400" b="1" spc="-7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5400" b="1" spc="-330" dirty="0">
                <a:solidFill>
                  <a:srgbClr val="C00000"/>
                </a:solidFill>
                <a:latin typeface="Tahoma"/>
                <a:cs typeface="Tahoma"/>
              </a:rPr>
              <a:t>BORD</a:t>
            </a:r>
            <a:endParaRPr sz="5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79840" y="4210430"/>
            <a:ext cx="172529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95" dirty="0">
                <a:solidFill>
                  <a:srgbClr val="868686"/>
                </a:solidFill>
                <a:latin typeface="Verdana"/>
                <a:cs typeface="Verdana"/>
              </a:rPr>
              <a:t>P</a:t>
            </a:r>
            <a:r>
              <a:rPr sz="3500" spc="100" dirty="0">
                <a:solidFill>
                  <a:srgbClr val="868686"/>
                </a:solidFill>
                <a:latin typeface="Verdana"/>
                <a:cs typeface="Verdana"/>
              </a:rPr>
              <a:t>A</a:t>
            </a:r>
            <a:r>
              <a:rPr sz="3500" spc="-375" dirty="0">
                <a:solidFill>
                  <a:srgbClr val="868686"/>
                </a:solidFill>
                <a:latin typeface="Verdana"/>
                <a:cs typeface="Verdana"/>
              </a:rPr>
              <a:t>R</a:t>
            </a:r>
            <a:r>
              <a:rPr sz="3500" spc="-725" dirty="0">
                <a:solidFill>
                  <a:srgbClr val="868686"/>
                </a:solidFill>
                <a:latin typeface="Verdana"/>
                <a:cs typeface="Verdana"/>
              </a:rPr>
              <a:t>T</a:t>
            </a:r>
            <a:r>
              <a:rPr sz="3500" spc="-720" dirty="0">
                <a:solidFill>
                  <a:srgbClr val="868686"/>
                </a:solidFill>
                <a:latin typeface="Verdana"/>
                <a:cs typeface="Verdana"/>
              </a:rPr>
              <a:t>I</a:t>
            </a:r>
            <a:r>
              <a:rPr sz="3500" spc="-340" dirty="0">
                <a:solidFill>
                  <a:srgbClr val="868686"/>
                </a:solidFill>
                <a:latin typeface="Verdana"/>
                <a:cs typeface="Verdana"/>
              </a:rPr>
              <a:t>E</a:t>
            </a:r>
            <a:r>
              <a:rPr sz="3500" spc="-445" dirty="0">
                <a:solidFill>
                  <a:srgbClr val="868686"/>
                </a:solidFill>
                <a:latin typeface="Verdana"/>
                <a:cs typeface="Verdana"/>
              </a:rPr>
              <a:t> </a:t>
            </a:r>
            <a:r>
              <a:rPr sz="3500" spc="-290" dirty="0">
                <a:solidFill>
                  <a:srgbClr val="868686"/>
                </a:solidFill>
                <a:latin typeface="Verdana"/>
                <a:cs typeface="Verdana"/>
              </a:rPr>
              <a:t>2</a:t>
            </a:r>
            <a:endParaRPr sz="3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257" y="2288938"/>
            <a:ext cx="4721225" cy="319849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1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85" dirty="0">
                <a:solidFill>
                  <a:srgbClr val="7C7C7C"/>
                </a:solidFill>
                <a:latin typeface="Verdana"/>
                <a:cs typeface="Verdana"/>
              </a:rPr>
              <a:t>D</a:t>
            </a:r>
            <a:r>
              <a:rPr sz="2400" spc="-55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2400" spc="-315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r>
              <a:rPr sz="2400" spc="125" dirty="0">
                <a:solidFill>
                  <a:srgbClr val="7C7C7C"/>
                </a:solidFill>
                <a:latin typeface="Verdana"/>
                <a:cs typeface="Verdana"/>
              </a:rPr>
              <a:t>p</a:t>
            </a:r>
            <a:r>
              <a:rPr sz="2400" spc="130" dirty="0">
                <a:solidFill>
                  <a:srgbClr val="7C7C7C"/>
                </a:solidFill>
                <a:latin typeface="Verdana"/>
                <a:cs typeface="Verdana"/>
              </a:rPr>
              <a:t>o</a:t>
            </a:r>
            <a:r>
              <a:rPr sz="2400" spc="-315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r>
              <a:rPr sz="2400" spc="-90" dirty="0">
                <a:solidFill>
                  <a:srgbClr val="7C7C7C"/>
                </a:solidFill>
                <a:latin typeface="Verdana"/>
                <a:cs typeface="Verdana"/>
              </a:rPr>
              <a:t>er</a:t>
            </a:r>
            <a:r>
              <a:rPr sz="2400" spc="-24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400" spc="135" dirty="0">
                <a:solidFill>
                  <a:srgbClr val="7C7C7C"/>
                </a:solidFill>
                <a:latin typeface="Verdana"/>
                <a:cs typeface="Verdana"/>
              </a:rPr>
              <a:t>de</a:t>
            </a:r>
            <a:r>
              <a:rPr sz="2400" spc="-24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400" spc="-315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r>
              <a:rPr sz="2400" spc="70" dirty="0">
                <a:solidFill>
                  <a:srgbClr val="7C7C7C"/>
                </a:solidFill>
                <a:latin typeface="Verdana"/>
                <a:cs typeface="Verdana"/>
              </a:rPr>
              <a:t>up</a:t>
            </a:r>
            <a:r>
              <a:rPr sz="2400" spc="75" dirty="0">
                <a:solidFill>
                  <a:srgbClr val="7C7C7C"/>
                </a:solidFill>
                <a:latin typeface="Verdana"/>
                <a:cs typeface="Verdana"/>
              </a:rPr>
              <a:t>p</a:t>
            </a:r>
            <a:r>
              <a:rPr sz="2400" spc="114" dirty="0">
                <a:solidFill>
                  <a:srgbClr val="7C7C7C"/>
                </a:solidFill>
                <a:latin typeface="Verdana"/>
                <a:cs typeface="Verdana"/>
              </a:rPr>
              <a:t>o</a:t>
            </a:r>
            <a:r>
              <a:rPr sz="2400" spc="-229" dirty="0">
                <a:solidFill>
                  <a:srgbClr val="7C7C7C"/>
                </a:solidFill>
                <a:latin typeface="Verdana"/>
                <a:cs typeface="Verdana"/>
              </a:rPr>
              <a:t>r</a:t>
            </a:r>
            <a:r>
              <a:rPr sz="2400" spc="-250" dirty="0">
                <a:solidFill>
                  <a:srgbClr val="7C7C7C"/>
                </a:solidFill>
                <a:latin typeface="Verdana"/>
                <a:cs typeface="Verdana"/>
              </a:rPr>
              <a:t>t</a:t>
            </a:r>
            <a:r>
              <a:rPr sz="2400" spc="-320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620"/>
              </a:spcBef>
            </a:pPr>
            <a:r>
              <a:rPr sz="2400" spc="-95" dirty="0">
                <a:solidFill>
                  <a:srgbClr val="7C7C7C"/>
                </a:solidFill>
                <a:latin typeface="Verdana"/>
                <a:cs typeface="Verdana"/>
              </a:rPr>
              <a:t>synthétiques</a:t>
            </a:r>
            <a:endParaRPr sz="2400">
              <a:latin typeface="Verdana"/>
              <a:cs typeface="Verdana"/>
            </a:endParaRPr>
          </a:p>
          <a:p>
            <a:pPr marL="355600" indent="-343535">
              <a:lnSpc>
                <a:spcPts val="2740"/>
              </a:lnSpc>
              <a:spcBef>
                <a:spcPts val="665"/>
              </a:spcBef>
              <a:buFont typeface="Arial MT"/>
              <a:buChar char="•"/>
              <a:tabLst>
                <a:tab pos="355600" algn="l"/>
                <a:tab pos="356235" algn="l"/>
                <a:tab pos="3151505" algn="l"/>
              </a:tabLst>
            </a:pPr>
            <a:r>
              <a:rPr sz="2400" spc="-114" dirty="0">
                <a:solidFill>
                  <a:srgbClr val="7C7C7C"/>
                </a:solidFill>
                <a:latin typeface="Verdana"/>
                <a:cs typeface="Verdana"/>
              </a:rPr>
              <a:t>Utilisables</a:t>
            </a:r>
            <a:r>
              <a:rPr sz="2400" spc="-27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400" spc="70" dirty="0">
                <a:solidFill>
                  <a:srgbClr val="7C7C7C"/>
                </a:solidFill>
                <a:latin typeface="Verdana"/>
                <a:cs typeface="Verdana"/>
              </a:rPr>
              <a:t>comme	</a:t>
            </a:r>
            <a:r>
              <a:rPr sz="2400" spc="-95" dirty="0">
                <a:solidFill>
                  <a:srgbClr val="7C7C7C"/>
                </a:solidFill>
                <a:latin typeface="Verdana"/>
                <a:cs typeface="Verdana"/>
              </a:rPr>
              <a:t>supports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ts val="2740"/>
              </a:lnSpc>
              <a:tabLst>
                <a:tab pos="932180" algn="l"/>
              </a:tabLst>
            </a:pPr>
            <a:r>
              <a:rPr sz="2400" spc="135" dirty="0">
                <a:solidFill>
                  <a:srgbClr val="7C7C7C"/>
                </a:solidFill>
                <a:latin typeface="Verdana"/>
                <a:cs typeface="Verdana"/>
              </a:rPr>
              <a:t>de	</a:t>
            </a:r>
            <a:r>
              <a:rPr sz="2400" spc="-5" dirty="0">
                <a:solidFill>
                  <a:srgbClr val="7C7C7C"/>
                </a:solidFill>
                <a:latin typeface="Verdana"/>
                <a:cs typeface="Verdana"/>
              </a:rPr>
              <a:t>communication</a:t>
            </a:r>
            <a:endParaRPr sz="24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1160"/>
              </a:spcBef>
              <a:buFont typeface="Arial MT"/>
              <a:buChar char="•"/>
              <a:tabLst>
                <a:tab pos="355600" algn="l"/>
                <a:tab pos="356235" algn="l"/>
                <a:tab pos="3479165" algn="l"/>
              </a:tabLst>
            </a:pPr>
            <a:r>
              <a:rPr sz="2400" spc="-65" dirty="0">
                <a:solidFill>
                  <a:srgbClr val="7C7C7C"/>
                </a:solidFill>
                <a:latin typeface="Verdana"/>
                <a:cs typeface="Verdana"/>
              </a:rPr>
              <a:t>Facilitant</a:t>
            </a:r>
            <a:r>
              <a:rPr sz="2400" spc="-27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7C7C7C"/>
                </a:solidFill>
                <a:latin typeface="Verdana"/>
                <a:cs typeface="Verdana"/>
              </a:rPr>
              <a:t>le</a:t>
            </a:r>
            <a:r>
              <a:rPr sz="2400" spc="-27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7C7C7C"/>
                </a:solidFill>
                <a:latin typeface="Verdana"/>
                <a:cs typeface="Verdana"/>
              </a:rPr>
              <a:t>pilotage	</a:t>
            </a:r>
            <a:r>
              <a:rPr sz="2400" spc="130" dirty="0">
                <a:solidFill>
                  <a:srgbClr val="7C7C7C"/>
                </a:solidFill>
                <a:latin typeface="Verdana"/>
                <a:cs typeface="Verdana"/>
              </a:rPr>
              <a:t>de</a:t>
            </a:r>
            <a:r>
              <a:rPr sz="2400" spc="-21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7C7C7C"/>
                </a:solidFill>
                <a:latin typeface="Verdana"/>
                <a:cs typeface="Verdana"/>
              </a:rPr>
              <a:t>la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620"/>
              </a:spcBef>
            </a:pPr>
            <a:r>
              <a:rPr sz="2400" spc="15" dirty="0">
                <a:solidFill>
                  <a:srgbClr val="7C7C7C"/>
                </a:solidFill>
                <a:latin typeface="Verdana"/>
                <a:cs typeface="Verdana"/>
              </a:rPr>
              <a:t>performance</a:t>
            </a:r>
            <a:endParaRPr sz="24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1420"/>
              </a:spcBef>
              <a:buFont typeface="Arial MT"/>
              <a:buChar char="•"/>
              <a:tabLst>
                <a:tab pos="355600" algn="l"/>
                <a:tab pos="356235" algn="l"/>
                <a:tab pos="3332479" algn="l"/>
              </a:tabLst>
            </a:pPr>
            <a:r>
              <a:rPr sz="2400" spc="35" dirty="0">
                <a:solidFill>
                  <a:srgbClr val="7C7C7C"/>
                </a:solidFill>
                <a:latin typeface="Verdana"/>
                <a:cs typeface="Verdana"/>
              </a:rPr>
              <a:t>Adaptés</a:t>
            </a:r>
            <a:r>
              <a:rPr sz="2400" spc="-12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400" spc="195" dirty="0">
                <a:solidFill>
                  <a:srgbClr val="7C7C7C"/>
                </a:solidFill>
                <a:latin typeface="Verdana"/>
                <a:cs typeface="Verdana"/>
              </a:rPr>
              <a:t>à</a:t>
            </a:r>
            <a:r>
              <a:rPr sz="2400" spc="-30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400" spc="105" dirty="0">
                <a:solidFill>
                  <a:srgbClr val="7C7C7C"/>
                </a:solidFill>
                <a:latin typeface="Verdana"/>
                <a:cs typeface="Verdana"/>
              </a:rPr>
              <a:t>chaque	</a:t>
            </a:r>
            <a:r>
              <a:rPr sz="2400" spc="-114" dirty="0">
                <a:solidFill>
                  <a:srgbClr val="7C7C7C"/>
                </a:solidFill>
                <a:latin typeface="Verdana"/>
                <a:cs typeface="Verdana"/>
              </a:rPr>
              <a:t>utilisateur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35320" y="2133600"/>
            <a:ext cx="4754880" cy="388874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9257" y="792162"/>
            <a:ext cx="17735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5" dirty="0">
                <a:latin typeface="Tahoma"/>
                <a:cs typeface="Tahoma"/>
              </a:rPr>
              <a:t>Objectifs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89200" y="3009900"/>
            <a:ext cx="7018020" cy="581660"/>
            <a:chOff x="2489200" y="3009900"/>
            <a:chExt cx="7018020" cy="581660"/>
          </a:xfrm>
        </p:grpSpPr>
        <p:sp>
          <p:nvSpPr>
            <p:cNvPr id="3" name="object 3"/>
            <p:cNvSpPr/>
            <p:nvPr/>
          </p:nvSpPr>
          <p:spPr>
            <a:xfrm>
              <a:off x="2501900" y="3446780"/>
              <a:ext cx="6992620" cy="132080"/>
            </a:xfrm>
            <a:custGeom>
              <a:avLst/>
              <a:gdLst/>
              <a:ahLst/>
              <a:cxnLst/>
              <a:rect l="l" t="t" r="r" b="b"/>
              <a:pathLst>
                <a:path w="6992620" h="132079">
                  <a:moveTo>
                    <a:pt x="3496055" y="0"/>
                  </a:moveTo>
                  <a:lnTo>
                    <a:pt x="3496055" y="66548"/>
                  </a:lnTo>
                  <a:lnTo>
                    <a:pt x="6992111" y="66548"/>
                  </a:lnTo>
                  <a:lnTo>
                    <a:pt x="6992111" y="132080"/>
                  </a:lnTo>
                </a:path>
                <a:path w="6992620" h="132079">
                  <a:moveTo>
                    <a:pt x="3496055" y="0"/>
                  </a:moveTo>
                  <a:lnTo>
                    <a:pt x="3496055" y="66548"/>
                  </a:lnTo>
                  <a:lnTo>
                    <a:pt x="5825998" y="66548"/>
                  </a:lnTo>
                  <a:lnTo>
                    <a:pt x="5825998" y="132080"/>
                  </a:lnTo>
                </a:path>
                <a:path w="6992620" h="132079">
                  <a:moveTo>
                    <a:pt x="3496055" y="0"/>
                  </a:moveTo>
                  <a:lnTo>
                    <a:pt x="3496055" y="66548"/>
                  </a:lnTo>
                  <a:lnTo>
                    <a:pt x="4661534" y="66548"/>
                  </a:lnTo>
                  <a:lnTo>
                    <a:pt x="4661534" y="132080"/>
                  </a:lnTo>
                </a:path>
                <a:path w="6992620" h="132079">
                  <a:moveTo>
                    <a:pt x="3496055" y="0"/>
                  </a:moveTo>
                  <a:lnTo>
                    <a:pt x="3496055" y="132080"/>
                  </a:lnTo>
                </a:path>
                <a:path w="6992620" h="132079">
                  <a:moveTo>
                    <a:pt x="3494151" y="0"/>
                  </a:moveTo>
                  <a:lnTo>
                    <a:pt x="3494151" y="66548"/>
                  </a:lnTo>
                  <a:lnTo>
                    <a:pt x="2328672" y="66548"/>
                  </a:lnTo>
                  <a:lnTo>
                    <a:pt x="2328672" y="132080"/>
                  </a:lnTo>
                </a:path>
                <a:path w="6992620" h="132079">
                  <a:moveTo>
                    <a:pt x="3494278" y="0"/>
                  </a:moveTo>
                  <a:lnTo>
                    <a:pt x="3494278" y="66548"/>
                  </a:lnTo>
                  <a:lnTo>
                    <a:pt x="1162812" y="66548"/>
                  </a:lnTo>
                  <a:lnTo>
                    <a:pt x="1162812" y="132080"/>
                  </a:lnTo>
                </a:path>
                <a:path w="6992620" h="132079">
                  <a:moveTo>
                    <a:pt x="3496055" y="0"/>
                  </a:moveTo>
                  <a:lnTo>
                    <a:pt x="3496055" y="66548"/>
                  </a:lnTo>
                  <a:lnTo>
                    <a:pt x="0" y="66548"/>
                  </a:lnTo>
                  <a:lnTo>
                    <a:pt x="0" y="132080"/>
                  </a:lnTo>
                </a:path>
              </a:pathLst>
            </a:custGeom>
            <a:ln w="25400">
              <a:solidFill>
                <a:srgbClr val="005D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83579" y="3020060"/>
              <a:ext cx="424179" cy="4241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783579" y="3022600"/>
              <a:ext cx="426720" cy="424180"/>
            </a:xfrm>
            <a:custGeom>
              <a:avLst/>
              <a:gdLst/>
              <a:ahLst/>
              <a:cxnLst/>
              <a:rect l="l" t="t" r="r" b="b"/>
              <a:pathLst>
                <a:path w="426720" h="424179">
                  <a:moveTo>
                    <a:pt x="0" y="212089"/>
                  </a:moveTo>
                  <a:lnTo>
                    <a:pt x="5587" y="163449"/>
                  </a:lnTo>
                  <a:lnTo>
                    <a:pt x="21717" y="118872"/>
                  </a:lnTo>
                  <a:lnTo>
                    <a:pt x="46862" y="79375"/>
                  </a:lnTo>
                  <a:lnTo>
                    <a:pt x="79883" y="46482"/>
                  </a:lnTo>
                  <a:lnTo>
                    <a:pt x="119507" y="21589"/>
                  </a:lnTo>
                  <a:lnTo>
                    <a:pt x="164465" y="5587"/>
                  </a:lnTo>
                  <a:lnTo>
                    <a:pt x="213360" y="0"/>
                  </a:lnTo>
                  <a:lnTo>
                    <a:pt x="262128" y="5587"/>
                  </a:lnTo>
                  <a:lnTo>
                    <a:pt x="307086" y="21589"/>
                  </a:lnTo>
                  <a:lnTo>
                    <a:pt x="346710" y="46482"/>
                  </a:lnTo>
                  <a:lnTo>
                    <a:pt x="379730" y="79375"/>
                  </a:lnTo>
                  <a:lnTo>
                    <a:pt x="404875" y="118872"/>
                  </a:lnTo>
                  <a:lnTo>
                    <a:pt x="421005" y="163449"/>
                  </a:lnTo>
                  <a:lnTo>
                    <a:pt x="426593" y="212089"/>
                  </a:lnTo>
                  <a:lnTo>
                    <a:pt x="421005" y="260603"/>
                  </a:lnTo>
                  <a:lnTo>
                    <a:pt x="404875" y="305180"/>
                  </a:lnTo>
                  <a:lnTo>
                    <a:pt x="379730" y="344677"/>
                  </a:lnTo>
                  <a:lnTo>
                    <a:pt x="346710" y="377571"/>
                  </a:lnTo>
                  <a:lnTo>
                    <a:pt x="307086" y="402463"/>
                  </a:lnTo>
                  <a:lnTo>
                    <a:pt x="262128" y="418464"/>
                  </a:lnTo>
                  <a:lnTo>
                    <a:pt x="213360" y="424052"/>
                  </a:lnTo>
                  <a:lnTo>
                    <a:pt x="164465" y="418464"/>
                  </a:lnTo>
                  <a:lnTo>
                    <a:pt x="119507" y="402463"/>
                  </a:lnTo>
                  <a:lnTo>
                    <a:pt x="79883" y="377571"/>
                  </a:lnTo>
                  <a:lnTo>
                    <a:pt x="46862" y="344677"/>
                  </a:lnTo>
                  <a:lnTo>
                    <a:pt x="21717" y="305180"/>
                  </a:lnTo>
                  <a:lnTo>
                    <a:pt x="5587" y="260603"/>
                  </a:lnTo>
                  <a:lnTo>
                    <a:pt x="0" y="21208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236720" y="3568700"/>
            <a:ext cx="1191260" cy="581660"/>
            <a:chOff x="4236720" y="3568700"/>
            <a:chExt cx="1191260" cy="581660"/>
          </a:xfrm>
        </p:grpSpPr>
        <p:sp>
          <p:nvSpPr>
            <p:cNvPr id="7" name="object 7"/>
            <p:cNvSpPr/>
            <p:nvPr/>
          </p:nvSpPr>
          <p:spPr>
            <a:xfrm>
              <a:off x="4249420" y="4003040"/>
              <a:ext cx="1165860" cy="134620"/>
            </a:xfrm>
            <a:custGeom>
              <a:avLst/>
              <a:gdLst/>
              <a:ahLst/>
              <a:cxnLst/>
              <a:rect l="l" t="t" r="r" b="b"/>
              <a:pathLst>
                <a:path w="1165860" h="134620">
                  <a:moveTo>
                    <a:pt x="581278" y="0"/>
                  </a:moveTo>
                  <a:lnTo>
                    <a:pt x="581278" y="67691"/>
                  </a:lnTo>
                  <a:lnTo>
                    <a:pt x="1165352" y="67691"/>
                  </a:lnTo>
                  <a:lnTo>
                    <a:pt x="1165352" y="134239"/>
                  </a:lnTo>
                </a:path>
                <a:path w="1165860" h="134620">
                  <a:moveTo>
                    <a:pt x="582549" y="0"/>
                  </a:moveTo>
                  <a:lnTo>
                    <a:pt x="582549" y="67691"/>
                  </a:lnTo>
                  <a:lnTo>
                    <a:pt x="0" y="67691"/>
                  </a:lnTo>
                  <a:lnTo>
                    <a:pt x="0" y="134239"/>
                  </a:lnTo>
                </a:path>
              </a:pathLst>
            </a:custGeom>
            <a:ln w="25400">
              <a:solidFill>
                <a:srgbClr val="006A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0260" y="3578860"/>
              <a:ext cx="421639" cy="42417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620260" y="3581400"/>
              <a:ext cx="424180" cy="421640"/>
            </a:xfrm>
            <a:custGeom>
              <a:avLst/>
              <a:gdLst/>
              <a:ahLst/>
              <a:cxnLst/>
              <a:rect l="l" t="t" r="r" b="b"/>
              <a:pathLst>
                <a:path w="424179" h="421639">
                  <a:moveTo>
                    <a:pt x="0" y="210566"/>
                  </a:moveTo>
                  <a:lnTo>
                    <a:pt x="5587" y="162306"/>
                  </a:lnTo>
                  <a:lnTo>
                    <a:pt x="21462" y="117982"/>
                  </a:lnTo>
                  <a:lnTo>
                    <a:pt x="46609" y="78867"/>
                  </a:lnTo>
                  <a:lnTo>
                    <a:pt x="79375" y="46227"/>
                  </a:lnTo>
                  <a:lnTo>
                    <a:pt x="118617" y="21336"/>
                  </a:lnTo>
                  <a:lnTo>
                    <a:pt x="163322" y="5587"/>
                  </a:lnTo>
                  <a:lnTo>
                    <a:pt x="211836" y="0"/>
                  </a:lnTo>
                  <a:lnTo>
                    <a:pt x="260476" y="5587"/>
                  </a:lnTo>
                  <a:lnTo>
                    <a:pt x="305180" y="21336"/>
                  </a:lnTo>
                  <a:lnTo>
                    <a:pt x="344424" y="46227"/>
                  </a:lnTo>
                  <a:lnTo>
                    <a:pt x="377189" y="78867"/>
                  </a:lnTo>
                  <a:lnTo>
                    <a:pt x="402336" y="117982"/>
                  </a:lnTo>
                  <a:lnTo>
                    <a:pt x="418211" y="162306"/>
                  </a:lnTo>
                  <a:lnTo>
                    <a:pt x="423799" y="210566"/>
                  </a:lnTo>
                  <a:lnTo>
                    <a:pt x="418211" y="258952"/>
                  </a:lnTo>
                  <a:lnTo>
                    <a:pt x="402336" y="303275"/>
                  </a:lnTo>
                  <a:lnTo>
                    <a:pt x="377189" y="342392"/>
                  </a:lnTo>
                  <a:lnTo>
                    <a:pt x="344424" y="375031"/>
                  </a:lnTo>
                  <a:lnTo>
                    <a:pt x="305180" y="399923"/>
                  </a:lnTo>
                  <a:lnTo>
                    <a:pt x="260476" y="415670"/>
                  </a:lnTo>
                  <a:lnTo>
                    <a:pt x="211836" y="421258"/>
                  </a:lnTo>
                  <a:lnTo>
                    <a:pt x="163322" y="415670"/>
                  </a:lnTo>
                  <a:lnTo>
                    <a:pt x="118617" y="399923"/>
                  </a:lnTo>
                  <a:lnTo>
                    <a:pt x="79375" y="375031"/>
                  </a:lnTo>
                  <a:lnTo>
                    <a:pt x="46609" y="342392"/>
                  </a:lnTo>
                  <a:lnTo>
                    <a:pt x="21462" y="303275"/>
                  </a:lnTo>
                  <a:lnTo>
                    <a:pt x="5587" y="258952"/>
                  </a:lnTo>
                  <a:lnTo>
                    <a:pt x="0" y="21056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227190" y="3107054"/>
            <a:ext cx="417830" cy="26162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180"/>
              </a:spcBef>
            </a:pPr>
            <a:r>
              <a:rPr sz="800" spc="-5" dirty="0">
                <a:latin typeface="Tahoma"/>
                <a:cs typeface="Tahoma"/>
              </a:rPr>
              <a:t>D</a:t>
            </a:r>
            <a:r>
              <a:rPr sz="800" spc="-10" dirty="0">
                <a:latin typeface="Tahoma"/>
                <a:cs typeface="Tahoma"/>
              </a:rPr>
              <a:t>ir</a:t>
            </a:r>
            <a:r>
              <a:rPr sz="800" spc="-5" dirty="0">
                <a:latin typeface="Tahoma"/>
                <a:cs typeface="Tahoma"/>
              </a:rPr>
              <a:t>e</a:t>
            </a:r>
            <a:r>
              <a:rPr sz="800" spc="-10" dirty="0">
                <a:latin typeface="Tahoma"/>
                <a:cs typeface="Tahoma"/>
              </a:rPr>
              <a:t>ct</a:t>
            </a:r>
            <a:r>
              <a:rPr sz="800" spc="-5" dirty="0">
                <a:latin typeface="Tahoma"/>
                <a:cs typeface="Tahoma"/>
              </a:rPr>
              <a:t>i</a:t>
            </a:r>
            <a:r>
              <a:rPr sz="800" spc="-15" dirty="0">
                <a:latin typeface="Tahoma"/>
                <a:cs typeface="Tahoma"/>
              </a:rPr>
              <a:t>o</a:t>
            </a:r>
            <a:r>
              <a:rPr sz="800" dirty="0">
                <a:latin typeface="Tahoma"/>
                <a:cs typeface="Tahoma"/>
              </a:rPr>
              <a:t>n  g</a:t>
            </a:r>
            <a:r>
              <a:rPr sz="800" spc="-5" dirty="0">
                <a:latin typeface="Tahoma"/>
                <a:cs typeface="Tahoma"/>
              </a:rPr>
              <a:t>é</a:t>
            </a:r>
            <a:r>
              <a:rPr sz="800" spc="-10" dirty="0">
                <a:latin typeface="Tahoma"/>
                <a:cs typeface="Tahoma"/>
              </a:rPr>
              <a:t>n</a:t>
            </a:r>
            <a:r>
              <a:rPr sz="800" spc="-5" dirty="0">
                <a:latin typeface="Tahoma"/>
                <a:cs typeface="Tahoma"/>
              </a:rPr>
              <a:t>é</a:t>
            </a:r>
            <a:r>
              <a:rPr sz="800" spc="-10" dirty="0">
                <a:latin typeface="Tahoma"/>
                <a:cs typeface="Tahoma"/>
              </a:rPr>
              <a:t>r</a:t>
            </a:r>
            <a:r>
              <a:rPr sz="800" dirty="0">
                <a:latin typeface="Tahoma"/>
                <a:cs typeface="Tahoma"/>
              </a:rPr>
              <a:t>a</a:t>
            </a:r>
            <a:r>
              <a:rPr sz="800" spc="-5" dirty="0">
                <a:latin typeface="Tahoma"/>
                <a:cs typeface="Tahoma"/>
              </a:rPr>
              <a:t>l</a:t>
            </a:r>
            <a:r>
              <a:rPr sz="800" dirty="0">
                <a:latin typeface="Tahoma"/>
                <a:cs typeface="Tahoma"/>
              </a:rPr>
              <a:t>e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78379" y="3568700"/>
            <a:ext cx="447040" cy="447040"/>
            <a:chOff x="2278379" y="3568700"/>
            <a:chExt cx="447040" cy="44704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8539" y="3578860"/>
              <a:ext cx="424180" cy="42417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291079" y="3581400"/>
              <a:ext cx="421640" cy="421640"/>
            </a:xfrm>
            <a:custGeom>
              <a:avLst/>
              <a:gdLst/>
              <a:ahLst/>
              <a:cxnLst/>
              <a:rect l="l" t="t" r="r" b="b"/>
              <a:pathLst>
                <a:path w="421639" h="421639">
                  <a:moveTo>
                    <a:pt x="0" y="210566"/>
                  </a:moveTo>
                  <a:lnTo>
                    <a:pt x="5587" y="162306"/>
                  </a:lnTo>
                  <a:lnTo>
                    <a:pt x="21462" y="117982"/>
                  </a:lnTo>
                  <a:lnTo>
                    <a:pt x="46227" y="78867"/>
                  </a:lnTo>
                  <a:lnTo>
                    <a:pt x="78867" y="46227"/>
                  </a:lnTo>
                  <a:lnTo>
                    <a:pt x="117982" y="21336"/>
                  </a:lnTo>
                  <a:lnTo>
                    <a:pt x="162306" y="5587"/>
                  </a:lnTo>
                  <a:lnTo>
                    <a:pt x="210693" y="0"/>
                  </a:lnTo>
                  <a:lnTo>
                    <a:pt x="258952" y="5587"/>
                  </a:lnTo>
                  <a:lnTo>
                    <a:pt x="303275" y="21336"/>
                  </a:lnTo>
                  <a:lnTo>
                    <a:pt x="342392" y="46227"/>
                  </a:lnTo>
                  <a:lnTo>
                    <a:pt x="375031" y="78867"/>
                  </a:lnTo>
                  <a:lnTo>
                    <a:pt x="399795" y="117982"/>
                  </a:lnTo>
                  <a:lnTo>
                    <a:pt x="415670" y="162306"/>
                  </a:lnTo>
                  <a:lnTo>
                    <a:pt x="421258" y="210566"/>
                  </a:lnTo>
                  <a:lnTo>
                    <a:pt x="415670" y="258952"/>
                  </a:lnTo>
                  <a:lnTo>
                    <a:pt x="399795" y="303275"/>
                  </a:lnTo>
                  <a:lnTo>
                    <a:pt x="375031" y="342392"/>
                  </a:lnTo>
                  <a:lnTo>
                    <a:pt x="342392" y="375031"/>
                  </a:lnTo>
                  <a:lnTo>
                    <a:pt x="303275" y="399923"/>
                  </a:lnTo>
                  <a:lnTo>
                    <a:pt x="258952" y="415670"/>
                  </a:lnTo>
                  <a:lnTo>
                    <a:pt x="210693" y="421258"/>
                  </a:lnTo>
                  <a:lnTo>
                    <a:pt x="162306" y="415670"/>
                  </a:lnTo>
                  <a:lnTo>
                    <a:pt x="117982" y="399923"/>
                  </a:lnTo>
                  <a:lnTo>
                    <a:pt x="78867" y="375031"/>
                  </a:lnTo>
                  <a:lnTo>
                    <a:pt x="46227" y="342392"/>
                  </a:lnTo>
                  <a:lnTo>
                    <a:pt x="21462" y="303275"/>
                  </a:lnTo>
                  <a:lnTo>
                    <a:pt x="5587" y="258952"/>
                  </a:lnTo>
                  <a:lnTo>
                    <a:pt x="0" y="21056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728976" y="3709670"/>
            <a:ext cx="15811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ahoma"/>
                <a:cs typeface="Tahoma"/>
              </a:rPr>
              <a:t>RH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441700" y="3568700"/>
            <a:ext cx="449580" cy="447040"/>
            <a:chOff x="3441700" y="3568700"/>
            <a:chExt cx="449580" cy="44704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54400" y="3578860"/>
              <a:ext cx="421639" cy="42417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454400" y="3581400"/>
              <a:ext cx="424180" cy="421640"/>
            </a:xfrm>
            <a:custGeom>
              <a:avLst/>
              <a:gdLst/>
              <a:ahLst/>
              <a:cxnLst/>
              <a:rect l="l" t="t" r="r" b="b"/>
              <a:pathLst>
                <a:path w="424179" h="421639">
                  <a:moveTo>
                    <a:pt x="0" y="210566"/>
                  </a:moveTo>
                  <a:lnTo>
                    <a:pt x="5587" y="162306"/>
                  </a:lnTo>
                  <a:lnTo>
                    <a:pt x="21462" y="117982"/>
                  </a:lnTo>
                  <a:lnTo>
                    <a:pt x="46609" y="78867"/>
                  </a:lnTo>
                  <a:lnTo>
                    <a:pt x="79375" y="46227"/>
                  </a:lnTo>
                  <a:lnTo>
                    <a:pt x="118617" y="21336"/>
                  </a:lnTo>
                  <a:lnTo>
                    <a:pt x="163322" y="5587"/>
                  </a:lnTo>
                  <a:lnTo>
                    <a:pt x="211836" y="0"/>
                  </a:lnTo>
                  <a:lnTo>
                    <a:pt x="260476" y="5587"/>
                  </a:lnTo>
                  <a:lnTo>
                    <a:pt x="305180" y="21336"/>
                  </a:lnTo>
                  <a:lnTo>
                    <a:pt x="344424" y="46227"/>
                  </a:lnTo>
                  <a:lnTo>
                    <a:pt x="377189" y="78867"/>
                  </a:lnTo>
                  <a:lnTo>
                    <a:pt x="402336" y="117982"/>
                  </a:lnTo>
                  <a:lnTo>
                    <a:pt x="418211" y="162306"/>
                  </a:lnTo>
                  <a:lnTo>
                    <a:pt x="423799" y="210566"/>
                  </a:lnTo>
                  <a:lnTo>
                    <a:pt x="418211" y="258952"/>
                  </a:lnTo>
                  <a:lnTo>
                    <a:pt x="402336" y="303275"/>
                  </a:lnTo>
                  <a:lnTo>
                    <a:pt x="377189" y="342392"/>
                  </a:lnTo>
                  <a:lnTo>
                    <a:pt x="344424" y="375031"/>
                  </a:lnTo>
                  <a:lnTo>
                    <a:pt x="305180" y="399923"/>
                  </a:lnTo>
                  <a:lnTo>
                    <a:pt x="260476" y="415670"/>
                  </a:lnTo>
                  <a:lnTo>
                    <a:pt x="211836" y="421258"/>
                  </a:lnTo>
                  <a:lnTo>
                    <a:pt x="163322" y="415670"/>
                  </a:lnTo>
                  <a:lnTo>
                    <a:pt x="118617" y="399923"/>
                  </a:lnTo>
                  <a:lnTo>
                    <a:pt x="79375" y="375031"/>
                  </a:lnTo>
                  <a:lnTo>
                    <a:pt x="46609" y="342392"/>
                  </a:lnTo>
                  <a:lnTo>
                    <a:pt x="21462" y="303275"/>
                  </a:lnTo>
                  <a:lnTo>
                    <a:pt x="5587" y="258952"/>
                  </a:lnTo>
                  <a:lnTo>
                    <a:pt x="0" y="21056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894709" y="3709670"/>
            <a:ext cx="36258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ahoma"/>
                <a:cs typeface="Tahoma"/>
              </a:rPr>
              <a:t>F</a:t>
            </a:r>
            <a:r>
              <a:rPr sz="800" spc="-5" dirty="0">
                <a:latin typeface="Tahoma"/>
                <a:cs typeface="Tahoma"/>
              </a:rPr>
              <a:t>i</a:t>
            </a:r>
            <a:r>
              <a:rPr sz="800" spc="-10" dirty="0">
                <a:latin typeface="Tahoma"/>
                <a:cs typeface="Tahoma"/>
              </a:rPr>
              <a:t>n</a:t>
            </a:r>
            <a:r>
              <a:rPr sz="800" dirty="0">
                <a:latin typeface="Tahoma"/>
                <a:cs typeface="Tahoma"/>
              </a:rPr>
              <a:t>a</a:t>
            </a:r>
            <a:r>
              <a:rPr sz="800" spc="-30" dirty="0">
                <a:latin typeface="Tahoma"/>
                <a:cs typeface="Tahoma"/>
              </a:rPr>
              <a:t>n</a:t>
            </a:r>
            <a:r>
              <a:rPr sz="800" spc="-10" dirty="0">
                <a:latin typeface="Tahoma"/>
                <a:cs typeface="Tahoma"/>
              </a:rPr>
              <a:t>ce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60950" y="3709670"/>
            <a:ext cx="4984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Tahoma"/>
                <a:cs typeface="Tahoma"/>
              </a:rPr>
              <a:t>P</a:t>
            </a:r>
            <a:r>
              <a:rPr sz="800" spc="-10" dirty="0">
                <a:latin typeface="Tahoma"/>
                <a:cs typeface="Tahoma"/>
              </a:rPr>
              <a:t>r</a:t>
            </a:r>
            <a:r>
              <a:rPr sz="800" dirty="0">
                <a:latin typeface="Tahoma"/>
                <a:cs typeface="Tahoma"/>
              </a:rPr>
              <a:t>od</a:t>
            </a:r>
            <a:r>
              <a:rPr sz="800" spc="-10" dirty="0">
                <a:latin typeface="Tahoma"/>
                <a:cs typeface="Tahoma"/>
              </a:rPr>
              <a:t>uct</a:t>
            </a:r>
            <a:r>
              <a:rPr sz="800" spc="-5" dirty="0">
                <a:latin typeface="Tahoma"/>
                <a:cs typeface="Tahoma"/>
              </a:rPr>
              <a:t>i</a:t>
            </a:r>
            <a:r>
              <a:rPr sz="800" dirty="0">
                <a:latin typeface="Tahoma"/>
                <a:cs typeface="Tahoma"/>
              </a:rPr>
              <a:t>on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025900" y="4122420"/>
            <a:ext cx="447040" cy="449580"/>
            <a:chOff x="4025900" y="4122420"/>
            <a:chExt cx="447040" cy="449580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36060" y="4135120"/>
              <a:ext cx="424179" cy="42418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038600" y="4135120"/>
              <a:ext cx="421640" cy="424180"/>
            </a:xfrm>
            <a:custGeom>
              <a:avLst/>
              <a:gdLst/>
              <a:ahLst/>
              <a:cxnLst/>
              <a:rect l="l" t="t" r="r" b="b"/>
              <a:pathLst>
                <a:path w="421639" h="424179">
                  <a:moveTo>
                    <a:pt x="0" y="212089"/>
                  </a:moveTo>
                  <a:lnTo>
                    <a:pt x="5587" y="163448"/>
                  </a:lnTo>
                  <a:lnTo>
                    <a:pt x="21336" y="118871"/>
                  </a:lnTo>
                  <a:lnTo>
                    <a:pt x="46227" y="79374"/>
                  </a:lnTo>
                  <a:lnTo>
                    <a:pt x="78866" y="46481"/>
                  </a:lnTo>
                  <a:lnTo>
                    <a:pt x="117983" y="21589"/>
                  </a:lnTo>
                  <a:lnTo>
                    <a:pt x="162305" y="5587"/>
                  </a:lnTo>
                  <a:lnTo>
                    <a:pt x="210692" y="0"/>
                  </a:lnTo>
                  <a:lnTo>
                    <a:pt x="258952" y="5587"/>
                  </a:lnTo>
                  <a:lnTo>
                    <a:pt x="303275" y="21589"/>
                  </a:lnTo>
                  <a:lnTo>
                    <a:pt x="342391" y="46481"/>
                  </a:lnTo>
                  <a:lnTo>
                    <a:pt x="375030" y="79374"/>
                  </a:lnTo>
                  <a:lnTo>
                    <a:pt x="399923" y="118871"/>
                  </a:lnTo>
                  <a:lnTo>
                    <a:pt x="415671" y="163448"/>
                  </a:lnTo>
                  <a:lnTo>
                    <a:pt x="421259" y="212089"/>
                  </a:lnTo>
                  <a:lnTo>
                    <a:pt x="415671" y="260603"/>
                  </a:lnTo>
                  <a:lnTo>
                    <a:pt x="399923" y="305180"/>
                  </a:lnTo>
                  <a:lnTo>
                    <a:pt x="375030" y="344677"/>
                  </a:lnTo>
                  <a:lnTo>
                    <a:pt x="342391" y="377570"/>
                  </a:lnTo>
                  <a:lnTo>
                    <a:pt x="303275" y="402462"/>
                  </a:lnTo>
                  <a:lnTo>
                    <a:pt x="258952" y="418464"/>
                  </a:lnTo>
                  <a:lnTo>
                    <a:pt x="210692" y="424052"/>
                  </a:lnTo>
                  <a:lnTo>
                    <a:pt x="162305" y="418464"/>
                  </a:lnTo>
                  <a:lnTo>
                    <a:pt x="117983" y="402462"/>
                  </a:lnTo>
                  <a:lnTo>
                    <a:pt x="78866" y="377570"/>
                  </a:lnTo>
                  <a:lnTo>
                    <a:pt x="46227" y="344677"/>
                  </a:lnTo>
                  <a:lnTo>
                    <a:pt x="21336" y="305180"/>
                  </a:lnTo>
                  <a:lnTo>
                    <a:pt x="5587" y="260603"/>
                  </a:lnTo>
                  <a:lnTo>
                    <a:pt x="0" y="21208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478020" y="4267834"/>
            <a:ext cx="3378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latin typeface="Tahoma"/>
                <a:cs typeface="Tahoma"/>
              </a:rPr>
              <a:t>A</a:t>
            </a:r>
            <a:r>
              <a:rPr sz="800" spc="-30" dirty="0">
                <a:latin typeface="Tahoma"/>
                <a:cs typeface="Tahoma"/>
              </a:rPr>
              <a:t>t</a:t>
            </a:r>
            <a:r>
              <a:rPr sz="800" spc="-25" dirty="0">
                <a:latin typeface="Tahoma"/>
                <a:cs typeface="Tahoma"/>
              </a:rPr>
              <a:t>elie</a:t>
            </a:r>
            <a:r>
              <a:rPr sz="800" spc="-10" dirty="0">
                <a:latin typeface="Tahoma"/>
                <a:cs typeface="Tahoma"/>
              </a:rPr>
              <a:t>r</a:t>
            </a:r>
            <a:r>
              <a:rPr sz="800" dirty="0">
                <a:latin typeface="Tahoma"/>
                <a:cs typeface="Tahoma"/>
              </a:rPr>
              <a:t>s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189220" y="4122420"/>
            <a:ext cx="449580" cy="449580"/>
            <a:chOff x="5189220" y="4122420"/>
            <a:chExt cx="449580" cy="449580"/>
          </a:xfrm>
        </p:grpSpPr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01920" y="4135120"/>
              <a:ext cx="424179" cy="42418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201920" y="4135120"/>
              <a:ext cx="424180" cy="424180"/>
            </a:xfrm>
            <a:custGeom>
              <a:avLst/>
              <a:gdLst/>
              <a:ahLst/>
              <a:cxnLst/>
              <a:rect l="l" t="t" r="r" b="b"/>
              <a:pathLst>
                <a:path w="424179" h="424179">
                  <a:moveTo>
                    <a:pt x="0" y="212089"/>
                  </a:moveTo>
                  <a:lnTo>
                    <a:pt x="5587" y="163448"/>
                  </a:lnTo>
                  <a:lnTo>
                    <a:pt x="21462" y="118871"/>
                  </a:lnTo>
                  <a:lnTo>
                    <a:pt x="46608" y="79374"/>
                  </a:lnTo>
                  <a:lnTo>
                    <a:pt x="79375" y="46481"/>
                  </a:lnTo>
                  <a:lnTo>
                    <a:pt x="118617" y="21589"/>
                  </a:lnTo>
                  <a:lnTo>
                    <a:pt x="163321" y="5587"/>
                  </a:lnTo>
                  <a:lnTo>
                    <a:pt x="211835" y="0"/>
                  </a:lnTo>
                  <a:lnTo>
                    <a:pt x="260476" y="5587"/>
                  </a:lnTo>
                  <a:lnTo>
                    <a:pt x="305180" y="21589"/>
                  </a:lnTo>
                  <a:lnTo>
                    <a:pt x="344424" y="46481"/>
                  </a:lnTo>
                  <a:lnTo>
                    <a:pt x="377189" y="79374"/>
                  </a:lnTo>
                  <a:lnTo>
                    <a:pt x="402335" y="118871"/>
                  </a:lnTo>
                  <a:lnTo>
                    <a:pt x="418210" y="163448"/>
                  </a:lnTo>
                  <a:lnTo>
                    <a:pt x="423799" y="212089"/>
                  </a:lnTo>
                  <a:lnTo>
                    <a:pt x="418210" y="260603"/>
                  </a:lnTo>
                  <a:lnTo>
                    <a:pt x="402335" y="305180"/>
                  </a:lnTo>
                  <a:lnTo>
                    <a:pt x="377189" y="344677"/>
                  </a:lnTo>
                  <a:lnTo>
                    <a:pt x="344424" y="377570"/>
                  </a:lnTo>
                  <a:lnTo>
                    <a:pt x="305180" y="402462"/>
                  </a:lnTo>
                  <a:lnTo>
                    <a:pt x="260476" y="418464"/>
                  </a:lnTo>
                  <a:lnTo>
                    <a:pt x="211835" y="424052"/>
                  </a:lnTo>
                  <a:lnTo>
                    <a:pt x="163321" y="418464"/>
                  </a:lnTo>
                  <a:lnTo>
                    <a:pt x="118617" y="402462"/>
                  </a:lnTo>
                  <a:lnTo>
                    <a:pt x="79375" y="377570"/>
                  </a:lnTo>
                  <a:lnTo>
                    <a:pt x="46608" y="344677"/>
                  </a:lnTo>
                  <a:lnTo>
                    <a:pt x="21462" y="305180"/>
                  </a:lnTo>
                  <a:lnTo>
                    <a:pt x="5587" y="260603"/>
                  </a:lnTo>
                  <a:lnTo>
                    <a:pt x="0" y="212089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643879" y="4267834"/>
            <a:ext cx="5886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" dirty="0">
                <a:latin typeface="Tahoma"/>
                <a:cs typeface="Tahoma"/>
              </a:rPr>
              <a:t>M</a:t>
            </a:r>
            <a:r>
              <a:rPr sz="800" dirty="0">
                <a:latin typeface="Tahoma"/>
                <a:cs typeface="Tahoma"/>
              </a:rPr>
              <a:t>a</a:t>
            </a:r>
            <a:r>
              <a:rPr sz="800" spc="-5" dirty="0">
                <a:latin typeface="Tahoma"/>
                <a:cs typeface="Tahoma"/>
              </a:rPr>
              <a:t>in</a:t>
            </a:r>
            <a:r>
              <a:rPr sz="800" spc="-10" dirty="0">
                <a:latin typeface="Tahoma"/>
                <a:cs typeface="Tahoma"/>
              </a:rPr>
              <a:t>t</a:t>
            </a:r>
            <a:r>
              <a:rPr sz="800" spc="-5" dirty="0">
                <a:latin typeface="Tahoma"/>
                <a:cs typeface="Tahoma"/>
              </a:rPr>
              <a:t>enan</a:t>
            </a:r>
            <a:r>
              <a:rPr sz="800" spc="-10" dirty="0">
                <a:latin typeface="Tahoma"/>
                <a:cs typeface="Tahoma"/>
              </a:rPr>
              <a:t>c</a:t>
            </a:r>
            <a:r>
              <a:rPr sz="800" dirty="0">
                <a:latin typeface="Tahoma"/>
                <a:cs typeface="Tahoma"/>
              </a:rPr>
              <a:t>e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770879" y="3568700"/>
            <a:ext cx="452120" cy="447040"/>
            <a:chOff x="5770879" y="3568700"/>
            <a:chExt cx="452120" cy="447040"/>
          </a:xfrm>
        </p:grpSpPr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83579" y="3578860"/>
              <a:ext cx="424179" cy="42417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783579" y="3581400"/>
              <a:ext cx="426720" cy="421640"/>
            </a:xfrm>
            <a:custGeom>
              <a:avLst/>
              <a:gdLst/>
              <a:ahLst/>
              <a:cxnLst/>
              <a:rect l="l" t="t" r="r" b="b"/>
              <a:pathLst>
                <a:path w="426720" h="421639">
                  <a:moveTo>
                    <a:pt x="0" y="210566"/>
                  </a:moveTo>
                  <a:lnTo>
                    <a:pt x="5587" y="162306"/>
                  </a:lnTo>
                  <a:lnTo>
                    <a:pt x="21717" y="117982"/>
                  </a:lnTo>
                  <a:lnTo>
                    <a:pt x="46862" y="78867"/>
                  </a:lnTo>
                  <a:lnTo>
                    <a:pt x="79883" y="46227"/>
                  </a:lnTo>
                  <a:lnTo>
                    <a:pt x="119507" y="21336"/>
                  </a:lnTo>
                  <a:lnTo>
                    <a:pt x="164465" y="5587"/>
                  </a:lnTo>
                  <a:lnTo>
                    <a:pt x="213360" y="0"/>
                  </a:lnTo>
                  <a:lnTo>
                    <a:pt x="262128" y="5587"/>
                  </a:lnTo>
                  <a:lnTo>
                    <a:pt x="307086" y="21336"/>
                  </a:lnTo>
                  <a:lnTo>
                    <a:pt x="346710" y="46227"/>
                  </a:lnTo>
                  <a:lnTo>
                    <a:pt x="379730" y="78867"/>
                  </a:lnTo>
                  <a:lnTo>
                    <a:pt x="404875" y="117982"/>
                  </a:lnTo>
                  <a:lnTo>
                    <a:pt x="421005" y="162306"/>
                  </a:lnTo>
                  <a:lnTo>
                    <a:pt x="426593" y="210566"/>
                  </a:lnTo>
                  <a:lnTo>
                    <a:pt x="421005" y="258952"/>
                  </a:lnTo>
                  <a:lnTo>
                    <a:pt x="404875" y="303275"/>
                  </a:lnTo>
                  <a:lnTo>
                    <a:pt x="379730" y="342392"/>
                  </a:lnTo>
                  <a:lnTo>
                    <a:pt x="346710" y="375031"/>
                  </a:lnTo>
                  <a:lnTo>
                    <a:pt x="307086" y="399923"/>
                  </a:lnTo>
                  <a:lnTo>
                    <a:pt x="262128" y="415670"/>
                  </a:lnTo>
                  <a:lnTo>
                    <a:pt x="213360" y="421258"/>
                  </a:lnTo>
                  <a:lnTo>
                    <a:pt x="164465" y="415670"/>
                  </a:lnTo>
                  <a:lnTo>
                    <a:pt x="119507" y="399923"/>
                  </a:lnTo>
                  <a:lnTo>
                    <a:pt x="79883" y="375031"/>
                  </a:lnTo>
                  <a:lnTo>
                    <a:pt x="46862" y="342392"/>
                  </a:lnTo>
                  <a:lnTo>
                    <a:pt x="21717" y="303275"/>
                  </a:lnTo>
                  <a:lnTo>
                    <a:pt x="5587" y="258952"/>
                  </a:lnTo>
                  <a:lnTo>
                    <a:pt x="0" y="21056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6936740" y="3568700"/>
            <a:ext cx="449580" cy="447040"/>
            <a:chOff x="6936740" y="3568700"/>
            <a:chExt cx="449580" cy="447040"/>
          </a:xfrm>
        </p:grpSpPr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49440" y="3578860"/>
              <a:ext cx="424179" cy="42417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949440" y="3581400"/>
              <a:ext cx="424180" cy="421640"/>
            </a:xfrm>
            <a:custGeom>
              <a:avLst/>
              <a:gdLst/>
              <a:ahLst/>
              <a:cxnLst/>
              <a:rect l="l" t="t" r="r" b="b"/>
              <a:pathLst>
                <a:path w="424179" h="421639">
                  <a:moveTo>
                    <a:pt x="0" y="210566"/>
                  </a:moveTo>
                  <a:lnTo>
                    <a:pt x="5587" y="162306"/>
                  </a:lnTo>
                  <a:lnTo>
                    <a:pt x="21462" y="117982"/>
                  </a:lnTo>
                  <a:lnTo>
                    <a:pt x="46608" y="78867"/>
                  </a:lnTo>
                  <a:lnTo>
                    <a:pt x="79375" y="46227"/>
                  </a:lnTo>
                  <a:lnTo>
                    <a:pt x="118617" y="21336"/>
                  </a:lnTo>
                  <a:lnTo>
                    <a:pt x="163321" y="5587"/>
                  </a:lnTo>
                  <a:lnTo>
                    <a:pt x="211835" y="0"/>
                  </a:lnTo>
                  <a:lnTo>
                    <a:pt x="260476" y="5587"/>
                  </a:lnTo>
                  <a:lnTo>
                    <a:pt x="305180" y="21336"/>
                  </a:lnTo>
                  <a:lnTo>
                    <a:pt x="344424" y="46227"/>
                  </a:lnTo>
                  <a:lnTo>
                    <a:pt x="377189" y="78867"/>
                  </a:lnTo>
                  <a:lnTo>
                    <a:pt x="402335" y="117982"/>
                  </a:lnTo>
                  <a:lnTo>
                    <a:pt x="418210" y="162306"/>
                  </a:lnTo>
                  <a:lnTo>
                    <a:pt x="423799" y="210566"/>
                  </a:lnTo>
                  <a:lnTo>
                    <a:pt x="418210" y="258952"/>
                  </a:lnTo>
                  <a:lnTo>
                    <a:pt x="402335" y="303275"/>
                  </a:lnTo>
                  <a:lnTo>
                    <a:pt x="377189" y="342392"/>
                  </a:lnTo>
                  <a:lnTo>
                    <a:pt x="344424" y="375031"/>
                  </a:lnTo>
                  <a:lnTo>
                    <a:pt x="305180" y="399923"/>
                  </a:lnTo>
                  <a:lnTo>
                    <a:pt x="260476" y="415670"/>
                  </a:lnTo>
                  <a:lnTo>
                    <a:pt x="211835" y="421258"/>
                  </a:lnTo>
                  <a:lnTo>
                    <a:pt x="163321" y="415670"/>
                  </a:lnTo>
                  <a:lnTo>
                    <a:pt x="118617" y="399923"/>
                  </a:lnTo>
                  <a:lnTo>
                    <a:pt x="79375" y="375031"/>
                  </a:lnTo>
                  <a:lnTo>
                    <a:pt x="46608" y="342392"/>
                  </a:lnTo>
                  <a:lnTo>
                    <a:pt x="21462" y="303275"/>
                  </a:lnTo>
                  <a:lnTo>
                    <a:pt x="5587" y="258952"/>
                  </a:lnTo>
                  <a:lnTo>
                    <a:pt x="0" y="21056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393051" y="3709670"/>
            <a:ext cx="33083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30" dirty="0">
                <a:latin typeface="Tahoma"/>
                <a:cs typeface="Tahoma"/>
              </a:rPr>
              <a:t>Q</a:t>
            </a:r>
            <a:r>
              <a:rPr sz="800" spc="-10" dirty="0">
                <a:latin typeface="Tahoma"/>
                <a:cs typeface="Tahoma"/>
              </a:rPr>
              <a:t>u</a:t>
            </a:r>
            <a:r>
              <a:rPr sz="800" dirty="0">
                <a:latin typeface="Tahoma"/>
                <a:cs typeface="Tahoma"/>
              </a:rPr>
              <a:t>a</a:t>
            </a:r>
            <a:r>
              <a:rPr sz="800" spc="-25" dirty="0">
                <a:latin typeface="Tahoma"/>
                <a:cs typeface="Tahoma"/>
              </a:rPr>
              <a:t>l</a:t>
            </a:r>
            <a:r>
              <a:rPr sz="800" spc="-5" dirty="0">
                <a:latin typeface="Tahoma"/>
                <a:cs typeface="Tahoma"/>
              </a:rPr>
              <a:t>i</a:t>
            </a:r>
            <a:r>
              <a:rPr sz="800" spc="-30" dirty="0">
                <a:latin typeface="Tahoma"/>
                <a:cs typeface="Tahoma"/>
              </a:rPr>
              <a:t>t</a:t>
            </a:r>
            <a:r>
              <a:rPr sz="800" dirty="0">
                <a:latin typeface="Tahoma"/>
                <a:cs typeface="Tahoma"/>
              </a:rPr>
              <a:t>é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102600" y="3568700"/>
            <a:ext cx="449580" cy="447040"/>
            <a:chOff x="8102600" y="3568700"/>
            <a:chExt cx="449580" cy="447040"/>
          </a:xfrm>
        </p:grpSpPr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15300" y="3578860"/>
              <a:ext cx="421640" cy="42417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8115300" y="3581400"/>
              <a:ext cx="424180" cy="421640"/>
            </a:xfrm>
            <a:custGeom>
              <a:avLst/>
              <a:gdLst/>
              <a:ahLst/>
              <a:cxnLst/>
              <a:rect l="l" t="t" r="r" b="b"/>
              <a:pathLst>
                <a:path w="424179" h="421639">
                  <a:moveTo>
                    <a:pt x="0" y="210566"/>
                  </a:moveTo>
                  <a:lnTo>
                    <a:pt x="5588" y="162306"/>
                  </a:lnTo>
                  <a:lnTo>
                    <a:pt x="21463" y="117982"/>
                  </a:lnTo>
                  <a:lnTo>
                    <a:pt x="46608" y="78867"/>
                  </a:lnTo>
                  <a:lnTo>
                    <a:pt x="79375" y="46227"/>
                  </a:lnTo>
                  <a:lnTo>
                    <a:pt x="118618" y="21336"/>
                  </a:lnTo>
                  <a:lnTo>
                    <a:pt x="163322" y="5587"/>
                  </a:lnTo>
                  <a:lnTo>
                    <a:pt x="211963" y="0"/>
                  </a:lnTo>
                  <a:lnTo>
                    <a:pt x="260476" y="5587"/>
                  </a:lnTo>
                  <a:lnTo>
                    <a:pt x="305180" y="21336"/>
                  </a:lnTo>
                  <a:lnTo>
                    <a:pt x="344424" y="46227"/>
                  </a:lnTo>
                  <a:lnTo>
                    <a:pt x="377190" y="78867"/>
                  </a:lnTo>
                  <a:lnTo>
                    <a:pt x="402335" y="117982"/>
                  </a:lnTo>
                  <a:lnTo>
                    <a:pt x="418210" y="162306"/>
                  </a:lnTo>
                  <a:lnTo>
                    <a:pt x="423799" y="210566"/>
                  </a:lnTo>
                  <a:lnTo>
                    <a:pt x="418210" y="258952"/>
                  </a:lnTo>
                  <a:lnTo>
                    <a:pt x="402335" y="303275"/>
                  </a:lnTo>
                  <a:lnTo>
                    <a:pt x="377190" y="342392"/>
                  </a:lnTo>
                  <a:lnTo>
                    <a:pt x="344424" y="375031"/>
                  </a:lnTo>
                  <a:lnTo>
                    <a:pt x="305180" y="399923"/>
                  </a:lnTo>
                  <a:lnTo>
                    <a:pt x="260476" y="415670"/>
                  </a:lnTo>
                  <a:lnTo>
                    <a:pt x="211963" y="421258"/>
                  </a:lnTo>
                  <a:lnTo>
                    <a:pt x="163322" y="415670"/>
                  </a:lnTo>
                  <a:lnTo>
                    <a:pt x="118618" y="399923"/>
                  </a:lnTo>
                  <a:lnTo>
                    <a:pt x="79375" y="375031"/>
                  </a:lnTo>
                  <a:lnTo>
                    <a:pt x="46608" y="342392"/>
                  </a:lnTo>
                  <a:lnTo>
                    <a:pt x="21463" y="303275"/>
                  </a:lnTo>
                  <a:lnTo>
                    <a:pt x="5588" y="258952"/>
                  </a:lnTo>
                  <a:lnTo>
                    <a:pt x="0" y="21056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559165" y="3709670"/>
            <a:ext cx="5727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ahoma"/>
                <a:cs typeface="Tahoma"/>
              </a:rPr>
              <a:t>Su</a:t>
            </a:r>
            <a:r>
              <a:rPr sz="800" dirty="0">
                <a:latin typeface="Tahoma"/>
                <a:cs typeface="Tahoma"/>
              </a:rPr>
              <a:t>p</a:t>
            </a:r>
            <a:r>
              <a:rPr sz="800" spc="-5" dirty="0">
                <a:latin typeface="Tahoma"/>
                <a:cs typeface="Tahoma"/>
              </a:rPr>
              <a:t>pl</a:t>
            </a:r>
            <a:r>
              <a:rPr sz="800" dirty="0">
                <a:latin typeface="Tahoma"/>
                <a:cs typeface="Tahoma"/>
              </a:rPr>
              <a:t>y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ch</a:t>
            </a:r>
            <a:r>
              <a:rPr sz="800" dirty="0">
                <a:latin typeface="Tahoma"/>
                <a:cs typeface="Tahoma"/>
              </a:rPr>
              <a:t>a</a:t>
            </a:r>
            <a:r>
              <a:rPr sz="800" spc="-5" dirty="0">
                <a:latin typeface="Tahoma"/>
                <a:cs typeface="Tahoma"/>
              </a:rPr>
              <a:t>i</a:t>
            </a:r>
            <a:r>
              <a:rPr sz="800" dirty="0">
                <a:latin typeface="Tahoma"/>
                <a:cs typeface="Tahoma"/>
              </a:rPr>
              <a:t>n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9268459" y="3568700"/>
            <a:ext cx="449580" cy="447040"/>
            <a:chOff x="9268459" y="3568700"/>
            <a:chExt cx="449580" cy="447040"/>
          </a:xfrm>
        </p:grpSpPr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78619" y="3578860"/>
              <a:ext cx="424179" cy="424179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9281159" y="3581400"/>
              <a:ext cx="424180" cy="421640"/>
            </a:xfrm>
            <a:custGeom>
              <a:avLst/>
              <a:gdLst/>
              <a:ahLst/>
              <a:cxnLst/>
              <a:rect l="l" t="t" r="r" b="b"/>
              <a:pathLst>
                <a:path w="424179" h="421639">
                  <a:moveTo>
                    <a:pt x="0" y="210566"/>
                  </a:moveTo>
                  <a:lnTo>
                    <a:pt x="5588" y="162306"/>
                  </a:lnTo>
                  <a:lnTo>
                    <a:pt x="21590" y="117982"/>
                  </a:lnTo>
                  <a:lnTo>
                    <a:pt x="46482" y="78867"/>
                  </a:lnTo>
                  <a:lnTo>
                    <a:pt x="79375" y="46227"/>
                  </a:lnTo>
                  <a:lnTo>
                    <a:pt x="118872" y="21336"/>
                  </a:lnTo>
                  <a:lnTo>
                    <a:pt x="163449" y="5587"/>
                  </a:lnTo>
                  <a:lnTo>
                    <a:pt x="212090" y="0"/>
                  </a:lnTo>
                  <a:lnTo>
                    <a:pt x="260604" y="5587"/>
                  </a:lnTo>
                  <a:lnTo>
                    <a:pt x="305181" y="21336"/>
                  </a:lnTo>
                  <a:lnTo>
                    <a:pt x="344678" y="46227"/>
                  </a:lnTo>
                  <a:lnTo>
                    <a:pt x="377571" y="78867"/>
                  </a:lnTo>
                  <a:lnTo>
                    <a:pt x="402463" y="117982"/>
                  </a:lnTo>
                  <a:lnTo>
                    <a:pt x="418465" y="162306"/>
                  </a:lnTo>
                  <a:lnTo>
                    <a:pt x="424053" y="210566"/>
                  </a:lnTo>
                  <a:lnTo>
                    <a:pt x="418465" y="258952"/>
                  </a:lnTo>
                  <a:lnTo>
                    <a:pt x="402463" y="303275"/>
                  </a:lnTo>
                  <a:lnTo>
                    <a:pt x="377571" y="342392"/>
                  </a:lnTo>
                  <a:lnTo>
                    <a:pt x="344678" y="375031"/>
                  </a:lnTo>
                  <a:lnTo>
                    <a:pt x="305181" y="399923"/>
                  </a:lnTo>
                  <a:lnTo>
                    <a:pt x="260604" y="415670"/>
                  </a:lnTo>
                  <a:lnTo>
                    <a:pt x="212090" y="421258"/>
                  </a:lnTo>
                  <a:lnTo>
                    <a:pt x="163449" y="415670"/>
                  </a:lnTo>
                  <a:lnTo>
                    <a:pt x="118872" y="399923"/>
                  </a:lnTo>
                  <a:lnTo>
                    <a:pt x="79375" y="375031"/>
                  </a:lnTo>
                  <a:lnTo>
                    <a:pt x="46482" y="342392"/>
                  </a:lnTo>
                  <a:lnTo>
                    <a:pt x="21590" y="303275"/>
                  </a:lnTo>
                  <a:lnTo>
                    <a:pt x="5588" y="258952"/>
                  </a:lnTo>
                  <a:lnTo>
                    <a:pt x="0" y="210566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836420" y="1907539"/>
            <a:ext cx="314960" cy="3982720"/>
            <a:chOff x="1836420" y="1907539"/>
            <a:chExt cx="314960" cy="3982720"/>
          </a:xfrm>
        </p:grpSpPr>
        <p:sp>
          <p:nvSpPr>
            <p:cNvPr id="43" name="object 43"/>
            <p:cNvSpPr/>
            <p:nvPr/>
          </p:nvSpPr>
          <p:spPr>
            <a:xfrm>
              <a:off x="1849120" y="1917699"/>
              <a:ext cx="287020" cy="3959860"/>
            </a:xfrm>
            <a:custGeom>
              <a:avLst/>
              <a:gdLst/>
              <a:ahLst/>
              <a:cxnLst/>
              <a:rect l="l" t="t" r="r" b="b"/>
              <a:pathLst>
                <a:path w="287019" h="3959860">
                  <a:moveTo>
                    <a:pt x="286512" y="144018"/>
                  </a:moveTo>
                  <a:lnTo>
                    <a:pt x="143256" y="0"/>
                  </a:lnTo>
                  <a:lnTo>
                    <a:pt x="0" y="144018"/>
                  </a:lnTo>
                  <a:lnTo>
                    <a:pt x="71628" y="144018"/>
                  </a:lnTo>
                  <a:lnTo>
                    <a:pt x="71628" y="3815448"/>
                  </a:lnTo>
                  <a:lnTo>
                    <a:pt x="0" y="3815448"/>
                  </a:lnTo>
                  <a:lnTo>
                    <a:pt x="143256" y="3959479"/>
                  </a:lnTo>
                  <a:lnTo>
                    <a:pt x="286512" y="3815448"/>
                  </a:lnTo>
                  <a:lnTo>
                    <a:pt x="214884" y="3815448"/>
                  </a:lnTo>
                  <a:lnTo>
                    <a:pt x="214884" y="144018"/>
                  </a:lnTo>
                  <a:lnTo>
                    <a:pt x="286512" y="144018"/>
                  </a:lnTo>
                  <a:close/>
                </a:path>
              </a:pathLst>
            </a:custGeom>
            <a:solidFill>
              <a:srgbClr val="007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849120" y="1920239"/>
              <a:ext cx="289560" cy="3957320"/>
            </a:xfrm>
            <a:custGeom>
              <a:avLst/>
              <a:gdLst/>
              <a:ahLst/>
              <a:cxnLst/>
              <a:rect l="l" t="t" r="r" b="b"/>
              <a:pathLst>
                <a:path w="289560" h="3957320">
                  <a:moveTo>
                    <a:pt x="0" y="143890"/>
                  </a:moveTo>
                  <a:lnTo>
                    <a:pt x="144525" y="0"/>
                  </a:lnTo>
                  <a:lnTo>
                    <a:pt x="289052" y="143890"/>
                  </a:lnTo>
                  <a:lnTo>
                    <a:pt x="216788" y="143890"/>
                  </a:lnTo>
                  <a:lnTo>
                    <a:pt x="216788" y="3812997"/>
                  </a:lnTo>
                  <a:lnTo>
                    <a:pt x="289052" y="3812997"/>
                  </a:lnTo>
                  <a:lnTo>
                    <a:pt x="144525" y="3956939"/>
                  </a:lnTo>
                  <a:lnTo>
                    <a:pt x="0" y="3812997"/>
                  </a:lnTo>
                  <a:lnTo>
                    <a:pt x="72262" y="3812997"/>
                  </a:lnTo>
                  <a:lnTo>
                    <a:pt x="72262" y="143890"/>
                  </a:lnTo>
                  <a:lnTo>
                    <a:pt x="0" y="143890"/>
                  </a:lnTo>
                  <a:close/>
                </a:path>
              </a:pathLst>
            </a:custGeom>
            <a:ln w="25400">
              <a:solidFill>
                <a:srgbClr val="0052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895729" y="2100198"/>
            <a:ext cx="137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895729" y="2649220"/>
            <a:ext cx="1924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m  m  u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895729" y="3472116"/>
            <a:ext cx="128270" cy="1673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n  i </a:t>
            </a:r>
            <a:r>
              <a:rPr sz="1800" spc="-5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c </a:t>
            </a:r>
            <a:r>
              <a:rPr sz="1800" spc="-5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a  t </a:t>
            </a:r>
            <a:r>
              <a:rPr sz="1800" spc="-5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895729" y="5119370"/>
            <a:ext cx="128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989579" y="5648959"/>
            <a:ext cx="6291580" cy="314960"/>
            <a:chOff x="2989579" y="5648959"/>
            <a:chExt cx="6291580" cy="314960"/>
          </a:xfrm>
        </p:grpSpPr>
        <p:sp>
          <p:nvSpPr>
            <p:cNvPr id="50" name="object 50"/>
            <p:cNvSpPr/>
            <p:nvPr/>
          </p:nvSpPr>
          <p:spPr>
            <a:xfrm>
              <a:off x="2999739" y="5661659"/>
              <a:ext cx="6268720" cy="289560"/>
            </a:xfrm>
            <a:custGeom>
              <a:avLst/>
              <a:gdLst/>
              <a:ahLst/>
              <a:cxnLst/>
              <a:rect l="l" t="t" r="r" b="b"/>
              <a:pathLst>
                <a:path w="6268720" h="289560">
                  <a:moveTo>
                    <a:pt x="6124448" y="0"/>
                  </a:moveTo>
                  <a:lnTo>
                    <a:pt x="6124448" y="72326"/>
                  </a:lnTo>
                  <a:lnTo>
                    <a:pt x="144018" y="72326"/>
                  </a:lnTo>
                  <a:lnTo>
                    <a:pt x="144018" y="0"/>
                  </a:lnTo>
                  <a:lnTo>
                    <a:pt x="0" y="144652"/>
                  </a:lnTo>
                  <a:lnTo>
                    <a:pt x="144018" y="289305"/>
                  </a:lnTo>
                  <a:lnTo>
                    <a:pt x="144018" y="216979"/>
                  </a:lnTo>
                  <a:lnTo>
                    <a:pt x="6124448" y="216979"/>
                  </a:lnTo>
                  <a:lnTo>
                    <a:pt x="6124448" y="289305"/>
                  </a:lnTo>
                  <a:lnTo>
                    <a:pt x="6268466" y="144652"/>
                  </a:lnTo>
                  <a:lnTo>
                    <a:pt x="6124448" y="0"/>
                  </a:lnTo>
                  <a:close/>
                </a:path>
              </a:pathLst>
            </a:custGeom>
            <a:solidFill>
              <a:srgbClr val="007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02279" y="5661659"/>
              <a:ext cx="6266180" cy="289560"/>
            </a:xfrm>
            <a:custGeom>
              <a:avLst/>
              <a:gdLst/>
              <a:ahLst/>
              <a:cxnLst/>
              <a:rect l="l" t="t" r="r" b="b"/>
              <a:pathLst>
                <a:path w="6266180" h="289560">
                  <a:moveTo>
                    <a:pt x="0" y="144652"/>
                  </a:moveTo>
                  <a:lnTo>
                    <a:pt x="144018" y="0"/>
                  </a:lnTo>
                  <a:lnTo>
                    <a:pt x="144018" y="72326"/>
                  </a:lnTo>
                  <a:lnTo>
                    <a:pt x="6121908" y="72326"/>
                  </a:lnTo>
                  <a:lnTo>
                    <a:pt x="6121908" y="0"/>
                  </a:lnTo>
                  <a:lnTo>
                    <a:pt x="6265926" y="144652"/>
                  </a:lnTo>
                  <a:lnTo>
                    <a:pt x="6121908" y="289305"/>
                  </a:lnTo>
                  <a:lnTo>
                    <a:pt x="6121908" y="216979"/>
                  </a:lnTo>
                  <a:lnTo>
                    <a:pt x="144018" y="216979"/>
                  </a:lnTo>
                  <a:lnTo>
                    <a:pt x="144018" y="289305"/>
                  </a:lnTo>
                  <a:lnTo>
                    <a:pt x="0" y="144652"/>
                  </a:lnTo>
                  <a:close/>
                </a:path>
              </a:pathLst>
            </a:custGeom>
            <a:ln w="25400">
              <a:solidFill>
                <a:srgbClr val="0052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342635" y="5656579"/>
            <a:ext cx="15786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Communication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xfrm>
            <a:off x="409257" y="792162"/>
            <a:ext cx="30283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80" dirty="0">
                <a:latin typeface="Tahoma"/>
                <a:cs typeface="Tahoma"/>
              </a:rPr>
              <a:t>Principe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spc="-20" dirty="0">
                <a:latin typeface="Tahoma"/>
                <a:cs typeface="Tahoma"/>
              </a:rPr>
              <a:t>du</a:t>
            </a:r>
            <a:r>
              <a:rPr sz="3200" spc="-60" dirty="0">
                <a:latin typeface="Tahoma"/>
                <a:cs typeface="Tahoma"/>
              </a:rPr>
              <a:t> </a:t>
            </a:r>
            <a:r>
              <a:rPr sz="3200" spc="-285" dirty="0">
                <a:latin typeface="Tahoma"/>
                <a:cs typeface="Tahoma"/>
              </a:rPr>
              <a:t>TdB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1557" y="1975103"/>
            <a:ext cx="5846445" cy="1148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45" dirty="0">
                <a:solidFill>
                  <a:srgbClr val="7C7C7C"/>
                </a:solidFill>
                <a:latin typeface="Verdana"/>
                <a:cs typeface="Verdana"/>
              </a:rPr>
              <a:t>Fournir</a:t>
            </a:r>
            <a:r>
              <a:rPr sz="2400" spc="-22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7C7C7C"/>
                </a:solidFill>
                <a:latin typeface="Verdana"/>
                <a:cs typeface="Verdana"/>
              </a:rPr>
              <a:t>des</a:t>
            </a:r>
            <a:r>
              <a:rPr sz="2400" spc="-20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7C7C7C"/>
                </a:solidFill>
                <a:latin typeface="Verdana"/>
                <a:cs typeface="Verdana"/>
              </a:rPr>
              <a:t>informations</a:t>
            </a:r>
            <a:r>
              <a:rPr sz="2400" spc="-22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7C7C7C"/>
                </a:solidFill>
                <a:latin typeface="Verdana"/>
                <a:cs typeface="Verdana"/>
              </a:rPr>
              <a:t>mesurables</a:t>
            </a:r>
            <a:endParaRPr sz="2400">
              <a:latin typeface="Verdana"/>
              <a:cs typeface="Verdana"/>
            </a:endParaRP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190" dirty="0">
                <a:solidFill>
                  <a:srgbClr val="7C7C7C"/>
                </a:solidFill>
                <a:latin typeface="Verdana"/>
                <a:cs typeface="Verdana"/>
              </a:rPr>
              <a:t>M</a:t>
            </a:r>
            <a:r>
              <a:rPr sz="2400" spc="-165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2400" spc="-270" dirty="0">
                <a:solidFill>
                  <a:srgbClr val="7C7C7C"/>
                </a:solidFill>
                <a:latin typeface="Verdana"/>
                <a:cs typeface="Verdana"/>
              </a:rPr>
              <a:t>x</a:t>
            </a:r>
            <a:r>
              <a:rPr sz="2400" spc="-254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7C7C7C"/>
                </a:solidFill>
                <a:latin typeface="Verdana"/>
                <a:cs typeface="Verdana"/>
              </a:rPr>
              <a:t>graph</a:t>
            </a:r>
            <a:r>
              <a:rPr sz="2400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2400" spc="-35" dirty="0">
                <a:solidFill>
                  <a:srgbClr val="7C7C7C"/>
                </a:solidFill>
                <a:latin typeface="Verdana"/>
                <a:cs typeface="Verdana"/>
              </a:rPr>
              <a:t>que</a:t>
            </a:r>
            <a:r>
              <a:rPr sz="2400" spc="-25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r>
              <a:rPr sz="2400" spc="-254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7C7C7C"/>
                </a:solidFill>
                <a:latin typeface="Verdana"/>
                <a:cs typeface="Verdana"/>
              </a:rPr>
              <a:t>et</a:t>
            </a:r>
            <a:r>
              <a:rPr sz="2400" spc="-20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400" spc="-170" dirty="0">
                <a:solidFill>
                  <a:srgbClr val="7C7C7C"/>
                </a:solidFill>
                <a:latin typeface="Verdana"/>
                <a:cs typeface="Verdana"/>
              </a:rPr>
              <a:t>t</a:t>
            </a:r>
            <a:r>
              <a:rPr sz="2400" spc="60" dirty="0">
                <a:solidFill>
                  <a:srgbClr val="7C7C7C"/>
                </a:solidFill>
                <a:latin typeface="Verdana"/>
                <a:cs typeface="Verdana"/>
              </a:rPr>
              <a:t>ab</a:t>
            </a:r>
            <a:r>
              <a:rPr sz="2400" spc="45" dirty="0">
                <a:solidFill>
                  <a:srgbClr val="7C7C7C"/>
                </a:solidFill>
                <a:latin typeface="Verdana"/>
                <a:cs typeface="Verdana"/>
              </a:rPr>
              <a:t>l</a:t>
            </a:r>
            <a:r>
              <a:rPr sz="2400" dirty="0">
                <a:solidFill>
                  <a:srgbClr val="7C7C7C"/>
                </a:solidFill>
                <a:latin typeface="Verdana"/>
                <a:cs typeface="Verdana"/>
              </a:rPr>
              <a:t>eaux</a:t>
            </a:r>
            <a:r>
              <a:rPr sz="2400" spc="-22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7C7C7C"/>
                </a:solidFill>
                <a:latin typeface="Verdana"/>
                <a:cs typeface="Verdana"/>
              </a:rPr>
              <a:t>chi</a:t>
            </a:r>
            <a:r>
              <a:rPr sz="2400" spc="-90" dirty="0">
                <a:solidFill>
                  <a:srgbClr val="7C7C7C"/>
                </a:solidFill>
                <a:latin typeface="Verdana"/>
                <a:cs typeface="Verdana"/>
              </a:rPr>
              <a:t>f</a:t>
            </a:r>
            <a:r>
              <a:rPr sz="2400" spc="-100" dirty="0">
                <a:solidFill>
                  <a:srgbClr val="7C7C7C"/>
                </a:solidFill>
                <a:latin typeface="Verdana"/>
                <a:cs typeface="Verdana"/>
              </a:rPr>
              <a:t>f</a:t>
            </a:r>
            <a:r>
              <a:rPr sz="2400" spc="-165" dirty="0">
                <a:solidFill>
                  <a:srgbClr val="7C7C7C"/>
                </a:solidFill>
                <a:latin typeface="Verdana"/>
                <a:cs typeface="Verdana"/>
              </a:rPr>
              <a:t>rés</a:t>
            </a:r>
            <a:endParaRPr sz="2400">
              <a:latin typeface="Verdana"/>
              <a:cs typeface="Verdana"/>
            </a:endParaRPr>
          </a:p>
          <a:p>
            <a:pPr marL="436245" indent="-42418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36245" algn="l"/>
                <a:tab pos="436880" algn="l"/>
              </a:tabLst>
            </a:pPr>
            <a:r>
              <a:rPr sz="2400" spc="-110" dirty="0">
                <a:solidFill>
                  <a:srgbClr val="7C7C7C"/>
                </a:solidFill>
                <a:latin typeface="Verdana"/>
                <a:cs typeface="Verdana"/>
              </a:rPr>
              <a:t>Informations</a:t>
            </a:r>
            <a:r>
              <a:rPr sz="2400" spc="25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7C7C7C"/>
                </a:solidFill>
                <a:latin typeface="Verdana"/>
                <a:cs typeface="Verdana"/>
              </a:rPr>
              <a:t>facilement</a:t>
            </a:r>
            <a:r>
              <a:rPr sz="2400" spc="21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7C7C7C"/>
                </a:solidFill>
                <a:latin typeface="Verdana"/>
                <a:cs typeface="Verdana"/>
              </a:rPr>
              <a:t>analysables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33970" y="2732404"/>
            <a:ext cx="1426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solidFill>
                  <a:srgbClr val="7C7C7C"/>
                </a:solidFill>
                <a:latin typeface="Verdana"/>
                <a:cs typeface="Verdana"/>
              </a:rPr>
              <a:t>variations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557" y="3097847"/>
            <a:ext cx="7115175" cy="193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00"/>
              </a:spcBef>
            </a:pPr>
            <a:r>
              <a:rPr sz="2400" spc="-320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r>
              <a:rPr sz="2400" spc="10" dirty="0">
                <a:solidFill>
                  <a:srgbClr val="7C7C7C"/>
                </a:solidFill>
                <a:latin typeface="Verdana"/>
                <a:cs typeface="Verdana"/>
              </a:rPr>
              <a:t>a</a:t>
            </a:r>
            <a:r>
              <a:rPr sz="2400" spc="20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2400" spc="-320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r>
              <a:rPr sz="2400" dirty="0">
                <a:solidFill>
                  <a:srgbClr val="7C7C7C"/>
                </a:solidFill>
                <a:latin typeface="Verdana"/>
                <a:cs typeface="Verdana"/>
              </a:rPr>
              <a:t>on</a:t>
            </a:r>
            <a:r>
              <a:rPr sz="2400" spc="-25" dirty="0">
                <a:solidFill>
                  <a:srgbClr val="7C7C7C"/>
                </a:solidFill>
                <a:latin typeface="Verdana"/>
                <a:cs typeface="Verdana"/>
              </a:rPr>
              <a:t>n</a:t>
            </a:r>
            <a:r>
              <a:rPr sz="2400" spc="-95" dirty="0">
                <a:solidFill>
                  <a:srgbClr val="7C7C7C"/>
                </a:solidFill>
                <a:latin typeface="Verdana"/>
                <a:cs typeface="Verdana"/>
              </a:rPr>
              <a:t>ière</a:t>
            </a:r>
            <a:r>
              <a:rPr sz="2400" spc="-70" dirty="0">
                <a:solidFill>
                  <a:srgbClr val="7C7C7C"/>
                </a:solidFill>
                <a:latin typeface="Verdana"/>
                <a:cs typeface="Verdana"/>
              </a:rPr>
              <a:t>,</a:t>
            </a:r>
            <a:r>
              <a:rPr sz="2400" spc="-24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400" spc="190" dirty="0">
                <a:solidFill>
                  <a:srgbClr val="7C7C7C"/>
                </a:solidFill>
                <a:latin typeface="Verdana"/>
                <a:cs typeface="Verdana"/>
              </a:rPr>
              <a:t>c</a:t>
            </a:r>
            <a:r>
              <a:rPr sz="2400" spc="229" dirty="0">
                <a:solidFill>
                  <a:srgbClr val="7C7C7C"/>
                </a:solidFill>
                <a:latin typeface="Verdana"/>
                <a:cs typeface="Verdana"/>
              </a:rPr>
              <a:t>o</a:t>
            </a:r>
            <a:r>
              <a:rPr sz="2400" spc="30" dirty="0">
                <a:solidFill>
                  <a:srgbClr val="7C7C7C"/>
                </a:solidFill>
                <a:latin typeface="Verdana"/>
                <a:cs typeface="Verdana"/>
              </a:rPr>
              <a:t>mp</a:t>
            </a:r>
            <a:r>
              <a:rPr sz="2400" spc="25" dirty="0">
                <a:solidFill>
                  <a:srgbClr val="7C7C7C"/>
                </a:solidFill>
                <a:latin typeface="Verdana"/>
                <a:cs typeface="Verdana"/>
              </a:rPr>
              <a:t>ar</a:t>
            </a:r>
            <a:r>
              <a:rPr sz="2400" spc="10" dirty="0">
                <a:solidFill>
                  <a:srgbClr val="7C7C7C"/>
                </a:solidFill>
                <a:latin typeface="Verdana"/>
                <a:cs typeface="Verdana"/>
              </a:rPr>
              <a:t>a</a:t>
            </a:r>
            <a:r>
              <a:rPr sz="2400" spc="-180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2400" spc="-325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r>
              <a:rPr sz="2400" spc="100" dirty="0">
                <a:solidFill>
                  <a:srgbClr val="7C7C7C"/>
                </a:solidFill>
                <a:latin typeface="Verdana"/>
                <a:cs typeface="Verdana"/>
              </a:rPr>
              <a:t>o</a:t>
            </a:r>
            <a:r>
              <a:rPr sz="2400" spc="-190" dirty="0">
                <a:solidFill>
                  <a:srgbClr val="7C7C7C"/>
                </a:solidFill>
                <a:latin typeface="Verdana"/>
                <a:cs typeface="Verdana"/>
              </a:rPr>
              <a:t>ns</a:t>
            </a:r>
            <a:r>
              <a:rPr sz="2400" spc="-23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400" spc="-170" dirty="0">
                <a:solidFill>
                  <a:srgbClr val="7C7C7C"/>
                </a:solidFill>
                <a:latin typeface="Verdana"/>
                <a:cs typeface="Verdana"/>
              </a:rPr>
              <a:t>t</a:t>
            </a:r>
            <a:r>
              <a:rPr sz="2400" spc="1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2400" spc="35" dirty="0">
                <a:solidFill>
                  <a:srgbClr val="7C7C7C"/>
                </a:solidFill>
                <a:latin typeface="Verdana"/>
                <a:cs typeface="Verdana"/>
              </a:rPr>
              <a:t>m</a:t>
            </a:r>
            <a:r>
              <a:rPr sz="2400" spc="125" dirty="0">
                <a:solidFill>
                  <a:srgbClr val="7C7C7C"/>
                </a:solidFill>
                <a:latin typeface="Verdana"/>
                <a:cs typeface="Verdana"/>
              </a:rPr>
              <a:t>p</a:t>
            </a:r>
            <a:r>
              <a:rPr sz="2400" spc="130" dirty="0">
                <a:solidFill>
                  <a:srgbClr val="7C7C7C"/>
                </a:solidFill>
                <a:latin typeface="Verdana"/>
                <a:cs typeface="Verdana"/>
              </a:rPr>
              <a:t>o</a:t>
            </a:r>
            <a:r>
              <a:rPr sz="2400" spc="-140" dirty="0">
                <a:solidFill>
                  <a:srgbClr val="7C7C7C"/>
                </a:solidFill>
                <a:latin typeface="Verdana"/>
                <a:cs typeface="Verdana"/>
              </a:rPr>
              <a:t>re</a:t>
            </a:r>
            <a:r>
              <a:rPr sz="2400" spc="-60" dirty="0">
                <a:solidFill>
                  <a:srgbClr val="7C7C7C"/>
                </a:solidFill>
                <a:latin typeface="Verdana"/>
                <a:cs typeface="Verdana"/>
              </a:rPr>
              <a:t>l</a:t>
            </a:r>
            <a:r>
              <a:rPr sz="2400" spc="-130" dirty="0">
                <a:solidFill>
                  <a:srgbClr val="7C7C7C"/>
                </a:solidFill>
                <a:latin typeface="Verdana"/>
                <a:cs typeface="Verdana"/>
              </a:rPr>
              <a:t>les</a:t>
            </a:r>
            <a:endParaRPr sz="2400">
              <a:latin typeface="Verdana"/>
              <a:cs typeface="Verdana"/>
            </a:endParaRPr>
          </a:p>
          <a:p>
            <a:pPr marL="354965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7C7C7C"/>
                </a:solidFill>
                <a:latin typeface="Verdana"/>
                <a:cs typeface="Verdana"/>
              </a:rPr>
              <a:t>Complémentarité</a:t>
            </a:r>
            <a:r>
              <a:rPr sz="2400" spc="22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7C7C7C"/>
                </a:solidFill>
                <a:latin typeface="Verdana"/>
                <a:cs typeface="Verdana"/>
              </a:rPr>
              <a:t>stratégique/opérationnelle</a:t>
            </a:r>
            <a:endParaRPr sz="2400">
              <a:latin typeface="Verdana"/>
              <a:cs typeface="Verdana"/>
            </a:endParaRPr>
          </a:p>
          <a:p>
            <a:pPr marL="354965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75" dirty="0">
                <a:solidFill>
                  <a:srgbClr val="7C7C7C"/>
                </a:solidFill>
                <a:latin typeface="Verdana"/>
                <a:cs typeface="Verdana"/>
              </a:rPr>
              <a:t>Indicateurs</a:t>
            </a:r>
            <a:r>
              <a:rPr sz="2400" spc="4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7C7C7C"/>
                </a:solidFill>
                <a:latin typeface="Verdana"/>
                <a:cs typeface="Verdana"/>
              </a:rPr>
              <a:t>spécifiques</a:t>
            </a:r>
            <a:r>
              <a:rPr sz="2400" spc="2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7C7C7C"/>
                </a:solidFill>
                <a:latin typeface="Verdana"/>
                <a:cs typeface="Verdana"/>
              </a:rPr>
              <a:t>aux</a:t>
            </a:r>
            <a:r>
              <a:rPr sz="2400" spc="4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rgbClr val="7C7C7C"/>
                </a:solidFill>
                <a:latin typeface="Verdana"/>
                <a:cs typeface="Verdana"/>
              </a:rPr>
              <a:t>différents</a:t>
            </a:r>
            <a:r>
              <a:rPr sz="2400" spc="4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7C7C7C"/>
                </a:solidFill>
                <a:latin typeface="Verdana"/>
                <a:cs typeface="Verdana"/>
              </a:rPr>
              <a:t>niveaux</a:t>
            </a:r>
            <a:endParaRPr sz="24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tabLst>
                <a:tab pos="929005" algn="l"/>
              </a:tabLst>
            </a:pPr>
            <a:r>
              <a:rPr sz="2400" spc="135" dirty="0">
                <a:solidFill>
                  <a:srgbClr val="7C7C7C"/>
                </a:solidFill>
                <a:latin typeface="Verdana"/>
                <a:cs typeface="Verdana"/>
              </a:rPr>
              <a:t>de	</a:t>
            </a:r>
            <a:r>
              <a:rPr sz="2400" spc="-65" dirty="0">
                <a:solidFill>
                  <a:srgbClr val="7C7C7C"/>
                </a:solidFill>
                <a:latin typeface="Verdana"/>
                <a:cs typeface="Verdana"/>
              </a:rPr>
              <a:t>l’entreprise</a:t>
            </a:r>
            <a:endParaRPr sz="2400">
              <a:latin typeface="Verdana"/>
              <a:cs typeface="Verdana"/>
            </a:endParaRPr>
          </a:p>
          <a:p>
            <a:pPr marL="35496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5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2400" spc="-145" dirty="0">
                <a:solidFill>
                  <a:srgbClr val="7C7C7C"/>
                </a:solidFill>
                <a:latin typeface="Verdana"/>
                <a:cs typeface="Verdana"/>
              </a:rPr>
              <a:t>n</a:t>
            </a:r>
            <a:r>
              <a:rPr sz="2400" spc="-19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7C7C7C"/>
                </a:solidFill>
                <a:latin typeface="Verdana"/>
                <a:cs typeface="Verdana"/>
              </a:rPr>
              <a:t>phas</a:t>
            </a:r>
            <a:r>
              <a:rPr sz="2400" spc="20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2400" spc="-22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7C7C7C"/>
                </a:solidFill>
                <a:latin typeface="Verdana"/>
                <a:cs typeface="Verdana"/>
              </a:rPr>
              <a:t>a</a:t>
            </a:r>
            <a:r>
              <a:rPr sz="2400" spc="55" dirty="0">
                <a:solidFill>
                  <a:srgbClr val="7C7C7C"/>
                </a:solidFill>
                <a:latin typeface="Verdana"/>
                <a:cs typeface="Verdana"/>
              </a:rPr>
              <a:t>v</a:t>
            </a:r>
            <a:r>
              <a:rPr sz="2400" spc="215" dirty="0">
                <a:solidFill>
                  <a:srgbClr val="7C7C7C"/>
                </a:solidFill>
                <a:latin typeface="Verdana"/>
                <a:cs typeface="Verdana"/>
              </a:rPr>
              <a:t>ec</a:t>
            </a:r>
            <a:r>
              <a:rPr sz="2400" spc="-22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400" spc="-165" dirty="0">
                <a:solidFill>
                  <a:srgbClr val="7C7C7C"/>
                </a:solidFill>
                <a:latin typeface="Verdana"/>
                <a:cs typeface="Verdana"/>
              </a:rPr>
              <a:t>l</a:t>
            </a:r>
            <a:r>
              <a:rPr sz="2400" spc="-95" dirty="0">
                <a:solidFill>
                  <a:srgbClr val="7C7C7C"/>
                </a:solidFill>
                <a:latin typeface="Verdana"/>
                <a:cs typeface="Verdana"/>
              </a:rPr>
              <a:t>es</a:t>
            </a:r>
            <a:r>
              <a:rPr sz="2400" spc="-21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400" spc="-170" dirty="0">
                <a:solidFill>
                  <a:srgbClr val="7C7C7C"/>
                </a:solidFill>
                <a:latin typeface="Verdana"/>
                <a:cs typeface="Verdana"/>
              </a:rPr>
              <a:t>t</a:t>
            </a:r>
            <a:r>
              <a:rPr sz="2400" spc="45" dirty="0">
                <a:solidFill>
                  <a:srgbClr val="7C7C7C"/>
                </a:solidFill>
                <a:latin typeface="Verdana"/>
                <a:cs typeface="Verdana"/>
              </a:rPr>
              <a:t>echno</a:t>
            </a:r>
            <a:r>
              <a:rPr sz="2400" spc="35" dirty="0">
                <a:solidFill>
                  <a:srgbClr val="7C7C7C"/>
                </a:solidFill>
                <a:latin typeface="Verdana"/>
                <a:cs typeface="Verdana"/>
              </a:rPr>
              <a:t>l</a:t>
            </a:r>
            <a:r>
              <a:rPr sz="2400" spc="114" dirty="0">
                <a:solidFill>
                  <a:srgbClr val="7C7C7C"/>
                </a:solidFill>
                <a:latin typeface="Verdana"/>
                <a:cs typeface="Verdana"/>
              </a:rPr>
              <a:t>o</a:t>
            </a:r>
            <a:r>
              <a:rPr sz="2400" spc="125" dirty="0">
                <a:solidFill>
                  <a:srgbClr val="7C7C7C"/>
                </a:solidFill>
                <a:latin typeface="Verdana"/>
                <a:cs typeface="Verdana"/>
              </a:rPr>
              <a:t>g</a:t>
            </a:r>
            <a:r>
              <a:rPr sz="2400" spc="-20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2400" spc="-60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2400" spc="-320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r>
              <a:rPr sz="2400" spc="-23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400" spc="130" dirty="0">
                <a:solidFill>
                  <a:srgbClr val="7C7C7C"/>
                </a:solidFill>
                <a:latin typeface="Verdana"/>
                <a:cs typeface="Verdana"/>
              </a:rPr>
              <a:t>ac</a:t>
            </a:r>
            <a:r>
              <a:rPr sz="2400" spc="65" dirty="0">
                <a:solidFill>
                  <a:srgbClr val="7C7C7C"/>
                </a:solidFill>
                <a:latin typeface="Verdana"/>
                <a:cs typeface="Verdana"/>
              </a:rPr>
              <a:t>t</a:t>
            </a:r>
            <a:r>
              <a:rPr sz="2400" spc="-45" dirty="0">
                <a:solidFill>
                  <a:srgbClr val="7C7C7C"/>
                </a:solidFill>
                <a:latin typeface="Verdana"/>
                <a:cs typeface="Verdana"/>
              </a:rPr>
              <a:t>ue</a:t>
            </a:r>
            <a:r>
              <a:rPr sz="2400" spc="-10" dirty="0">
                <a:solidFill>
                  <a:srgbClr val="7C7C7C"/>
                </a:solidFill>
                <a:latin typeface="Verdana"/>
                <a:cs typeface="Verdana"/>
              </a:rPr>
              <a:t>l</a:t>
            </a:r>
            <a:r>
              <a:rPr sz="2400" spc="-165" dirty="0">
                <a:solidFill>
                  <a:srgbClr val="7C7C7C"/>
                </a:solidFill>
                <a:latin typeface="Verdana"/>
                <a:cs typeface="Verdana"/>
              </a:rPr>
              <a:t>l</a:t>
            </a:r>
            <a:r>
              <a:rPr sz="2400" spc="-95" dirty="0">
                <a:solidFill>
                  <a:srgbClr val="7C7C7C"/>
                </a:solidFill>
                <a:latin typeface="Verdana"/>
                <a:cs typeface="Verdana"/>
              </a:rPr>
              <a:t>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9257" y="792162"/>
            <a:ext cx="52685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80" dirty="0">
                <a:latin typeface="Tahoma"/>
                <a:cs typeface="Tahoma"/>
              </a:rPr>
              <a:t>Les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spc="-120" dirty="0">
                <a:latin typeface="Tahoma"/>
                <a:cs typeface="Tahoma"/>
              </a:rPr>
              <a:t>critères</a:t>
            </a:r>
            <a:r>
              <a:rPr sz="3200" dirty="0">
                <a:latin typeface="Tahoma"/>
                <a:cs typeface="Tahoma"/>
              </a:rPr>
              <a:t> </a:t>
            </a:r>
            <a:r>
              <a:rPr sz="3200" spc="-90" dirty="0">
                <a:latin typeface="Tahoma"/>
                <a:cs typeface="Tahoma"/>
              </a:rPr>
              <a:t>qualités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spc="-20" dirty="0">
                <a:latin typeface="Tahoma"/>
                <a:cs typeface="Tahoma"/>
              </a:rPr>
              <a:t>du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spc="-285" dirty="0">
                <a:latin typeface="Tahoma"/>
                <a:cs typeface="Tahoma"/>
              </a:rPr>
              <a:t>TdB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3314" y="582295"/>
            <a:ext cx="70294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14" dirty="0">
                <a:latin typeface="Tahoma"/>
                <a:cs typeface="Tahoma"/>
              </a:rPr>
              <a:t>Pourquoi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spc="20" dirty="0">
                <a:latin typeface="Tahoma"/>
                <a:cs typeface="Tahoma"/>
              </a:rPr>
              <a:t>Manager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la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spc="-60" dirty="0">
                <a:latin typeface="Tahoma"/>
                <a:cs typeface="Tahoma"/>
              </a:rPr>
              <a:t>Performance?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978400" y="3903979"/>
            <a:ext cx="2240280" cy="2235200"/>
            <a:chOff x="4978400" y="3903979"/>
            <a:chExt cx="2240280" cy="2235200"/>
          </a:xfrm>
        </p:grpSpPr>
        <p:sp>
          <p:nvSpPr>
            <p:cNvPr id="4" name="object 4"/>
            <p:cNvSpPr/>
            <p:nvPr/>
          </p:nvSpPr>
          <p:spPr>
            <a:xfrm>
              <a:off x="4991100" y="3914139"/>
              <a:ext cx="2214880" cy="2212340"/>
            </a:xfrm>
            <a:custGeom>
              <a:avLst/>
              <a:gdLst/>
              <a:ahLst/>
              <a:cxnLst/>
              <a:rect l="l" t="t" r="r" b="b"/>
              <a:pathLst>
                <a:path w="2214879" h="2212340">
                  <a:moveTo>
                    <a:pt x="2214372" y="1107313"/>
                  </a:moveTo>
                  <a:lnTo>
                    <a:pt x="2213356" y="1059434"/>
                  </a:lnTo>
                  <a:lnTo>
                    <a:pt x="2210308" y="1011936"/>
                  </a:lnTo>
                  <a:lnTo>
                    <a:pt x="2205355" y="965200"/>
                  </a:lnTo>
                  <a:lnTo>
                    <a:pt x="2198370" y="918972"/>
                  </a:lnTo>
                  <a:lnTo>
                    <a:pt x="2189480" y="873379"/>
                  </a:lnTo>
                  <a:lnTo>
                    <a:pt x="2178812" y="828421"/>
                  </a:lnTo>
                  <a:lnTo>
                    <a:pt x="2166366" y="784225"/>
                  </a:lnTo>
                  <a:lnTo>
                    <a:pt x="2152015" y="740918"/>
                  </a:lnTo>
                  <a:lnTo>
                    <a:pt x="2135886" y="698373"/>
                  </a:lnTo>
                  <a:lnTo>
                    <a:pt x="2118233" y="656590"/>
                  </a:lnTo>
                  <a:lnTo>
                    <a:pt x="2098929" y="615696"/>
                  </a:lnTo>
                  <a:lnTo>
                    <a:pt x="2077974" y="575818"/>
                  </a:lnTo>
                  <a:lnTo>
                    <a:pt x="2055495" y="536956"/>
                  </a:lnTo>
                  <a:lnTo>
                    <a:pt x="2031492" y="498983"/>
                  </a:lnTo>
                  <a:lnTo>
                    <a:pt x="2006092" y="462153"/>
                  </a:lnTo>
                  <a:lnTo>
                    <a:pt x="1979041" y="426339"/>
                  </a:lnTo>
                  <a:lnTo>
                    <a:pt x="1950720" y="391795"/>
                  </a:lnTo>
                  <a:lnTo>
                    <a:pt x="1921129" y="358267"/>
                  </a:lnTo>
                  <a:lnTo>
                    <a:pt x="1894840" y="331127"/>
                  </a:lnTo>
                  <a:lnTo>
                    <a:pt x="1887982" y="323977"/>
                  </a:lnTo>
                  <a:lnTo>
                    <a:pt x="1855724" y="292989"/>
                  </a:lnTo>
                  <a:lnTo>
                    <a:pt x="1822196" y="263398"/>
                  </a:lnTo>
                  <a:lnTo>
                    <a:pt x="1787652" y="235077"/>
                  </a:lnTo>
                  <a:lnTo>
                    <a:pt x="1751838" y="208153"/>
                  </a:lnTo>
                  <a:lnTo>
                    <a:pt x="1714881" y="182753"/>
                  </a:lnTo>
                  <a:lnTo>
                    <a:pt x="1676908" y="158750"/>
                  </a:lnTo>
                  <a:lnTo>
                    <a:pt x="1637919" y="136271"/>
                  </a:lnTo>
                  <a:lnTo>
                    <a:pt x="1598041" y="115316"/>
                  </a:lnTo>
                  <a:lnTo>
                    <a:pt x="1557147" y="95885"/>
                  </a:lnTo>
                  <a:lnTo>
                    <a:pt x="1515491" y="78232"/>
                  </a:lnTo>
                  <a:lnTo>
                    <a:pt x="1472819" y="62230"/>
                  </a:lnTo>
                  <a:lnTo>
                    <a:pt x="1429385" y="48006"/>
                  </a:lnTo>
                  <a:lnTo>
                    <a:pt x="1385062" y="35560"/>
                  </a:lnTo>
                  <a:lnTo>
                    <a:pt x="1340104" y="24892"/>
                  </a:lnTo>
                  <a:lnTo>
                    <a:pt x="1294511" y="16002"/>
                  </a:lnTo>
                  <a:lnTo>
                    <a:pt x="1248156" y="9017"/>
                  </a:lnTo>
                  <a:lnTo>
                    <a:pt x="1201293" y="4064"/>
                  </a:lnTo>
                  <a:lnTo>
                    <a:pt x="1153795" y="1016"/>
                  </a:lnTo>
                  <a:lnTo>
                    <a:pt x="1105916" y="0"/>
                  </a:lnTo>
                  <a:lnTo>
                    <a:pt x="1058037" y="1016"/>
                  </a:lnTo>
                  <a:lnTo>
                    <a:pt x="1010539" y="4064"/>
                  </a:lnTo>
                  <a:lnTo>
                    <a:pt x="963676" y="9017"/>
                  </a:lnTo>
                  <a:lnTo>
                    <a:pt x="917321" y="16002"/>
                  </a:lnTo>
                  <a:lnTo>
                    <a:pt x="871728" y="24892"/>
                  </a:lnTo>
                  <a:lnTo>
                    <a:pt x="826770" y="35560"/>
                  </a:lnTo>
                  <a:lnTo>
                    <a:pt x="782447" y="48006"/>
                  </a:lnTo>
                  <a:lnTo>
                    <a:pt x="739013" y="62230"/>
                  </a:lnTo>
                  <a:lnTo>
                    <a:pt x="696341" y="78232"/>
                  </a:lnTo>
                  <a:lnTo>
                    <a:pt x="654685" y="95885"/>
                  </a:lnTo>
                  <a:lnTo>
                    <a:pt x="613791" y="115316"/>
                  </a:lnTo>
                  <a:lnTo>
                    <a:pt x="573913" y="136271"/>
                  </a:lnTo>
                  <a:lnTo>
                    <a:pt x="534924" y="158750"/>
                  </a:lnTo>
                  <a:lnTo>
                    <a:pt x="496951" y="182753"/>
                  </a:lnTo>
                  <a:lnTo>
                    <a:pt x="459994" y="208153"/>
                  </a:lnTo>
                  <a:lnTo>
                    <a:pt x="424180" y="235077"/>
                  </a:lnTo>
                  <a:lnTo>
                    <a:pt x="389636" y="263398"/>
                  </a:lnTo>
                  <a:lnTo>
                    <a:pt x="356108" y="292989"/>
                  </a:lnTo>
                  <a:lnTo>
                    <a:pt x="323850" y="323977"/>
                  </a:lnTo>
                  <a:lnTo>
                    <a:pt x="292862" y="356235"/>
                  </a:lnTo>
                  <a:lnTo>
                    <a:pt x="263271" y="389763"/>
                  </a:lnTo>
                  <a:lnTo>
                    <a:pt x="234950" y="424307"/>
                  </a:lnTo>
                  <a:lnTo>
                    <a:pt x="208153" y="460121"/>
                  </a:lnTo>
                  <a:lnTo>
                    <a:pt x="182753" y="496951"/>
                  </a:lnTo>
                  <a:lnTo>
                    <a:pt x="158750" y="534924"/>
                  </a:lnTo>
                  <a:lnTo>
                    <a:pt x="136271" y="574040"/>
                  </a:lnTo>
                  <a:lnTo>
                    <a:pt x="115316" y="613918"/>
                  </a:lnTo>
                  <a:lnTo>
                    <a:pt x="96012" y="654812"/>
                  </a:lnTo>
                  <a:lnTo>
                    <a:pt x="78359" y="696595"/>
                  </a:lnTo>
                  <a:lnTo>
                    <a:pt x="62357" y="739140"/>
                  </a:lnTo>
                  <a:lnTo>
                    <a:pt x="48006" y="782701"/>
                  </a:lnTo>
                  <a:lnTo>
                    <a:pt x="35560" y="826897"/>
                  </a:lnTo>
                  <a:lnTo>
                    <a:pt x="24892" y="871855"/>
                  </a:lnTo>
                  <a:lnTo>
                    <a:pt x="16002" y="917448"/>
                  </a:lnTo>
                  <a:lnTo>
                    <a:pt x="9017" y="963676"/>
                  </a:lnTo>
                  <a:lnTo>
                    <a:pt x="4064" y="1010666"/>
                  </a:lnTo>
                  <a:lnTo>
                    <a:pt x="1016" y="1058164"/>
                  </a:lnTo>
                  <a:lnTo>
                    <a:pt x="0" y="1106043"/>
                  </a:lnTo>
                  <a:lnTo>
                    <a:pt x="12" y="1106690"/>
                  </a:lnTo>
                  <a:lnTo>
                    <a:pt x="0" y="1107313"/>
                  </a:lnTo>
                  <a:lnTo>
                    <a:pt x="1016" y="1155319"/>
                  </a:lnTo>
                  <a:lnTo>
                    <a:pt x="4064" y="1202817"/>
                  </a:lnTo>
                  <a:lnTo>
                    <a:pt x="9017" y="1249553"/>
                  </a:lnTo>
                  <a:lnTo>
                    <a:pt x="16002" y="1295781"/>
                  </a:lnTo>
                  <a:lnTo>
                    <a:pt x="24892" y="1341374"/>
                  </a:lnTo>
                  <a:lnTo>
                    <a:pt x="35560" y="1386332"/>
                  </a:lnTo>
                  <a:lnTo>
                    <a:pt x="48006" y="1430528"/>
                  </a:lnTo>
                  <a:lnTo>
                    <a:pt x="62357" y="1473835"/>
                  </a:lnTo>
                  <a:lnTo>
                    <a:pt x="78486" y="1516380"/>
                  </a:lnTo>
                  <a:lnTo>
                    <a:pt x="96139" y="1558163"/>
                  </a:lnTo>
                  <a:lnTo>
                    <a:pt x="115443" y="1599057"/>
                  </a:lnTo>
                  <a:lnTo>
                    <a:pt x="136398" y="1638935"/>
                  </a:lnTo>
                  <a:lnTo>
                    <a:pt x="158877" y="1677873"/>
                  </a:lnTo>
                  <a:lnTo>
                    <a:pt x="182880" y="1715782"/>
                  </a:lnTo>
                  <a:lnTo>
                    <a:pt x="208280" y="1752638"/>
                  </a:lnTo>
                  <a:lnTo>
                    <a:pt x="233489" y="1785975"/>
                  </a:lnTo>
                  <a:lnTo>
                    <a:pt x="235331" y="1788388"/>
                  </a:lnTo>
                  <a:lnTo>
                    <a:pt x="253936" y="1811134"/>
                  </a:lnTo>
                  <a:lnTo>
                    <a:pt x="263271" y="1822538"/>
                  </a:lnTo>
                  <a:lnTo>
                    <a:pt x="263652" y="1822996"/>
                  </a:lnTo>
                  <a:lnTo>
                    <a:pt x="278892" y="1840217"/>
                  </a:lnTo>
                  <a:lnTo>
                    <a:pt x="292862" y="1856016"/>
                  </a:lnTo>
                  <a:lnTo>
                    <a:pt x="293128" y="1856295"/>
                  </a:lnTo>
                  <a:lnTo>
                    <a:pt x="293243" y="1856422"/>
                  </a:lnTo>
                  <a:lnTo>
                    <a:pt x="305752" y="1869427"/>
                  </a:lnTo>
                  <a:lnTo>
                    <a:pt x="323850" y="1888236"/>
                  </a:lnTo>
                  <a:lnTo>
                    <a:pt x="324027" y="1888426"/>
                  </a:lnTo>
                  <a:lnTo>
                    <a:pt x="324231" y="1888617"/>
                  </a:lnTo>
                  <a:lnTo>
                    <a:pt x="333844" y="1897849"/>
                  </a:lnTo>
                  <a:lnTo>
                    <a:pt x="356108" y="1919211"/>
                  </a:lnTo>
                  <a:lnTo>
                    <a:pt x="389636" y="1948853"/>
                  </a:lnTo>
                  <a:lnTo>
                    <a:pt x="424180" y="1977148"/>
                  </a:lnTo>
                  <a:lnTo>
                    <a:pt x="459994" y="2004072"/>
                  </a:lnTo>
                  <a:lnTo>
                    <a:pt x="496951" y="2029536"/>
                  </a:lnTo>
                  <a:lnTo>
                    <a:pt x="534924" y="2053539"/>
                  </a:lnTo>
                  <a:lnTo>
                    <a:pt x="573913" y="2076018"/>
                  </a:lnTo>
                  <a:lnTo>
                    <a:pt x="613791" y="2096935"/>
                  </a:lnTo>
                  <a:lnTo>
                    <a:pt x="654685" y="2116251"/>
                  </a:lnTo>
                  <a:lnTo>
                    <a:pt x="696341" y="2133917"/>
                  </a:lnTo>
                  <a:lnTo>
                    <a:pt x="739013" y="2149906"/>
                  </a:lnTo>
                  <a:lnTo>
                    <a:pt x="782447" y="2164169"/>
                  </a:lnTo>
                  <a:lnTo>
                    <a:pt x="826770" y="2176665"/>
                  </a:lnTo>
                  <a:lnTo>
                    <a:pt x="871728" y="2187359"/>
                  </a:lnTo>
                  <a:lnTo>
                    <a:pt x="917321" y="2196185"/>
                  </a:lnTo>
                  <a:lnTo>
                    <a:pt x="963676" y="2203145"/>
                  </a:lnTo>
                  <a:lnTo>
                    <a:pt x="1010539" y="2208149"/>
                  </a:lnTo>
                  <a:lnTo>
                    <a:pt x="1058037" y="2211197"/>
                  </a:lnTo>
                  <a:lnTo>
                    <a:pt x="1105916" y="2212213"/>
                  </a:lnTo>
                  <a:lnTo>
                    <a:pt x="1106487" y="2212213"/>
                  </a:lnTo>
                  <a:lnTo>
                    <a:pt x="1107059" y="2212213"/>
                  </a:lnTo>
                  <a:lnTo>
                    <a:pt x="1155192" y="2211197"/>
                  </a:lnTo>
                  <a:lnTo>
                    <a:pt x="1202690" y="2208149"/>
                  </a:lnTo>
                  <a:lnTo>
                    <a:pt x="1249553" y="2203145"/>
                  </a:lnTo>
                  <a:lnTo>
                    <a:pt x="1296035" y="2196211"/>
                  </a:lnTo>
                  <a:lnTo>
                    <a:pt x="1341628" y="2187384"/>
                  </a:lnTo>
                  <a:lnTo>
                    <a:pt x="1386586" y="2176716"/>
                  </a:lnTo>
                  <a:lnTo>
                    <a:pt x="1431036" y="2164219"/>
                  </a:lnTo>
                  <a:lnTo>
                    <a:pt x="1474470" y="2149983"/>
                  </a:lnTo>
                  <a:lnTo>
                    <a:pt x="1517142" y="2134006"/>
                  </a:lnTo>
                  <a:lnTo>
                    <a:pt x="1559052" y="2116353"/>
                  </a:lnTo>
                  <a:lnTo>
                    <a:pt x="1599946" y="2097062"/>
                  </a:lnTo>
                  <a:lnTo>
                    <a:pt x="1639824" y="2076170"/>
                  </a:lnTo>
                  <a:lnTo>
                    <a:pt x="1678813" y="2053717"/>
                  </a:lnTo>
                  <a:lnTo>
                    <a:pt x="1716913" y="2029739"/>
                  </a:lnTo>
                  <a:lnTo>
                    <a:pt x="1753870" y="2004301"/>
                  </a:lnTo>
                  <a:lnTo>
                    <a:pt x="1789684" y="1977428"/>
                  </a:lnTo>
                  <a:lnTo>
                    <a:pt x="1824228" y="1949157"/>
                  </a:lnTo>
                  <a:lnTo>
                    <a:pt x="1857883" y="1919541"/>
                  </a:lnTo>
                  <a:lnTo>
                    <a:pt x="1890141" y="1888617"/>
                  </a:lnTo>
                  <a:lnTo>
                    <a:pt x="1921129" y="1856422"/>
                  </a:lnTo>
                  <a:lnTo>
                    <a:pt x="1950720" y="1822996"/>
                  </a:lnTo>
                  <a:lnTo>
                    <a:pt x="1979041" y="1788388"/>
                  </a:lnTo>
                  <a:lnTo>
                    <a:pt x="2006092" y="1752638"/>
                  </a:lnTo>
                  <a:lnTo>
                    <a:pt x="2031492" y="1715782"/>
                  </a:lnTo>
                  <a:lnTo>
                    <a:pt x="2055495" y="1677873"/>
                  </a:lnTo>
                  <a:lnTo>
                    <a:pt x="2077974" y="1638935"/>
                  </a:lnTo>
                  <a:lnTo>
                    <a:pt x="2098929" y="1599057"/>
                  </a:lnTo>
                  <a:lnTo>
                    <a:pt x="2118233" y="1558163"/>
                  </a:lnTo>
                  <a:lnTo>
                    <a:pt x="2135886" y="1516380"/>
                  </a:lnTo>
                  <a:lnTo>
                    <a:pt x="2152015" y="1473835"/>
                  </a:lnTo>
                  <a:lnTo>
                    <a:pt x="2166366" y="1430528"/>
                  </a:lnTo>
                  <a:lnTo>
                    <a:pt x="2178812" y="1386332"/>
                  </a:lnTo>
                  <a:lnTo>
                    <a:pt x="2189480" y="1341374"/>
                  </a:lnTo>
                  <a:lnTo>
                    <a:pt x="2198370" y="1295781"/>
                  </a:lnTo>
                  <a:lnTo>
                    <a:pt x="2205355" y="1249553"/>
                  </a:lnTo>
                  <a:lnTo>
                    <a:pt x="2210308" y="1202817"/>
                  </a:lnTo>
                  <a:lnTo>
                    <a:pt x="2213356" y="1155319"/>
                  </a:lnTo>
                  <a:lnTo>
                    <a:pt x="2214372" y="1107313"/>
                  </a:lnTo>
                  <a:close/>
                </a:path>
              </a:pathLst>
            </a:custGeom>
            <a:solidFill>
              <a:srgbClr val="B4C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91100" y="3916679"/>
              <a:ext cx="2214880" cy="2209800"/>
            </a:xfrm>
            <a:custGeom>
              <a:avLst/>
              <a:gdLst/>
              <a:ahLst/>
              <a:cxnLst/>
              <a:rect l="l" t="t" r="r" b="b"/>
              <a:pathLst>
                <a:path w="2214879" h="2209800">
                  <a:moveTo>
                    <a:pt x="0" y="1104773"/>
                  </a:moveTo>
                  <a:lnTo>
                    <a:pt x="1015" y="1056894"/>
                  </a:lnTo>
                  <a:lnTo>
                    <a:pt x="4063" y="1009396"/>
                  </a:lnTo>
                  <a:lnTo>
                    <a:pt x="9016" y="962660"/>
                  </a:lnTo>
                  <a:lnTo>
                    <a:pt x="16001" y="916432"/>
                  </a:lnTo>
                  <a:lnTo>
                    <a:pt x="24891" y="870839"/>
                  </a:lnTo>
                  <a:lnTo>
                    <a:pt x="35560" y="825881"/>
                  </a:lnTo>
                  <a:lnTo>
                    <a:pt x="48005" y="781685"/>
                  </a:lnTo>
                  <a:lnTo>
                    <a:pt x="62357" y="738378"/>
                  </a:lnTo>
                  <a:lnTo>
                    <a:pt x="78486" y="695833"/>
                  </a:lnTo>
                  <a:lnTo>
                    <a:pt x="96138" y="654050"/>
                  </a:lnTo>
                  <a:lnTo>
                    <a:pt x="115442" y="613156"/>
                  </a:lnTo>
                  <a:lnTo>
                    <a:pt x="136398" y="573278"/>
                  </a:lnTo>
                  <a:lnTo>
                    <a:pt x="158876" y="534416"/>
                  </a:lnTo>
                  <a:lnTo>
                    <a:pt x="182879" y="496443"/>
                  </a:lnTo>
                  <a:lnTo>
                    <a:pt x="208279" y="459613"/>
                  </a:lnTo>
                  <a:lnTo>
                    <a:pt x="235330" y="423799"/>
                  </a:lnTo>
                  <a:lnTo>
                    <a:pt x="263651" y="389255"/>
                  </a:lnTo>
                  <a:lnTo>
                    <a:pt x="293242" y="355727"/>
                  </a:lnTo>
                  <a:lnTo>
                    <a:pt x="324230" y="323723"/>
                  </a:lnTo>
                  <a:lnTo>
                    <a:pt x="356488" y="292735"/>
                  </a:lnTo>
                  <a:lnTo>
                    <a:pt x="390144" y="263144"/>
                  </a:lnTo>
                  <a:lnTo>
                    <a:pt x="424688" y="234823"/>
                  </a:lnTo>
                  <a:lnTo>
                    <a:pt x="460501" y="207899"/>
                  </a:lnTo>
                  <a:lnTo>
                    <a:pt x="497459" y="182499"/>
                  </a:lnTo>
                  <a:lnTo>
                    <a:pt x="535559" y="158496"/>
                  </a:lnTo>
                  <a:lnTo>
                    <a:pt x="574548" y="136017"/>
                  </a:lnTo>
                  <a:lnTo>
                    <a:pt x="614426" y="115062"/>
                  </a:lnTo>
                  <a:lnTo>
                    <a:pt x="655320" y="95885"/>
                  </a:lnTo>
                  <a:lnTo>
                    <a:pt x="697229" y="78232"/>
                  </a:lnTo>
                  <a:lnTo>
                    <a:pt x="739901" y="62230"/>
                  </a:lnTo>
                  <a:lnTo>
                    <a:pt x="783336" y="48006"/>
                  </a:lnTo>
                  <a:lnTo>
                    <a:pt x="827786" y="35560"/>
                  </a:lnTo>
                  <a:lnTo>
                    <a:pt x="872744" y="24892"/>
                  </a:lnTo>
                  <a:lnTo>
                    <a:pt x="918337" y="16002"/>
                  </a:lnTo>
                  <a:lnTo>
                    <a:pt x="964819" y="9017"/>
                  </a:lnTo>
                  <a:lnTo>
                    <a:pt x="1011682" y="4064"/>
                  </a:lnTo>
                  <a:lnTo>
                    <a:pt x="1059179" y="1016"/>
                  </a:lnTo>
                  <a:lnTo>
                    <a:pt x="1107059" y="0"/>
                  </a:lnTo>
                  <a:lnTo>
                    <a:pt x="1155191" y="1016"/>
                  </a:lnTo>
                  <a:lnTo>
                    <a:pt x="1202689" y="4064"/>
                  </a:lnTo>
                  <a:lnTo>
                    <a:pt x="1249552" y="9017"/>
                  </a:lnTo>
                  <a:lnTo>
                    <a:pt x="1296035" y="16002"/>
                  </a:lnTo>
                  <a:lnTo>
                    <a:pt x="1341627" y="24892"/>
                  </a:lnTo>
                  <a:lnTo>
                    <a:pt x="1386586" y="35560"/>
                  </a:lnTo>
                  <a:lnTo>
                    <a:pt x="1431036" y="48006"/>
                  </a:lnTo>
                  <a:lnTo>
                    <a:pt x="1474470" y="62230"/>
                  </a:lnTo>
                  <a:lnTo>
                    <a:pt x="1517142" y="78232"/>
                  </a:lnTo>
                  <a:lnTo>
                    <a:pt x="1559052" y="95885"/>
                  </a:lnTo>
                  <a:lnTo>
                    <a:pt x="1599946" y="115062"/>
                  </a:lnTo>
                  <a:lnTo>
                    <a:pt x="1639824" y="136017"/>
                  </a:lnTo>
                  <a:lnTo>
                    <a:pt x="1678813" y="158496"/>
                  </a:lnTo>
                  <a:lnTo>
                    <a:pt x="1716913" y="182499"/>
                  </a:lnTo>
                  <a:lnTo>
                    <a:pt x="1753870" y="207899"/>
                  </a:lnTo>
                  <a:lnTo>
                    <a:pt x="1789683" y="234823"/>
                  </a:lnTo>
                  <a:lnTo>
                    <a:pt x="1824227" y="263144"/>
                  </a:lnTo>
                  <a:lnTo>
                    <a:pt x="1857882" y="292735"/>
                  </a:lnTo>
                  <a:lnTo>
                    <a:pt x="1890141" y="323723"/>
                  </a:lnTo>
                  <a:lnTo>
                    <a:pt x="1921128" y="355727"/>
                  </a:lnTo>
                  <a:lnTo>
                    <a:pt x="1950720" y="389255"/>
                  </a:lnTo>
                  <a:lnTo>
                    <a:pt x="1979041" y="423799"/>
                  </a:lnTo>
                  <a:lnTo>
                    <a:pt x="2006092" y="459613"/>
                  </a:lnTo>
                  <a:lnTo>
                    <a:pt x="2031492" y="496443"/>
                  </a:lnTo>
                  <a:lnTo>
                    <a:pt x="2055495" y="534416"/>
                  </a:lnTo>
                  <a:lnTo>
                    <a:pt x="2077974" y="573278"/>
                  </a:lnTo>
                  <a:lnTo>
                    <a:pt x="2098929" y="613156"/>
                  </a:lnTo>
                  <a:lnTo>
                    <a:pt x="2118232" y="654050"/>
                  </a:lnTo>
                  <a:lnTo>
                    <a:pt x="2135885" y="695833"/>
                  </a:lnTo>
                  <a:lnTo>
                    <a:pt x="2152015" y="738378"/>
                  </a:lnTo>
                  <a:lnTo>
                    <a:pt x="2166366" y="781685"/>
                  </a:lnTo>
                  <a:lnTo>
                    <a:pt x="2178811" y="825881"/>
                  </a:lnTo>
                  <a:lnTo>
                    <a:pt x="2189479" y="870839"/>
                  </a:lnTo>
                  <a:lnTo>
                    <a:pt x="2198370" y="916432"/>
                  </a:lnTo>
                  <a:lnTo>
                    <a:pt x="2205354" y="962660"/>
                  </a:lnTo>
                  <a:lnTo>
                    <a:pt x="2210307" y="1009396"/>
                  </a:lnTo>
                  <a:lnTo>
                    <a:pt x="2213355" y="1056894"/>
                  </a:lnTo>
                  <a:lnTo>
                    <a:pt x="2214372" y="1104773"/>
                  </a:lnTo>
                  <a:lnTo>
                    <a:pt x="2213355" y="1152779"/>
                  </a:lnTo>
                  <a:lnTo>
                    <a:pt x="2210307" y="1200277"/>
                  </a:lnTo>
                  <a:lnTo>
                    <a:pt x="2205354" y="1247013"/>
                  </a:lnTo>
                  <a:lnTo>
                    <a:pt x="2198370" y="1293241"/>
                  </a:lnTo>
                  <a:lnTo>
                    <a:pt x="2189479" y="1338834"/>
                  </a:lnTo>
                  <a:lnTo>
                    <a:pt x="2178811" y="1383792"/>
                  </a:lnTo>
                  <a:lnTo>
                    <a:pt x="2166366" y="1427988"/>
                  </a:lnTo>
                  <a:lnTo>
                    <a:pt x="2152015" y="1471295"/>
                  </a:lnTo>
                  <a:lnTo>
                    <a:pt x="2135885" y="1513840"/>
                  </a:lnTo>
                  <a:lnTo>
                    <a:pt x="2118232" y="1555623"/>
                  </a:lnTo>
                  <a:lnTo>
                    <a:pt x="2098929" y="1596517"/>
                  </a:lnTo>
                  <a:lnTo>
                    <a:pt x="2077974" y="1636395"/>
                  </a:lnTo>
                  <a:lnTo>
                    <a:pt x="2055495" y="1675333"/>
                  </a:lnTo>
                  <a:lnTo>
                    <a:pt x="2031492" y="1713242"/>
                  </a:lnTo>
                  <a:lnTo>
                    <a:pt x="2006092" y="1750098"/>
                  </a:lnTo>
                  <a:lnTo>
                    <a:pt x="1979041" y="1785848"/>
                  </a:lnTo>
                  <a:lnTo>
                    <a:pt x="1950720" y="1820456"/>
                  </a:lnTo>
                  <a:lnTo>
                    <a:pt x="1921128" y="1853882"/>
                  </a:lnTo>
                  <a:lnTo>
                    <a:pt x="1890141" y="1886077"/>
                  </a:lnTo>
                  <a:lnTo>
                    <a:pt x="1857882" y="1917001"/>
                  </a:lnTo>
                  <a:lnTo>
                    <a:pt x="1824227" y="1946617"/>
                  </a:lnTo>
                  <a:lnTo>
                    <a:pt x="1789683" y="1974888"/>
                  </a:lnTo>
                  <a:lnTo>
                    <a:pt x="1753870" y="2001761"/>
                  </a:lnTo>
                  <a:lnTo>
                    <a:pt x="1716913" y="2027199"/>
                  </a:lnTo>
                  <a:lnTo>
                    <a:pt x="1678813" y="2051177"/>
                  </a:lnTo>
                  <a:lnTo>
                    <a:pt x="1639824" y="2073630"/>
                  </a:lnTo>
                  <a:lnTo>
                    <a:pt x="1599946" y="2094522"/>
                  </a:lnTo>
                  <a:lnTo>
                    <a:pt x="1559052" y="2113813"/>
                  </a:lnTo>
                  <a:lnTo>
                    <a:pt x="1517142" y="2131466"/>
                  </a:lnTo>
                  <a:lnTo>
                    <a:pt x="1474470" y="2147443"/>
                  </a:lnTo>
                  <a:lnTo>
                    <a:pt x="1431036" y="2161679"/>
                  </a:lnTo>
                  <a:lnTo>
                    <a:pt x="1386586" y="2174176"/>
                  </a:lnTo>
                  <a:lnTo>
                    <a:pt x="1341627" y="2184844"/>
                  </a:lnTo>
                  <a:lnTo>
                    <a:pt x="1296035" y="2193671"/>
                  </a:lnTo>
                  <a:lnTo>
                    <a:pt x="1249552" y="2200605"/>
                  </a:lnTo>
                  <a:lnTo>
                    <a:pt x="1202689" y="2205609"/>
                  </a:lnTo>
                  <a:lnTo>
                    <a:pt x="1155191" y="2208657"/>
                  </a:lnTo>
                  <a:lnTo>
                    <a:pt x="1107059" y="2209673"/>
                  </a:lnTo>
                  <a:lnTo>
                    <a:pt x="1059179" y="2208657"/>
                  </a:lnTo>
                  <a:lnTo>
                    <a:pt x="1011682" y="2205609"/>
                  </a:lnTo>
                  <a:lnTo>
                    <a:pt x="964819" y="2200605"/>
                  </a:lnTo>
                  <a:lnTo>
                    <a:pt x="918337" y="2193671"/>
                  </a:lnTo>
                  <a:lnTo>
                    <a:pt x="872744" y="2184844"/>
                  </a:lnTo>
                  <a:lnTo>
                    <a:pt x="827786" y="2174176"/>
                  </a:lnTo>
                  <a:lnTo>
                    <a:pt x="783336" y="2161679"/>
                  </a:lnTo>
                  <a:lnTo>
                    <a:pt x="739901" y="2147443"/>
                  </a:lnTo>
                  <a:lnTo>
                    <a:pt x="697229" y="2131466"/>
                  </a:lnTo>
                  <a:lnTo>
                    <a:pt x="655320" y="2113813"/>
                  </a:lnTo>
                  <a:lnTo>
                    <a:pt x="614426" y="2094522"/>
                  </a:lnTo>
                  <a:lnTo>
                    <a:pt x="574548" y="2073630"/>
                  </a:lnTo>
                  <a:lnTo>
                    <a:pt x="535559" y="2051177"/>
                  </a:lnTo>
                  <a:lnTo>
                    <a:pt x="497459" y="2027199"/>
                  </a:lnTo>
                  <a:lnTo>
                    <a:pt x="460501" y="2001761"/>
                  </a:lnTo>
                  <a:lnTo>
                    <a:pt x="424688" y="1974888"/>
                  </a:lnTo>
                  <a:lnTo>
                    <a:pt x="390144" y="1946617"/>
                  </a:lnTo>
                  <a:lnTo>
                    <a:pt x="356488" y="1917001"/>
                  </a:lnTo>
                  <a:lnTo>
                    <a:pt x="324230" y="1886077"/>
                  </a:lnTo>
                  <a:lnTo>
                    <a:pt x="293242" y="1853882"/>
                  </a:lnTo>
                  <a:lnTo>
                    <a:pt x="263651" y="1820456"/>
                  </a:lnTo>
                  <a:lnTo>
                    <a:pt x="235330" y="1785848"/>
                  </a:lnTo>
                  <a:lnTo>
                    <a:pt x="208279" y="1750098"/>
                  </a:lnTo>
                  <a:lnTo>
                    <a:pt x="182879" y="1713242"/>
                  </a:lnTo>
                  <a:lnTo>
                    <a:pt x="158876" y="1675333"/>
                  </a:lnTo>
                  <a:lnTo>
                    <a:pt x="136398" y="1636395"/>
                  </a:lnTo>
                  <a:lnTo>
                    <a:pt x="115442" y="1596517"/>
                  </a:lnTo>
                  <a:lnTo>
                    <a:pt x="96138" y="1555623"/>
                  </a:lnTo>
                  <a:lnTo>
                    <a:pt x="78486" y="1513840"/>
                  </a:lnTo>
                  <a:lnTo>
                    <a:pt x="62357" y="1471295"/>
                  </a:lnTo>
                  <a:lnTo>
                    <a:pt x="48005" y="1427988"/>
                  </a:lnTo>
                  <a:lnTo>
                    <a:pt x="35560" y="1383792"/>
                  </a:lnTo>
                  <a:lnTo>
                    <a:pt x="24891" y="1338834"/>
                  </a:lnTo>
                  <a:lnTo>
                    <a:pt x="16001" y="1293241"/>
                  </a:lnTo>
                  <a:lnTo>
                    <a:pt x="9016" y="1247013"/>
                  </a:lnTo>
                  <a:lnTo>
                    <a:pt x="4063" y="1200277"/>
                  </a:lnTo>
                  <a:lnTo>
                    <a:pt x="1015" y="1152779"/>
                  </a:lnTo>
                  <a:lnTo>
                    <a:pt x="0" y="110477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93944" y="4370323"/>
            <a:ext cx="1426845" cy="110553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indent="1270" algn="ctr">
              <a:lnSpc>
                <a:spcPct val="93100"/>
              </a:lnSpc>
              <a:spcBef>
                <a:spcPts val="225"/>
              </a:spcBef>
            </a:pP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Aide </a:t>
            </a:r>
            <a:r>
              <a:rPr sz="1500" spc="120" dirty="0">
                <a:solidFill>
                  <a:srgbClr val="FFFFFF"/>
                </a:solidFill>
                <a:latin typeface="Verdana"/>
                <a:cs typeface="Verdana"/>
              </a:rPr>
              <a:t>à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la </a:t>
            </a:r>
            <a:r>
              <a:rPr sz="15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80" dirty="0">
                <a:solidFill>
                  <a:srgbClr val="FFFFFF"/>
                </a:solidFill>
                <a:latin typeface="Verdana"/>
                <a:cs typeface="Verdana"/>
              </a:rPr>
              <a:t>dé</a:t>
            </a:r>
            <a:r>
              <a:rPr sz="1500" spc="1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00" spc="-21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5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8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500" spc="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un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20" dirty="0">
                <a:solidFill>
                  <a:srgbClr val="FFFFFF"/>
                </a:solidFill>
                <a:latin typeface="Verdana"/>
                <a:cs typeface="Verdana"/>
              </a:rPr>
              <a:t>onne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500" spc="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incertain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88539" y="3431540"/>
            <a:ext cx="2649220" cy="1706880"/>
            <a:chOff x="2288539" y="3431540"/>
            <a:chExt cx="2649220" cy="1706880"/>
          </a:xfrm>
        </p:grpSpPr>
        <p:sp>
          <p:nvSpPr>
            <p:cNvPr id="8" name="object 8"/>
            <p:cNvSpPr/>
            <p:nvPr/>
          </p:nvSpPr>
          <p:spPr>
            <a:xfrm>
              <a:off x="2298700" y="3444239"/>
              <a:ext cx="2639060" cy="1681480"/>
            </a:xfrm>
            <a:custGeom>
              <a:avLst/>
              <a:gdLst/>
              <a:ahLst/>
              <a:cxnLst/>
              <a:rect l="l" t="t" r="r" b="b"/>
              <a:pathLst>
                <a:path w="2639060" h="1681479">
                  <a:moveTo>
                    <a:pt x="2638806" y="1265301"/>
                  </a:moveTo>
                  <a:lnTo>
                    <a:pt x="2415794" y="879729"/>
                  </a:lnTo>
                  <a:lnTo>
                    <a:pt x="2383028" y="1001395"/>
                  </a:lnTo>
                  <a:lnTo>
                    <a:pt x="2102612" y="926388"/>
                  </a:lnTo>
                  <a:lnTo>
                    <a:pt x="2102612" y="168148"/>
                  </a:lnTo>
                  <a:lnTo>
                    <a:pt x="2096643" y="123456"/>
                  </a:lnTo>
                  <a:lnTo>
                    <a:pt x="2079625" y="83312"/>
                  </a:lnTo>
                  <a:lnTo>
                    <a:pt x="2053336" y="49276"/>
                  </a:lnTo>
                  <a:lnTo>
                    <a:pt x="2019300" y="22987"/>
                  </a:lnTo>
                  <a:lnTo>
                    <a:pt x="1979295" y="5969"/>
                  </a:lnTo>
                  <a:lnTo>
                    <a:pt x="1934591" y="0"/>
                  </a:lnTo>
                  <a:lnTo>
                    <a:pt x="1934337" y="0"/>
                  </a:lnTo>
                  <a:lnTo>
                    <a:pt x="170561" y="0"/>
                  </a:lnTo>
                  <a:lnTo>
                    <a:pt x="168148" y="0"/>
                  </a:lnTo>
                  <a:lnTo>
                    <a:pt x="123444" y="5969"/>
                  </a:lnTo>
                  <a:lnTo>
                    <a:pt x="83312" y="22987"/>
                  </a:lnTo>
                  <a:lnTo>
                    <a:pt x="49276" y="49276"/>
                  </a:lnTo>
                  <a:lnTo>
                    <a:pt x="22987" y="83312"/>
                  </a:lnTo>
                  <a:lnTo>
                    <a:pt x="5969" y="123456"/>
                  </a:lnTo>
                  <a:lnTo>
                    <a:pt x="0" y="168148"/>
                  </a:lnTo>
                  <a:lnTo>
                    <a:pt x="0" y="1512824"/>
                  </a:lnTo>
                  <a:lnTo>
                    <a:pt x="5969" y="1557655"/>
                  </a:lnTo>
                  <a:lnTo>
                    <a:pt x="22987" y="1597787"/>
                  </a:lnTo>
                  <a:lnTo>
                    <a:pt x="49276" y="1631823"/>
                  </a:lnTo>
                  <a:lnTo>
                    <a:pt x="83312" y="1658112"/>
                  </a:lnTo>
                  <a:lnTo>
                    <a:pt x="123444" y="1675130"/>
                  </a:lnTo>
                  <a:lnTo>
                    <a:pt x="168148" y="1681099"/>
                  </a:lnTo>
                  <a:lnTo>
                    <a:pt x="170561" y="1681099"/>
                  </a:lnTo>
                  <a:lnTo>
                    <a:pt x="1934337" y="1681099"/>
                  </a:lnTo>
                  <a:lnTo>
                    <a:pt x="1934591" y="1681099"/>
                  </a:lnTo>
                  <a:lnTo>
                    <a:pt x="1979295" y="1675130"/>
                  </a:lnTo>
                  <a:lnTo>
                    <a:pt x="2019300" y="1658112"/>
                  </a:lnTo>
                  <a:lnTo>
                    <a:pt x="2053336" y="1631823"/>
                  </a:lnTo>
                  <a:lnTo>
                    <a:pt x="2079625" y="1597787"/>
                  </a:lnTo>
                  <a:lnTo>
                    <a:pt x="2096643" y="1557655"/>
                  </a:lnTo>
                  <a:lnTo>
                    <a:pt x="2102612" y="1512824"/>
                  </a:lnTo>
                  <a:lnTo>
                    <a:pt x="2102612" y="1317612"/>
                  </a:lnTo>
                  <a:lnTo>
                    <a:pt x="2284984" y="1366393"/>
                  </a:lnTo>
                  <a:lnTo>
                    <a:pt x="2252472" y="1488059"/>
                  </a:lnTo>
                  <a:lnTo>
                    <a:pt x="2638806" y="1265301"/>
                  </a:lnTo>
                  <a:close/>
                </a:path>
              </a:pathLst>
            </a:custGeom>
            <a:solidFill>
              <a:srgbClr val="E03A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1239" y="3444240"/>
              <a:ext cx="2100580" cy="1681480"/>
            </a:xfrm>
            <a:custGeom>
              <a:avLst/>
              <a:gdLst/>
              <a:ahLst/>
              <a:cxnLst/>
              <a:rect l="l" t="t" r="r" b="b"/>
              <a:pathLst>
                <a:path w="2100579" h="1681479">
                  <a:moveTo>
                    <a:pt x="0" y="168148"/>
                  </a:moveTo>
                  <a:lnTo>
                    <a:pt x="5968" y="123444"/>
                  </a:lnTo>
                  <a:lnTo>
                    <a:pt x="22987" y="83312"/>
                  </a:lnTo>
                  <a:lnTo>
                    <a:pt x="49149" y="49275"/>
                  </a:lnTo>
                  <a:lnTo>
                    <a:pt x="83185" y="22987"/>
                  </a:lnTo>
                  <a:lnTo>
                    <a:pt x="123317" y="5969"/>
                  </a:lnTo>
                  <a:lnTo>
                    <a:pt x="168021" y="0"/>
                  </a:lnTo>
                  <a:lnTo>
                    <a:pt x="1932051" y="0"/>
                  </a:lnTo>
                  <a:lnTo>
                    <a:pt x="1976755" y="5969"/>
                  </a:lnTo>
                  <a:lnTo>
                    <a:pt x="2016760" y="22987"/>
                  </a:lnTo>
                  <a:lnTo>
                    <a:pt x="2050796" y="49275"/>
                  </a:lnTo>
                  <a:lnTo>
                    <a:pt x="2077085" y="83312"/>
                  </a:lnTo>
                  <a:lnTo>
                    <a:pt x="2094102" y="123444"/>
                  </a:lnTo>
                  <a:lnTo>
                    <a:pt x="2100072" y="168148"/>
                  </a:lnTo>
                  <a:lnTo>
                    <a:pt x="2100072" y="1512824"/>
                  </a:lnTo>
                  <a:lnTo>
                    <a:pt x="2094102" y="1557655"/>
                  </a:lnTo>
                  <a:lnTo>
                    <a:pt x="2077085" y="1597787"/>
                  </a:lnTo>
                  <a:lnTo>
                    <a:pt x="2050796" y="1631823"/>
                  </a:lnTo>
                  <a:lnTo>
                    <a:pt x="2016760" y="1658112"/>
                  </a:lnTo>
                  <a:lnTo>
                    <a:pt x="1976755" y="1675130"/>
                  </a:lnTo>
                  <a:lnTo>
                    <a:pt x="1932051" y="1681099"/>
                  </a:lnTo>
                  <a:lnTo>
                    <a:pt x="168021" y="1681099"/>
                  </a:lnTo>
                  <a:lnTo>
                    <a:pt x="123317" y="1675130"/>
                  </a:lnTo>
                  <a:lnTo>
                    <a:pt x="83185" y="1658112"/>
                  </a:lnTo>
                  <a:lnTo>
                    <a:pt x="49149" y="1631823"/>
                  </a:lnTo>
                  <a:lnTo>
                    <a:pt x="22987" y="1597787"/>
                  </a:lnTo>
                  <a:lnTo>
                    <a:pt x="5968" y="1557655"/>
                  </a:lnTo>
                  <a:lnTo>
                    <a:pt x="0" y="1512824"/>
                  </a:lnTo>
                  <a:lnTo>
                    <a:pt x="0" y="168148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371725" y="3431429"/>
            <a:ext cx="1878964" cy="141414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314325">
              <a:lnSpc>
                <a:spcPct val="122800"/>
              </a:lnSpc>
              <a:spcBef>
                <a:spcPts val="215"/>
              </a:spcBef>
            </a:pP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Réduire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’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1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500" spc="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500" spc="8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5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le  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risque</a:t>
            </a:r>
            <a:endParaRPr sz="1500">
              <a:latin typeface="Verdana"/>
              <a:cs typeface="Verdana"/>
            </a:endParaRPr>
          </a:p>
          <a:p>
            <a:pPr marL="127000" marR="5080" indent="-114300">
              <a:lnSpc>
                <a:spcPts val="1600"/>
              </a:lnSpc>
              <a:spcBef>
                <a:spcPts val="1000"/>
              </a:spcBef>
              <a:buSzPct val="93333"/>
              <a:buChar char="•"/>
              <a:tabLst>
                <a:tab pos="129539" algn="l"/>
              </a:tabLst>
            </a:pP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sp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oser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8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la  </a:t>
            </a:r>
            <a:r>
              <a:rPr sz="1500" spc="30" dirty="0">
                <a:solidFill>
                  <a:srgbClr val="FFFFFF"/>
                </a:solidFill>
                <a:latin typeface="Verdana"/>
                <a:cs typeface="Verdana"/>
              </a:rPr>
              <a:t>bonne</a:t>
            </a:r>
            <a:r>
              <a:rPr sz="1500" spc="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information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32859" y="1592580"/>
            <a:ext cx="2128520" cy="2339340"/>
            <a:chOff x="3832859" y="1592580"/>
            <a:chExt cx="2128520" cy="2339340"/>
          </a:xfrm>
        </p:grpSpPr>
        <p:sp>
          <p:nvSpPr>
            <p:cNvPr id="12" name="object 12"/>
            <p:cNvSpPr/>
            <p:nvPr/>
          </p:nvSpPr>
          <p:spPr>
            <a:xfrm>
              <a:off x="3843020" y="1602739"/>
              <a:ext cx="2105660" cy="2329180"/>
            </a:xfrm>
            <a:custGeom>
              <a:avLst/>
              <a:gdLst/>
              <a:ahLst/>
              <a:cxnLst/>
              <a:rect l="l" t="t" r="r" b="b"/>
              <a:pathLst>
                <a:path w="2105660" h="2329179">
                  <a:moveTo>
                    <a:pt x="2105406" y="170307"/>
                  </a:moveTo>
                  <a:lnTo>
                    <a:pt x="2099437" y="125857"/>
                  </a:lnTo>
                  <a:lnTo>
                    <a:pt x="2082419" y="85725"/>
                  </a:lnTo>
                  <a:lnTo>
                    <a:pt x="2056257" y="51689"/>
                  </a:lnTo>
                  <a:lnTo>
                    <a:pt x="2054809" y="50584"/>
                  </a:lnTo>
                  <a:lnTo>
                    <a:pt x="2053717" y="49149"/>
                  </a:lnTo>
                  <a:lnTo>
                    <a:pt x="2019681" y="22860"/>
                  </a:lnTo>
                  <a:lnTo>
                    <a:pt x="1979549" y="5969"/>
                  </a:lnTo>
                  <a:lnTo>
                    <a:pt x="1934845" y="0"/>
                  </a:lnTo>
                  <a:lnTo>
                    <a:pt x="168021" y="0"/>
                  </a:lnTo>
                  <a:lnTo>
                    <a:pt x="123317" y="5969"/>
                  </a:lnTo>
                  <a:lnTo>
                    <a:pt x="83185" y="22860"/>
                  </a:lnTo>
                  <a:lnTo>
                    <a:pt x="49149" y="49149"/>
                  </a:lnTo>
                  <a:lnTo>
                    <a:pt x="22987" y="83185"/>
                  </a:lnTo>
                  <a:lnTo>
                    <a:pt x="5969" y="123317"/>
                  </a:lnTo>
                  <a:lnTo>
                    <a:pt x="0" y="167767"/>
                  </a:lnTo>
                  <a:lnTo>
                    <a:pt x="0" y="1510919"/>
                  </a:lnTo>
                  <a:lnTo>
                    <a:pt x="5969" y="1555369"/>
                  </a:lnTo>
                  <a:lnTo>
                    <a:pt x="22987" y="1595501"/>
                  </a:lnTo>
                  <a:lnTo>
                    <a:pt x="49149" y="1629537"/>
                  </a:lnTo>
                  <a:lnTo>
                    <a:pt x="50584" y="1630641"/>
                  </a:lnTo>
                  <a:lnTo>
                    <a:pt x="51689" y="1632077"/>
                  </a:lnTo>
                  <a:lnTo>
                    <a:pt x="85725" y="1658239"/>
                  </a:lnTo>
                  <a:lnTo>
                    <a:pt x="125857" y="1675257"/>
                  </a:lnTo>
                  <a:lnTo>
                    <a:pt x="170561" y="1681226"/>
                  </a:lnTo>
                  <a:lnTo>
                    <a:pt x="1234198" y="1681226"/>
                  </a:lnTo>
                  <a:lnTo>
                    <a:pt x="1440307" y="2123059"/>
                  </a:lnTo>
                  <a:lnTo>
                    <a:pt x="1326007" y="2176399"/>
                  </a:lnTo>
                  <a:lnTo>
                    <a:pt x="1744853" y="2328799"/>
                  </a:lnTo>
                  <a:lnTo>
                    <a:pt x="1897380" y="1909953"/>
                  </a:lnTo>
                  <a:lnTo>
                    <a:pt x="1782953" y="1963305"/>
                  </a:lnTo>
                  <a:lnTo>
                    <a:pt x="1651444" y="1681226"/>
                  </a:lnTo>
                  <a:lnTo>
                    <a:pt x="1937385" y="1681226"/>
                  </a:lnTo>
                  <a:lnTo>
                    <a:pt x="1982089" y="1675257"/>
                  </a:lnTo>
                  <a:lnTo>
                    <a:pt x="2022221" y="1658239"/>
                  </a:lnTo>
                  <a:lnTo>
                    <a:pt x="2056257" y="1632077"/>
                  </a:lnTo>
                  <a:lnTo>
                    <a:pt x="2082419" y="1598041"/>
                  </a:lnTo>
                  <a:lnTo>
                    <a:pt x="2099437" y="1557909"/>
                  </a:lnTo>
                  <a:lnTo>
                    <a:pt x="2105406" y="1513332"/>
                  </a:lnTo>
                  <a:lnTo>
                    <a:pt x="2105406" y="170307"/>
                  </a:lnTo>
                  <a:close/>
                </a:path>
              </a:pathLst>
            </a:custGeom>
            <a:solidFill>
              <a:srgbClr val="DC52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45559" y="1605280"/>
              <a:ext cx="2103120" cy="1678939"/>
            </a:xfrm>
            <a:custGeom>
              <a:avLst/>
              <a:gdLst/>
              <a:ahLst/>
              <a:cxnLst/>
              <a:rect l="l" t="t" r="r" b="b"/>
              <a:pathLst>
                <a:path w="2103120" h="1678939">
                  <a:moveTo>
                    <a:pt x="0" y="167767"/>
                  </a:moveTo>
                  <a:lnTo>
                    <a:pt x="5968" y="123317"/>
                  </a:lnTo>
                  <a:lnTo>
                    <a:pt x="22987" y="83185"/>
                  </a:lnTo>
                  <a:lnTo>
                    <a:pt x="49149" y="49149"/>
                  </a:lnTo>
                  <a:lnTo>
                    <a:pt x="83185" y="22860"/>
                  </a:lnTo>
                  <a:lnTo>
                    <a:pt x="123316" y="5969"/>
                  </a:lnTo>
                  <a:lnTo>
                    <a:pt x="168020" y="0"/>
                  </a:lnTo>
                  <a:lnTo>
                    <a:pt x="1934844" y="0"/>
                  </a:lnTo>
                  <a:lnTo>
                    <a:pt x="1979549" y="5969"/>
                  </a:lnTo>
                  <a:lnTo>
                    <a:pt x="2019680" y="22860"/>
                  </a:lnTo>
                  <a:lnTo>
                    <a:pt x="2053716" y="49149"/>
                  </a:lnTo>
                  <a:lnTo>
                    <a:pt x="2079878" y="83185"/>
                  </a:lnTo>
                  <a:lnTo>
                    <a:pt x="2096897" y="123317"/>
                  </a:lnTo>
                  <a:lnTo>
                    <a:pt x="2102866" y="167767"/>
                  </a:lnTo>
                  <a:lnTo>
                    <a:pt x="2102866" y="1510792"/>
                  </a:lnTo>
                  <a:lnTo>
                    <a:pt x="2096897" y="1555369"/>
                  </a:lnTo>
                  <a:lnTo>
                    <a:pt x="2079878" y="1595501"/>
                  </a:lnTo>
                  <a:lnTo>
                    <a:pt x="2053716" y="1629537"/>
                  </a:lnTo>
                  <a:lnTo>
                    <a:pt x="2019680" y="1655699"/>
                  </a:lnTo>
                  <a:lnTo>
                    <a:pt x="1979549" y="1672717"/>
                  </a:lnTo>
                  <a:lnTo>
                    <a:pt x="1934844" y="1678686"/>
                  </a:lnTo>
                  <a:lnTo>
                    <a:pt x="168020" y="1678686"/>
                  </a:lnTo>
                  <a:lnTo>
                    <a:pt x="123316" y="1672717"/>
                  </a:lnTo>
                  <a:lnTo>
                    <a:pt x="83185" y="1655699"/>
                  </a:lnTo>
                  <a:lnTo>
                    <a:pt x="49149" y="1629537"/>
                  </a:lnTo>
                  <a:lnTo>
                    <a:pt x="22987" y="1595501"/>
                  </a:lnTo>
                  <a:lnTo>
                    <a:pt x="5968" y="1555369"/>
                  </a:lnTo>
                  <a:lnTo>
                    <a:pt x="0" y="1510792"/>
                  </a:lnTo>
                  <a:lnTo>
                    <a:pt x="0" y="16776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17696" y="1621810"/>
            <a:ext cx="1689100" cy="132143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500" spc="1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5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500" spc="6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500" spc="-20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6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500" spc="-20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30" dirty="0">
                <a:solidFill>
                  <a:srgbClr val="FFFFFF"/>
                </a:solidFill>
                <a:latin typeface="Verdana"/>
                <a:cs typeface="Verdana"/>
              </a:rPr>
              <a:t>«</a:t>
            </a:r>
            <a:r>
              <a:rPr sz="1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17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500" spc="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500" spc="85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8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500" spc="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204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500" spc="-21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500" spc="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30" dirty="0">
                <a:solidFill>
                  <a:srgbClr val="FFFFFF"/>
                </a:solidFill>
                <a:latin typeface="Verdana"/>
                <a:cs typeface="Verdana"/>
              </a:rPr>
              <a:t>»</a:t>
            </a:r>
            <a:endParaRPr sz="1500">
              <a:latin typeface="Verdana"/>
              <a:cs typeface="Verdana"/>
            </a:endParaRPr>
          </a:p>
          <a:p>
            <a:pPr marL="127000" marR="5080" indent="-114300">
              <a:lnSpc>
                <a:spcPts val="1600"/>
              </a:lnSpc>
              <a:spcBef>
                <a:spcPts val="1025"/>
              </a:spcBef>
              <a:buSzPct val="93333"/>
              <a:buChar char="•"/>
              <a:tabLst>
                <a:tab pos="129539" algn="l"/>
              </a:tabLst>
            </a:pPr>
            <a:r>
              <a:rPr sz="1500" spc="-145" dirty="0">
                <a:solidFill>
                  <a:srgbClr val="FFFFFF"/>
                </a:solidFill>
                <a:latin typeface="Verdana"/>
                <a:cs typeface="Verdana"/>
              </a:rPr>
              <a:t>É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500" spc="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bl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00" spc="-1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8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relations</a:t>
            </a:r>
            <a:r>
              <a:rPr sz="1500" spc="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causes- </a:t>
            </a:r>
            <a:r>
              <a:rPr sz="1500" spc="-5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effets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235700" y="1592580"/>
            <a:ext cx="2128520" cy="2339340"/>
            <a:chOff x="6235700" y="1592580"/>
            <a:chExt cx="2128520" cy="2339340"/>
          </a:xfrm>
        </p:grpSpPr>
        <p:sp>
          <p:nvSpPr>
            <p:cNvPr id="16" name="object 16"/>
            <p:cNvSpPr/>
            <p:nvPr/>
          </p:nvSpPr>
          <p:spPr>
            <a:xfrm>
              <a:off x="6248400" y="1602739"/>
              <a:ext cx="2103120" cy="2329180"/>
            </a:xfrm>
            <a:custGeom>
              <a:avLst/>
              <a:gdLst/>
              <a:ahLst/>
              <a:cxnLst/>
              <a:rect l="l" t="t" r="r" b="b"/>
              <a:pathLst>
                <a:path w="2103120" h="2329179">
                  <a:moveTo>
                    <a:pt x="2102866" y="167767"/>
                  </a:moveTo>
                  <a:lnTo>
                    <a:pt x="2096897" y="123317"/>
                  </a:lnTo>
                  <a:lnTo>
                    <a:pt x="2079879" y="83185"/>
                  </a:lnTo>
                  <a:lnTo>
                    <a:pt x="2053717" y="49149"/>
                  </a:lnTo>
                  <a:lnTo>
                    <a:pt x="2019681" y="22860"/>
                  </a:lnTo>
                  <a:lnTo>
                    <a:pt x="1979549" y="5969"/>
                  </a:lnTo>
                  <a:lnTo>
                    <a:pt x="1934845" y="0"/>
                  </a:lnTo>
                  <a:lnTo>
                    <a:pt x="168021" y="0"/>
                  </a:lnTo>
                  <a:lnTo>
                    <a:pt x="123317" y="5969"/>
                  </a:lnTo>
                  <a:lnTo>
                    <a:pt x="83185" y="22860"/>
                  </a:lnTo>
                  <a:lnTo>
                    <a:pt x="49149" y="49149"/>
                  </a:lnTo>
                  <a:lnTo>
                    <a:pt x="22987" y="83185"/>
                  </a:lnTo>
                  <a:lnTo>
                    <a:pt x="5969" y="123317"/>
                  </a:lnTo>
                  <a:lnTo>
                    <a:pt x="0" y="167767"/>
                  </a:lnTo>
                  <a:lnTo>
                    <a:pt x="0" y="170307"/>
                  </a:lnTo>
                  <a:lnTo>
                    <a:pt x="0" y="1510919"/>
                  </a:lnTo>
                  <a:lnTo>
                    <a:pt x="0" y="1513332"/>
                  </a:lnTo>
                  <a:lnTo>
                    <a:pt x="5969" y="1557909"/>
                  </a:lnTo>
                  <a:lnTo>
                    <a:pt x="22987" y="1598041"/>
                  </a:lnTo>
                  <a:lnTo>
                    <a:pt x="49149" y="1632077"/>
                  </a:lnTo>
                  <a:lnTo>
                    <a:pt x="83185" y="1658239"/>
                  </a:lnTo>
                  <a:lnTo>
                    <a:pt x="123317" y="1675257"/>
                  </a:lnTo>
                  <a:lnTo>
                    <a:pt x="168021" y="1681226"/>
                  </a:lnTo>
                  <a:lnTo>
                    <a:pt x="449110" y="1681226"/>
                  </a:lnTo>
                  <a:lnTo>
                    <a:pt x="317627" y="1963305"/>
                  </a:lnTo>
                  <a:lnTo>
                    <a:pt x="203200" y="1909953"/>
                  </a:lnTo>
                  <a:lnTo>
                    <a:pt x="355600" y="2328799"/>
                  </a:lnTo>
                  <a:lnTo>
                    <a:pt x="774573" y="2176399"/>
                  </a:lnTo>
                  <a:lnTo>
                    <a:pt x="660146" y="2123059"/>
                  </a:lnTo>
                  <a:lnTo>
                    <a:pt x="734822" y="1963305"/>
                  </a:lnTo>
                  <a:lnTo>
                    <a:pt x="866343" y="1681226"/>
                  </a:lnTo>
                  <a:lnTo>
                    <a:pt x="1934845" y="1681226"/>
                  </a:lnTo>
                  <a:lnTo>
                    <a:pt x="1979549" y="1675257"/>
                  </a:lnTo>
                  <a:lnTo>
                    <a:pt x="2019681" y="1658239"/>
                  </a:lnTo>
                  <a:lnTo>
                    <a:pt x="2053717" y="1632077"/>
                  </a:lnTo>
                  <a:lnTo>
                    <a:pt x="2079879" y="1598041"/>
                  </a:lnTo>
                  <a:lnTo>
                    <a:pt x="2096897" y="1557909"/>
                  </a:lnTo>
                  <a:lnTo>
                    <a:pt x="2102866" y="1513332"/>
                  </a:lnTo>
                  <a:lnTo>
                    <a:pt x="2102866" y="1510919"/>
                  </a:lnTo>
                  <a:lnTo>
                    <a:pt x="2102866" y="170307"/>
                  </a:lnTo>
                  <a:lnTo>
                    <a:pt x="2102866" y="167767"/>
                  </a:lnTo>
                  <a:close/>
                </a:path>
              </a:pathLst>
            </a:custGeom>
            <a:solidFill>
              <a:srgbClr val="D41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48400" y="1605280"/>
              <a:ext cx="2103120" cy="1678939"/>
            </a:xfrm>
            <a:custGeom>
              <a:avLst/>
              <a:gdLst/>
              <a:ahLst/>
              <a:cxnLst/>
              <a:rect l="l" t="t" r="r" b="b"/>
              <a:pathLst>
                <a:path w="2103120" h="1678939">
                  <a:moveTo>
                    <a:pt x="0" y="167767"/>
                  </a:moveTo>
                  <a:lnTo>
                    <a:pt x="5969" y="123317"/>
                  </a:lnTo>
                  <a:lnTo>
                    <a:pt x="22987" y="83185"/>
                  </a:lnTo>
                  <a:lnTo>
                    <a:pt x="49149" y="49149"/>
                  </a:lnTo>
                  <a:lnTo>
                    <a:pt x="83185" y="22860"/>
                  </a:lnTo>
                  <a:lnTo>
                    <a:pt x="123316" y="5969"/>
                  </a:lnTo>
                  <a:lnTo>
                    <a:pt x="168021" y="0"/>
                  </a:lnTo>
                  <a:lnTo>
                    <a:pt x="1934845" y="0"/>
                  </a:lnTo>
                  <a:lnTo>
                    <a:pt x="1979549" y="5969"/>
                  </a:lnTo>
                  <a:lnTo>
                    <a:pt x="2019680" y="22860"/>
                  </a:lnTo>
                  <a:lnTo>
                    <a:pt x="2053717" y="49149"/>
                  </a:lnTo>
                  <a:lnTo>
                    <a:pt x="2079878" y="83185"/>
                  </a:lnTo>
                  <a:lnTo>
                    <a:pt x="2096897" y="123317"/>
                  </a:lnTo>
                  <a:lnTo>
                    <a:pt x="2102866" y="167767"/>
                  </a:lnTo>
                  <a:lnTo>
                    <a:pt x="2102866" y="1510792"/>
                  </a:lnTo>
                  <a:lnTo>
                    <a:pt x="2096897" y="1555369"/>
                  </a:lnTo>
                  <a:lnTo>
                    <a:pt x="2079878" y="1595501"/>
                  </a:lnTo>
                  <a:lnTo>
                    <a:pt x="2053717" y="1629537"/>
                  </a:lnTo>
                  <a:lnTo>
                    <a:pt x="2019680" y="1655699"/>
                  </a:lnTo>
                  <a:lnTo>
                    <a:pt x="1979549" y="1672717"/>
                  </a:lnTo>
                  <a:lnTo>
                    <a:pt x="1934845" y="1678686"/>
                  </a:lnTo>
                  <a:lnTo>
                    <a:pt x="168021" y="1678686"/>
                  </a:lnTo>
                  <a:lnTo>
                    <a:pt x="123316" y="1672717"/>
                  </a:lnTo>
                  <a:lnTo>
                    <a:pt x="83185" y="1655699"/>
                  </a:lnTo>
                  <a:lnTo>
                    <a:pt x="49149" y="1629537"/>
                  </a:lnTo>
                  <a:lnTo>
                    <a:pt x="22987" y="1595501"/>
                  </a:lnTo>
                  <a:lnTo>
                    <a:pt x="5969" y="1555369"/>
                  </a:lnTo>
                  <a:lnTo>
                    <a:pt x="0" y="1510792"/>
                  </a:lnTo>
                  <a:lnTo>
                    <a:pt x="0" y="16776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323965" y="1562861"/>
            <a:ext cx="1555750" cy="1042669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Communiquer</a:t>
            </a:r>
            <a:endParaRPr sz="1500">
              <a:latin typeface="Verdana"/>
              <a:cs typeface="Verdana"/>
            </a:endParaRPr>
          </a:p>
          <a:p>
            <a:pPr marL="127000" marR="5080" indent="-114300">
              <a:lnSpc>
                <a:spcPts val="1600"/>
              </a:lnSpc>
              <a:spcBef>
                <a:spcPts val="825"/>
              </a:spcBef>
              <a:buSzPct val="93333"/>
              <a:buChar char="•"/>
              <a:tabLst>
                <a:tab pos="129539" algn="l"/>
              </a:tabLst>
            </a:pP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Do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8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1500" spc="120" dirty="0">
                <a:solidFill>
                  <a:srgbClr val="FFFFFF"/>
                </a:solidFill>
                <a:latin typeface="Verdana"/>
                <a:cs typeface="Verdana"/>
              </a:rPr>
              <a:t>à</a:t>
            </a:r>
            <a:r>
              <a:rPr sz="1500" spc="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l’action </a:t>
            </a:r>
            <a:r>
              <a:rPr sz="1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collective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256780" y="3431540"/>
            <a:ext cx="2654300" cy="1706880"/>
            <a:chOff x="7256780" y="3431540"/>
            <a:chExt cx="2654300" cy="1706880"/>
          </a:xfrm>
        </p:grpSpPr>
        <p:sp>
          <p:nvSpPr>
            <p:cNvPr id="20" name="object 20"/>
            <p:cNvSpPr/>
            <p:nvPr/>
          </p:nvSpPr>
          <p:spPr>
            <a:xfrm>
              <a:off x="7256780" y="3444239"/>
              <a:ext cx="2639060" cy="1681480"/>
            </a:xfrm>
            <a:custGeom>
              <a:avLst/>
              <a:gdLst/>
              <a:ahLst/>
              <a:cxnLst/>
              <a:rect l="l" t="t" r="r" b="b"/>
              <a:pathLst>
                <a:path w="2639059" h="1681479">
                  <a:moveTo>
                    <a:pt x="2638806" y="168148"/>
                  </a:moveTo>
                  <a:lnTo>
                    <a:pt x="2632837" y="123456"/>
                  </a:lnTo>
                  <a:lnTo>
                    <a:pt x="2615819" y="83312"/>
                  </a:lnTo>
                  <a:lnTo>
                    <a:pt x="2589530" y="49276"/>
                  </a:lnTo>
                  <a:lnTo>
                    <a:pt x="2555494" y="22987"/>
                  </a:lnTo>
                  <a:lnTo>
                    <a:pt x="2515235" y="5969"/>
                  </a:lnTo>
                  <a:lnTo>
                    <a:pt x="2470531" y="0"/>
                  </a:lnTo>
                  <a:lnTo>
                    <a:pt x="704215" y="0"/>
                  </a:lnTo>
                  <a:lnTo>
                    <a:pt x="659511" y="5969"/>
                  </a:lnTo>
                  <a:lnTo>
                    <a:pt x="619252" y="22987"/>
                  </a:lnTo>
                  <a:lnTo>
                    <a:pt x="585216" y="49276"/>
                  </a:lnTo>
                  <a:lnTo>
                    <a:pt x="558927" y="83312"/>
                  </a:lnTo>
                  <a:lnTo>
                    <a:pt x="541909" y="123456"/>
                  </a:lnTo>
                  <a:lnTo>
                    <a:pt x="535940" y="168148"/>
                  </a:lnTo>
                  <a:lnTo>
                    <a:pt x="535940" y="926426"/>
                  </a:lnTo>
                  <a:lnTo>
                    <a:pt x="255651" y="1001395"/>
                  </a:lnTo>
                  <a:lnTo>
                    <a:pt x="222885" y="879729"/>
                  </a:lnTo>
                  <a:lnTo>
                    <a:pt x="0" y="1265301"/>
                  </a:lnTo>
                  <a:lnTo>
                    <a:pt x="386334" y="1488059"/>
                  </a:lnTo>
                  <a:lnTo>
                    <a:pt x="353695" y="1366393"/>
                  </a:lnTo>
                  <a:lnTo>
                    <a:pt x="535940" y="1317650"/>
                  </a:lnTo>
                  <a:lnTo>
                    <a:pt x="535940" y="1512824"/>
                  </a:lnTo>
                  <a:lnTo>
                    <a:pt x="541909" y="1557655"/>
                  </a:lnTo>
                  <a:lnTo>
                    <a:pt x="558927" y="1597787"/>
                  </a:lnTo>
                  <a:lnTo>
                    <a:pt x="585216" y="1631823"/>
                  </a:lnTo>
                  <a:lnTo>
                    <a:pt x="619252" y="1658112"/>
                  </a:lnTo>
                  <a:lnTo>
                    <a:pt x="659511" y="1675130"/>
                  </a:lnTo>
                  <a:lnTo>
                    <a:pt x="704215" y="1681099"/>
                  </a:lnTo>
                  <a:lnTo>
                    <a:pt x="2470531" y="1681099"/>
                  </a:lnTo>
                  <a:lnTo>
                    <a:pt x="2515235" y="1675130"/>
                  </a:lnTo>
                  <a:lnTo>
                    <a:pt x="2555494" y="1658112"/>
                  </a:lnTo>
                  <a:lnTo>
                    <a:pt x="2589530" y="1631823"/>
                  </a:lnTo>
                  <a:lnTo>
                    <a:pt x="2615819" y="1597787"/>
                  </a:lnTo>
                  <a:lnTo>
                    <a:pt x="2632837" y="1557655"/>
                  </a:lnTo>
                  <a:lnTo>
                    <a:pt x="2638806" y="1512824"/>
                  </a:lnTo>
                  <a:lnTo>
                    <a:pt x="2638806" y="168148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795260" y="3444240"/>
              <a:ext cx="2103120" cy="1681480"/>
            </a:xfrm>
            <a:custGeom>
              <a:avLst/>
              <a:gdLst/>
              <a:ahLst/>
              <a:cxnLst/>
              <a:rect l="l" t="t" r="r" b="b"/>
              <a:pathLst>
                <a:path w="2103120" h="1681479">
                  <a:moveTo>
                    <a:pt x="0" y="168148"/>
                  </a:moveTo>
                  <a:lnTo>
                    <a:pt x="5969" y="123444"/>
                  </a:lnTo>
                  <a:lnTo>
                    <a:pt x="22987" y="83312"/>
                  </a:lnTo>
                  <a:lnTo>
                    <a:pt x="49275" y="49275"/>
                  </a:lnTo>
                  <a:lnTo>
                    <a:pt x="83312" y="22987"/>
                  </a:lnTo>
                  <a:lnTo>
                    <a:pt x="123571" y="5969"/>
                  </a:lnTo>
                  <a:lnTo>
                    <a:pt x="168275" y="0"/>
                  </a:lnTo>
                  <a:lnTo>
                    <a:pt x="1934591" y="0"/>
                  </a:lnTo>
                  <a:lnTo>
                    <a:pt x="1979295" y="5969"/>
                  </a:lnTo>
                  <a:lnTo>
                    <a:pt x="2019554" y="22987"/>
                  </a:lnTo>
                  <a:lnTo>
                    <a:pt x="2053590" y="49275"/>
                  </a:lnTo>
                  <a:lnTo>
                    <a:pt x="2079879" y="83312"/>
                  </a:lnTo>
                  <a:lnTo>
                    <a:pt x="2096897" y="123444"/>
                  </a:lnTo>
                  <a:lnTo>
                    <a:pt x="2102866" y="168148"/>
                  </a:lnTo>
                  <a:lnTo>
                    <a:pt x="2102866" y="1512824"/>
                  </a:lnTo>
                  <a:lnTo>
                    <a:pt x="2096897" y="1557655"/>
                  </a:lnTo>
                  <a:lnTo>
                    <a:pt x="2079879" y="1597787"/>
                  </a:lnTo>
                  <a:lnTo>
                    <a:pt x="2053590" y="1631823"/>
                  </a:lnTo>
                  <a:lnTo>
                    <a:pt x="2019554" y="1658112"/>
                  </a:lnTo>
                  <a:lnTo>
                    <a:pt x="1979295" y="1675130"/>
                  </a:lnTo>
                  <a:lnTo>
                    <a:pt x="1934591" y="1681099"/>
                  </a:lnTo>
                  <a:lnTo>
                    <a:pt x="168275" y="1681099"/>
                  </a:lnTo>
                  <a:lnTo>
                    <a:pt x="123571" y="1675130"/>
                  </a:lnTo>
                  <a:lnTo>
                    <a:pt x="83312" y="1658112"/>
                  </a:lnTo>
                  <a:lnTo>
                    <a:pt x="49275" y="1631823"/>
                  </a:lnTo>
                  <a:lnTo>
                    <a:pt x="22987" y="1597787"/>
                  </a:lnTo>
                  <a:lnTo>
                    <a:pt x="5969" y="1557655"/>
                  </a:lnTo>
                  <a:lnTo>
                    <a:pt x="0" y="1512824"/>
                  </a:lnTo>
                  <a:lnTo>
                    <a:pt x="0" y="16814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870190" y="3497960"/>
            <a:ext cx="1739264" cy="129349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22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500" spc="6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5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22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500" spc="9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6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00" spc="-229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5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120" dirty="0">
                <a:solidFill>
                  <a:srgbClr val="FFFFFF"/>
                </a:solidFill>
                <a:latin typeface="Verdana"/>
                <a:cs typeface="Verdana"/>
              </a:rPr>
              <a:t>à</a:t>
            </a: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5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4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500" spc="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2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500" spc="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9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500" spc="-170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endParaRPr sz="1500">
              <a:latin typeface="Verdana"/>
              <a:cs typeface="Verdana"/>
            </a:endParaRPr>
          </a:p>
          <a:p>
            <a:pPr marL="127000" marR="5080" indent="-114300">
              <a:lnSpc>
                <a:spcPts val="1600"/>
              </a:lnSpc>
              <a:spcBef>
                <a:spcPts val="1005"/>
              </a:spcBef>
              <a:buSzPct val="93333"/>
              <a:buChar char="•"/>
              <a:tabLst>
                <a:tab pos="129539" algn="l"/>
              </a:tabLst>
            </a:pP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5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20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5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tt</a:t>
            </a:r>
            <a:r>
              <a:rPr sz="1500" spc="-20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85" dirty="0">
                <a:solidFill>
                  <a:srgbClr val="FFFFFF"/>
                </a:solidFill>
                <a:latin typeface="Verdana"/>
                <a:cs typeface="Verdana"/>
              </a:rPr>
              <a:t>à  </a:t>
            </a:r>
            <a:r>
              <a:rPr sz="1500" spc="1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500" spc="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1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un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8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5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4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ou</a:t>
            </a:r>
            <a:r>
              <a:rPr sz="1500" spc="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70" dirty="0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ô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500" spc="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73579" y="1600200"/>
            <a:ext cx="7622540" cy="4526280"/>
            <a:chOff x="1973579" y="1600200"/>
            <a:chExt cx="7622540" cy="4526280"/>
          </a:xfrm>
        </p:grpSpPr>
        <p:sp>
          <p:nvSpPr>
            <p:cNvPr id="3" name="object 3"/>
            <p:cNvSpPr/>
            <p:nvPr/>
          </p:nvSpPr>
          <p:spPr>
            <a:xfrm>
              <a:off x="2598419" y="1600200"/>
              <a:ext cx="6997700" cy="4526280"/>
            </a:xfrm>
            <a:custGeom>
              <a:avLst/>
              <a:gdLst/>
              <a:ahLst/>
              <a:cxnLst/>
              <a:rect l="l" t="t" r="r" b="b"/>
              <a:pathLst>
                <a:path w="6997700" h="4526280">
                  <a:moveTo>
                    <a:pt x="4734179" y="0"/>
                  </a:moveTo>
                  <a:lnTo>
                    <a:pt x="4734179" y="1131570"/>
                  </a:lnTo>
                  <a:lnTo>
                    <a:pt x="0" y="1131570"/>
                  </a:lnTo>
                  <a:lnTo>
                    <a:pt x="0" y="3394710"/>
                  </a:lnTo>
                  <a:lnTo>
                    <a:pt x="4734179" y="3394710"/>
                  </a:lnTo>
                  <a:lnTo>
                    <a:pt x="4734179" y="4526280"/>
                  </a:lnTo>
                  <a:lnTo>
                    <a:pt x="6997573" y="2263140"/>
                  </a:lnTo>
                  <a:lnTo>
                    <a:pt x="4734179" y="0"/>
                  </a:lnTo>
                  <a:close/>
                </a:path>
              </a:pathLst>
            </a:custGeom>
            <a:solidFill>
              <a:srgbClr val="C8D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83739" y="2959100"/>
              <a:ext cx="1950720" cy="1811020"/>
            </a:xfrm>
            <a:custGeom>
              <a:avLst/>
              <a:gdLst/>
              <a:ahLst/>
              <a:cxnLst/>
              <a:rect l="l" t="t" r="r" b="b"/>
              <a:pathLst>
                <a:path w="1950720" h="1811020">
                  <a:moveTo>
                    <a:pt x="1648968" y="0"/>
                  </a:moveTo>
                  <a:lnTo>
                    <a:pt x="301752" y="0"/>
                  </a:lnTo>
                  <a:lnTo>
                    <a:pt x="252857" y="3937"/>
                  </a:lnTo>
                  <a:lnTo>
                    <a:pt x="206375" y="15366"/>
                  </a:lnTo>
                  <a:lnTo>
                    <a:pt x="163068" y="33654"/>
                  </a:lnTo>
                  <a:lnTo>
                    <a:pt x="123571" y="58292"/>
                  </a:lnTo>
                  <a:lnTo>
                    <a:pt x="88392" y="88391"/>
                  </a:lnTo>
                  <a:lnTo>
                    <a:pt x="58166" y="123571"/>
                  </a:lnTo>
                  <a:lnTo>
                    <a:pt x="33655" y="163195"/>
                  </a:lnTo>
                  <a:lnTo>
                    <a:pt x="15367" y="206375"/>
                  </a:lnTo>
                  <a:lnTo>
                    <a:pt x="3937" y="252857"/>
                  </a:lnTo>
                  <a:lnTo>
                    <a:pt x="0" y="301751"/>
                  </a:lnTo>
                  <a:lnTo>
                    <a:pt x="0" y="1509141"/>
                  </a:lnTo>
                  <a:lnTo>
                    <a:pt x="3937" y="1558036"/>
                  </a:lnTo>
                  <a:lnTo>
                    <a:pt x="15367" y="1604518"/>
                  </a:lnTo>
                  <a:lnTo>
                    <a:pt x="33655" y="1647698"/>
                  </a:lnTo>
                  <a:lnTo>
                    <a:pt x="58166" y="1687322"/>
                  </a:lnTo>
                  <a:lnTo>
                    <a:pt x="88392" y="1722501"/>
                  </a:lnTo>
                  <a:lnTo>
                    <a:pt x="123571" y="1752600"/>
                  </a:lnTo>
                  <a:lnTo>
                    <a:pt x="163068" y="1777238"/>
                  </a:lnTo>
                  <a:lnTo>
                    <a:pt x="206375" y="1795526"/>
                  </a:lnTo>
                  <a:lnTo>
                    <a:pt x="252857" y="1806956"/>
                  </a:lnTo>
                  <a:lnTo>
                    <a:pt x="301752" y="1810893"/>
                  </a:lnTo>
                  <a:lnTo>
                    <a:pt x="1648968" y="1810893"/>
                  </a:lnTo>
                  <a:lnTo>
                    <a:pt x="1697863" y="1806956"/>
                  </a:lnTo>
                  <a:lnTo>
                    <a:pt x="1744345" y="1795526"/>
                  </a:lnTo>
                  <a:lnTo>
                    <a:pt x="1787652" y="1777238"/>
                  </a:lnTo>
                  <a:lnTo>
                    <a:pt x="1827149" y="1752600"/>
                  </a:lnTo>
                  <a:lnTo>
                    <a:pt x="1862327" y="1722501"/>
                  </a:lnTo>
                  <a:lnTo>
                    <a:pt x="1892554" y="1687322"/>
                  </a:lnTo>
                  <a:lnTo>
                    <a:pt x="1917064" y="1647698"/>
                  </a:lnTo>
                  <a:lnTo>
                    <a:pt x="1935352" y="1604518"/>
                  </a:lnTo>
                  <a:lnTo>
                    <a:pt x="1946783" y="1558036"/>
                  </a:lnTo>
                  <a:lnTo>
                    <a:pt x="1950720" y="1509141"/>
                  </a:lnTo>
                  <a:lnTo>
                    <a:pt x="1950720" y="301751"/>
                  </a:lnTo>
                  <a:lnTo>
                    <a:pt x="1946783" y="252857"/>
                  </a:lnTo>
                  <a:lnTo>
                    <a:pt x="1935352" y="206375"/>
                  </a:lnTo>
                  <a:lnTo>
                    <a:pt x="1917064" y="163195"/>
                  </a:lnTo>
                  <a:lnTo>
                    <a:pt x="1892554" y="123571"/>
                  </a:lnTo>
                  <a:lnTo>
                    <a:pt x="1862327" y="88391"/>
                  </a:lnTo>
                  <a:lnTo>
                    <a:pt x="1827149" y="58292"/>
                  </a:lnTo>
                  <a:lnTo>
                    <a:pt x="1787652" y="33654"/>
                  </a:lnTo>
                  <a:lnTo>
                    <a:pt x="1744345" y="15366"/>
                  </a:lnTo>
                  <a:lnTo>
                    <a:pt x="1697863" y="3937"/>
                  </a:lnTo>
                  <a:lnTo>
                    <a:pt x="1648968" y="0"/>
                  </a:lnTo>
                  <a:close/>
                </a:path>
              </a:pathLst>
            </a:custGeom>
            <a:solidFill>
              <a:srgbClr val="D41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86279" y="2959100"/>
              <a:ext cx="1950720" cy="1811020"/>
            </a:xfrm>
            <a:custGeom>
              <a:avLst/>
              <a:gdLst/>
              <a:ahLst/>
              <a:cxnLst/>
              <a:rect l="l" t="t" r="r" b="b"/>
              <a:pathLst>
                <a:path w="1950720" h="1811020">
                  <a:moveTo>
                    <a:pt x="0" y="301751"/>
                  </a:moveTo>
                  <a:lnTo>
                    <a:pt x="3937" y="252857"/>
                  </a:lnTo>
                  <a:lnTo>
                    <a:pt x="15367" y="206375"/>
                  </a:lnTo>
                  <a:lnTo>
                    <a:pt x="33655" y="163195"/>
                  </a:lnTo>
                  <a:lnTo>
                    <a:pt x="58165" y="123571"/>
                  </a:lnTo>
                  <a:lnTo>
                    <a:pt x="88392" y="88391"/>
                  </a:lnTo>
                  <a:lnTo>
                    <a:pt x="123570" y="58292"/>
                  </a:lnTo>
                  <a:lnTo>
                    <a:pt x="163068" y="33654"/>
                  </a:lnTo>
                  <a:lnTo>
                    <a:pt x="206375" y="15366"/>
                  </a:lnTo>
                  <a:lnTo>
                    <a:pt x="252856" y="3937"/>
                  </a:lnTo>
                  <a:lnTo>
                    <a:pt x="301751" y="0"/>
                  </a:lnTo>
                  <a:lnTo>
                    <a:pt x="1648968" y="0"/>
                  </a:lnTo>
                  <a:lnTo>
                    <a:pt x="1697862" y="3937"/>
                  </a:lnTo>
                  <a:lnTo>
                    <a:pt x="1744345" y="15366"/>
                  </a:lnTo>
                  <a:lnTo>
                    <a:pt x="1787652" y="33654"/>
                  </a:lnTo>
                  <a:lnTo>
                    <a:pt x="1827148" y="58292"/>
                  </a:lnTo>
                  <a:lnTo>
                    <a:pt x="1862328" y="88391"/>
                  </a:lnTo>
                  <a:lnTo>
                    <a:pt x="1892554" y="123571"/>
                  </a:lnTo>
                  <a:lnTo>
                    <a:pt x="1917065" y="163195"/>
                  </a:lnTo>
                  <a:lnTo>
                    <a:pt x="1935353" y="206375"/>
                  </a:lnTo>
                  <a:lnTo>
                    <a:pt x="1946783" y="252857"/>
                  </a:lnTo>
                  <a:lnTo>
                    <a:pt x="1950720" y="301751"/>
                  </a:lnTo>
                  <a:lnTo>
                    <a:pt x="1950720" y="1509141"/>
                  </a:lnTo>
                  <a:lnTo>
                    <a:pt x="1946783" y="1558036"/>
                  </a:lnTo>
                  <a:lnTo>
                    <a:pt x="1935353" y="1604518"/>
                  </a:lnTo>
                  <a:lnTo>
                    <a:pt x="1917065" y="1647698"/>
                  </a:lnTo>
                  <a:lnTo>
                    <a:pt x="1892554" y="1687322"/>
                  </a:lnTo>
                  <a:lnTo>
                    <a:pt x="1862328" y="1722501"/>
                  </a:lnTo>
                  <a:lnTo>
                    <a:pt x="1827148" y="1752600"/>
                  </a:lnTo>
                  <a:lnTo>
                    <a:pt x="1787652" y="1777238"/>
                  </a:lnTo>
                  <a:lnTo>
                    <a:pt x="1744345" y="1795526"/>
                  </a:lnTo>
                  <a:lnTo>
                    <a:pt x="1697862" y="1806956"/>
                  </a:lnTo>
                  <a:lnTo>
                    <a:pt x="1648968" y="1810893"/>
                  </a:lnTo>
                  <a:lnTo>
                    <a:pt x="301751" y="1810893"/>
                  </a:lnTo>
                  <a:lnTo>
                    <a:pt x="252856" y="1806956"/>
                  </a:lnTo>
                  <a:lnTo>
                    <a:pt x="206375" y="1795526"/>
                  </a:lnTo>
                  <a:lnTo>
                    <a:pt x="163068" y="1777238"/>
                  </a:lnTo>
                  <a:lnTo>
                    <a:pt x="123570" y="1752600"/>
                  </a:lnTo>
                  <a:lnTo>
                    <a:pt x="88392" y="1722501"/>
                  </a:lnTo>
                  <a:lnTo>
                    <a:pt x="58165" y="1687322"/>
                  </a:lnTo>
                  <a:lnTo>
                    <a:pt x="33655" y="1647698"/>
                  </a:lnTo>
                  <a:lnTo>
                    <a:pt x="15367" y="1604518"/>
                  </a:lnTo>
                  <a:lnTo>
                    <a:pt x="3937" y="1558036"/>
                  </a:lnTo>
                  <a:lnTo>
                    <a:pt x="0" y="1509141"/>
                  </a:lnTo>
                  <a:lnTo>
                    <a:pt x="0" y="30175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23464" y="3064250"/>
            <a:ext cx="1132205" cy="87630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Qualification</a:t>
            </a:r>
            <a:endParaRPr sz="1400">
              <a:latin typeface="Verdana"/>
              <a:cs typeface="Verdana"/>
            </a:endParaRPr>
          </a:p>
          <a:p>
            <a:pPr marL="185420" indent="-172720">
              <a:lnSpc>
                <a:spcPct val="100000"/>
              </a:lnSpc>
              <a:spcBef>
                <a:spcPts val="820"/>
              </a:spcBef>
              <a:buChar char="•"/>
              <a:tabLst>
                <a:tab pos="185420" algn="l"/>
              </a:tabLst>
            </a:pP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é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1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1400">
              <a:latin typeface="Verdana"/>
              <a:cs typeface="Verdana"/>
            </a:endParaRPr>
          </a:p>
          <a:p>
            <a:pPr marL="185420">
              <a:lnSpc>
                <a:spcPct val="100000"/>
              </a:lnSpc>
              <a:spcBef>
                <a:spcPts val="20"/>
              </a:spcBef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besoin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64000" y="2946400"/>
            <a:ext cx="1976120" cy="1836420"/>
            <a:chOff x="4064000" y="2946400"/>
            <a:chExt cx="1976120" cy="1836420"/>
          </a:xfrm>
        </p:grpSpPr>
        <p:sp>
          <p:nvSpPr>
            <p:cNvPr id="8" name="object 8"/>
            <p:cNvSpPr/>
            <p:nvPr/>
          </p:nvSpPr>
          <p:spPr>
            <a:xfrm>
              <a:off x="4076700" y="2959099"/>
              <a:ext cx="1950720" cy="1811020"/>
            </a:xfrm>
            <a:custGeom>
              <a:avLst/>
              <a:gdLst/>
              <a:ahLst/>
              <a:cxnLst/>
              <a:rect l="l" t="t" r="r" b="b"/>
              <a:pathLst>
                <a:path w="1950720" h="1811020">
                  <a:moveTo>
                    <a:pt x="1950720" y="301752"/>
                  </a:moveTo>
                  <a:lnTo>
                    <a:pt x="1946783" y="252857"/>
                  </a:lnTo>
                  <a:lnTo>
                    <a:pt x="1935353" y="206375"/>
                  </a:lnTo>
                  <a:lnTo>
                    <a:pt x="1917065" y="163195"/>
                  </a:lnTo>
                  <a:lnTo>
                    <a:pt x="1892554" y="123571"/>
                  </a:lnTo>
                  <a:lnTo>
                    <a:pt x="1862328" y="88392"/>
                  </a:lnTo>
                  <a:lnTo>
                    <a:pt x="1827149" y="58293"/>
                  </a:lnTo>
                  <a:lnTo>
                    <a:pt x="1787652" y="33655"/>
                  </a:lnTo>
                  <a:lnTo>
                    <a:pt x="1744345" y="15367"/>
                  </a:lnTo>
                  <a:lnTo>
                    <a:pt x="1697863" y="3937"/>
                  </a:lnTo>
                  <a:lnTo>
                    <a:pt x="1648968" y="0"/>
                  </a:lnTo>
                  <a:lnTo>
                    <a:pt x="301752" y="0"/>
                  </a:lnTo>
                  <a:lnTo>
                    <a:pt x="252857" y="3937"/>
                  </a:lnTo>
                  <a:lnTo>
                    <a:pt x="206375" y="15367"/>
                  </a:lnTo>
                  <a:lnTo>
                    <a:pt x="163068" y="33655"/>
                  </a:lnTo>
                  <a:lnTo>
                    <a:pt x="123571" y="58293"/>
                  </a:lnTo>
                  <a:lnTo>
                    <a:pt x="88392" y="88392"/>
                  </a:lnTo>
                  <a:lnTo>
                    <a:pt x="58166" y="123571"/>
                  </a:lnTo>
                  <a:lnTo>
                    <a:pt x="33655" y="163195"/>
                  </a:lnTo>
                  <a:lnTo>
                    <a:pt x="15367" y="206375"/>
                  </a:lnTo>
                  <a:lnTo>
                    <a:pt x="3937" y="252857"/>
                  </a:lnTo>
                  <a:lnTo>
                    <a:pt x="0" y="301752"/>
                  </a:lnTo>
                  <a:lnTo>
                    <a:pt x="0" y="1509141"/>
                  </a:lnTo>
                  <a:lnTo>
                    <a:pt x="3937" y="1558036"/>
                  </a:lnTo>
                  <a:lnTo>
                    <a:pt x="15367" y="1604518"/>
                  </a:lnTo>
                  <a:lnTo>
                    <a:pt x="33655" y="1647698"/>
                  </a:lnTo>
                  <a:lnTo>
                    <a:pt x="58166" y="1687322"/>
                  </a:lnTo>
                  <a:lnTo>
                    <a:pt x="88392" y="1722501"/>
                  </a:lnTo>
                  <a:lnTo>
                    <a:pt x="123571" y="1752600"/>
                  </a:lnTo>
                  <a:lnTo>
                    <a:pt x="163068" y="1777238"/>
                  </a:lnTo>
                  <a:lnTo>
                    <a:pt x="206375" y="1795526"/>
                  </a:lnTo>
                  <a:lnTo>
                    <a:pt x="252857" y="1806956"/>
                  </a:lnTo>
                  <a:lnTo>
                    <a:pt x="301752" y="1810893"/>
                  </a:lnTo>
                  <a:lnTo>
                    <a:pt x="1648968" y="1810893"/>
                  </a:lnTo>
                  <a:lnTo>
                    <a:pt x="1697863" y="1806956"/>
                  </a:lnTo>
                  <a:lnTo>
                    <a:pt x="1744345" y="1795526"/>
                  </a:lnTo>
                  <a:lnTo>
                    <a:pt x="1787652" y="1777238"/>
                  </a:lnTo>
                  <a:lnTo>
                    <a:pt x="1827149" y="1752600"/>
                  </a:lnTo>
                  <a:lnTo>
                    <a:pt x="1862328" y="1722501"/>
                  </a:lnTo>
                  <a:lnTo>
                    <a:pt x="1892554" y="1687322"/>
                  </a:lnTo>
                  <a:lnTo>
                    <a:pt x="1917065" y="1647698"/>
                  </a:lnTo>
                  <a:lnTo>
                    <a:pt x="1935353" y="1604518"/>
                  </a:lnTo>
                  <a:lnTo>
                    <a:pt x="1946783" y="1558036"/>
                  </a:lnTo>
                  <a:lnTo>
                    <a:pt x="1950720" y="1509141"/>
                  </a:lnTo>
                  <a:lnTo>
                    <a:pt x="1950720" y="301752"/>
                  </a:lnTo>
                  <a:close/>
                </a:path>
              </a:pathLst>
            </a:custGeom>
            <a:solidFill>
              <a:srgbClr val="DC52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76700" y="2959100"/>
              <a:ext cx="1950720" cy="1811020"/>
            </a:xfrm>
            <a:custGeom>
              <a:avLst/>
              <a:gdLst/>
              <a:ahLst/>
              <a:cxnLst/>
              <a:rect l="l" t="t" r="r" b="b"/>
              <a:pathLst>
                <a:path w="1950720" h="1811020">
                  <a:moveTo>
                    <a:pt x="0" y="301751"/>
                  </a:moveTo>
                  <a:lnTo>
                    <a:pt x="3937" y="252857"/>
                  </a:lnTo>
                  <a:lnTo>
                    <a:pt x="15366" y="206375"/>
                  </a:lnTo>
                  <a:lnTo>
                    <a:pt x="33654" y="163195"/>
                  </a:lnTo>
                  <a:lnTo>
                    <a:pt x="58165" y="123571"/>
                  </a:lnTo>
                  <a:lnTo>
                    <a:pt x="88391" y="88391"/>
                  </a:lnTo>
                  <a:lnTo>
                    <a:pt x="123571" y="58292"/>
                  </a:lnTo>
                  <a:lnTo>
                    <a:pt x="163067" y="33654"/>
                  </a:lnTo>
                  <a:lnTo>
                    <a:pt x="206375" y="15366"/>
                  </a:lnTo>
                  <a:lnTo>
                    <a:pt x="252857" y="3937"/>
                  </a:lnTo>
                  <a:lnTo>
                    <a:pt x="301751" y="0"/>
                  </a:lnTo>
                  <a:lnTo>
                    <a:pt x="1648967" y="0"/>
                  </a:lnTo>
                  <a:lnTo>
                    <a:pt x="1697863" y="3937"/>
                  </a:lnTo>
                  <a:lnTo>
                    <a:pt x="1744345" y="15366"/>
                  </a:lnTo>
                  <a:lnTo>
                    <a:pt x="1787652" y="33654"/>
                  </a:lnTo>
                  <a:lnTo>
                    <a:pt x="1827149" y="58292"/>
                  </a:lnTo>
                  <a:lnTo>
                    <a:pt x="1862327" y="88391"/>
                  </a:lnTo>
                  <a:lnTo>
                    <a:pt x="1892553" y="123571"/>
                  </a:lnTo>
                  <a:lnTo>
                    <a:pt x="1917064" y="163195"/>
                  </a:lnTo>
                  <a:lnTo>
                    <a:pt x="1935352" y="206375"/>
                  </a:lnTo>
                  <a:lnTo>
                    <a:pt x="1946783" y="252857"/>
                  </a:lnTo>
                  <a:lnTo>
                    <a:pt x="1950720" y="301751"/>
                  </a:lnTo>
                  <a:lnTo>
                    <a:pt x="1950720" y="1509141"/>
                  </a:lnTo>
                  <a:lnTo>
                    <a:pt x="1946783" y="1558036"/>
                  </a:lnTo>
                  <a:lnTo>
                    <a:pt x="1935352" y="1604518"/>
                  </a:lnTo>
                  <a:lnTo>
                    <a:pt x="1917064" y="1647698"/>
                  </a:lnTo>
                  <a:lnTo>
                    <a:pt x="1892553" y="1687322"/>
                  </a:lnTo>
                  <a:lnTo>
                    <a:pt x="1862327" y="1722501"/>
                  </a:lnTo>
                  <a:lnTo>
                    <a:pt x="1827149" y="1752600"/>
                  </a:lnTo>
                  <a:lnTo>
                    <a:pt x="1787652" y="1777238"/>
                  </a:lnTo>
                  <a:lnTo>
                    <a:pt x="1744345" y="1795526"/>
                  </a:lnTo>
                  <a:lnTo>
                    <a:pt x="1697863" y="1806956"/>
                  </a:lnTo>
                  <a:lnTo>
                    <a:pt x="1648967" y="1810893"/>
                  </a:lnTo>
                  <a:lnTo>
                    <a:pt x="301751" y="1810893"/>
                  </a:lnTo>
                  <a:lnTo>
                    <a:pt x="252857" y="1806956"/>
                  </a:lnTo>
                  <a:lnTo>
                    <a:pt x="206375" y="1795526"/>
                  </a:lnTo>
                  <a:lnTo>
                    <a:pt x="163067" y="1777238"/>
                  </a:lnTo>
                  <a:lnTo>
                    <a:pt x="123571" y="1752600"/>
                  </a:lnTo>
                  <a:lnTo>
                    <a:pt x="88391" y="1722501"/>
                  </a:lnTo>
                  <a:lnTo>
                    <a:pt x="58165" y="1687322"/>
                  </a:lnTo>
                  <a:lnTo>
                    <a:pt x="33654" y="1647698"/>
                  </a:lnTo>
                  <a:lnTo>
                    <a:pt x="15366" y="1604518"/>
                  </a:lnTo>
                  <a:lnTo>
                    <a:pt x="3937" y="1558036"/>
                  </a:lnTo>
                  <a:lnTo>
                    <a:pt x="0" y="1509141"/>
                  </a:lnTo>
                  <a:lnTo>
                    <a:pt x="0" y="30175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414265" y="3072632"/>
            <a:ext cx="1271905" cy="87630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Conception</a:t>
            </a:r>
            <a:endParaRPr sz="140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spcBef>
                <a:spcPts val="819"/>
              </a:spcBef>
              <a:buChar char="•"/>
              <a:tabLst>
                <a:tab pos="185420" algn="l"/>
              </a:tabLst>
            </a:pPr>
            <a:r>
              <a:rPr sz="1400" spc="14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14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1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1400">
              <a:latin typeface="Verdana"/>
              <a:cs typeface="Verdana"/>
            </a:endParaRPr>
          </a:p>
          <a:p>
            <a:pPr marL="184785">
              <a:lnSpc>
                <a:spcPct val="100000"/>
              </a:lnSpc>
              <a:spcBef>
                <a:spcPts val="20"/>
              </a:spcBef>
            </a:pP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TdB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156959" y="2946400"/>
            <a:ext cx="1976120" cy="1836420"/>
            <a:chOff x="6156959" y="2946400"/>
            <a:chExt cx="1976120" cy="1836420"/>
          </a:xfrm>
        </p:grpSpPr>
        <p:sp>
          <p:nvSpPr>
            <p:cNvPr id="12" name="object 12"/>
            <p:cNvSpPr/>
            <p:nvPr/>
          </p:nvSpPr>
          <p:spPr>
            <a:xfrm>
              <a:off x="6169660" y="2959099"/>
              <a:ext cx="1950720" cy="1811020"/>
            </a:xfrm>
            <a:custGeom>
              <a:avLst/>
              <a:gdLst/>
              <a:ahLst/>
              <a:cxnLst/>
              <a:rect l="l" t="t" r="r" b="b"/>
              <a:pathLst>
                <a:path w="1950720" h="1811020">
                  <a:moveTo>
                    <a:pt x="1950720" y="301752"/>
                  </a:moveTo>
                  <a:lnTo>
                    <a:pt x="1946783" y="252857"/>
                  </a:lnTo>
                  <a:lnTo>
                    <a:pt x="1935353" y="206375"/>
                  </a:lnTo>
                  <a:lnTo>
                    <a:pt x="1917065" y="163195"/>
                  </a:lnTo>
                  <a:lnTo>
                    <a:pt x="1892554" y="123571"/>
                  </a:lnTo>
                  <a:lnTo>
                    <a:pt x="1862328" y="88392"/>
                  </a:lnTo>
                  <a:lnTo>
                    <a:pt x="1827149" y="58293"/>
                  </a:lnTo>
                  <a:lnTo>
                    <a:pt x="1787652" y="33655"/>
                  </a:lnTo>
                  <a:lnTo>
                    <a:pt x="1744345" y="15367"/>
                  </a:lnTo>
                  <a:lnTo>
                    <a:pt x="1697863" y="3937"/>
                  </a:lnTo>
                  <a:lnTo>
                    <a:pt x="1648968" y="0"/>
                  </a:lnTo>
                  <a:lnTo>
                    <a:pt x="301752" y="0"/>
                  </a:lnTo>
                  <a:lnTo>
                    <a:pt x="252857" y="3937"/>
                  </a:lnTo>
                  <a:lnTo>
                    <a:pt x="206375" y="15367"/>
                  </a:lnTo>
                  <a:lnTo>
                    <a:pt x="163068" y="33655"/>
                  </a:lnTo>
                  <a:lnTo>
                    <a:pt x="123571" y="58293"/>
                  </a:lnTo>
                  <a:lnTo>
                    <a:pt x="88392" y="88392"/>
                  </a:lnTo>
                  <a:lnTo>
                    <a:pt x="58166" y="123571"/>
                  </a:lnTo>
                  <a:lnTo>
                    <a:pt x="33655" y="163195"/>
                  </a:lnTo>
                  <a:lnTo>
                    <a:pt x="15367" y="206375"/>
                  </a:lnTo>
                  <a:lnTo>
                    <a:pt x="3937" y="252857"/>
                  </a:lnTo>
                  <a:lnTo>
                    <a:pt x="0" y="301752"/>
                  </a:lnTo>
                  <a:lnTo>
                    <a:pt x="0" y="1509141"/>
                  </a:lnTo>
                  <a:lnTo>
                    <a:pt x="3937" y="1558036"/>
                  </a:lnTo>
                  <a:lnTo>
                    <a:pt x="15367" y="1604518"/>
                  </a:lnTo>
                  <a:lnTo>
                    <a:pt x="33655" y="1647698"/>
                  </a:lnTo>
                  <a:lnTo>
                    <a:pt x="58166" y="1687322"/>
                  </a:lnTo>
                  <a:lnTo>
                    <a:pt x="88392" y="1722501"/>
                  </a:lnTo>
                  <a:lnTo>
                    <a:pt x="123571" y="1752600"/>
                  </a:lnTo>
                  <a:lnTo>
                    <a:pt x="163068" y="1777238"/>
                  </a:lnTo>
                  <a:lnTo>
                    <a:pt x="206375" y="1795526"/>
                  </a:lnTo>
                  <a:lnTo>
                    <a:pt x="252857" y="1806956"/>
                  </a:lnTo>
                  <a:lnTo>
                    <a:pt x="301752" y="1810893"/>
                  </a:lnTo>
                  <a:lnTo>
                    <a:pt x="1648968" y="1810893"/>
                  </a:lnTo>
                  <a:lnTo>
                    <a:pt x="1697863" y="1806956"/>
                  </a:lnTo>
                  <a:lnTo>
                    <a:pt x="1744345" y="1795526"/>
                  </a:lnTo>
                  <a:lnTo>
                    <a:pt x="1787652" y="1777238"/>
                  </a:lnTo>
                  <a:lnTo>
                    <a:pt x="1827149" y="1752600"/>
                  </a:lnTo>
                  <a:lnTo>
                    <a:pt x="1862328" y="1722501"/>
                  </a:lnTo>
                  <a:lnTo>
                    <a:pt x="1892554" y="1687322"/>
                  </a:lnTo>
                  <a:lnTo>
                    <a:pt x="1917065" y="1647698"/>
                  </a:lnTo>
                  <a:lnTo>
                    <a:pt x="1935353" y="1604518"/>
                  </a:lnTo>
                  <a:lnTo>
                    <a:pt x="1946783" y="1558036"/>
                  </a:lnTo>
                  <a:lnTo>
                    <a:pt x="1950720" y="1509141"/>
                  </a:lnTo>
                  <a:lnTo>
                    <a:pt x="1950720" y="301752"/>
                  </a:lnTo>
                  <a:close/>
                </a:path>
              </a:pathLst>
            </a:custGeom>
            <a:solidFill>
              <a:srgbClr val="D41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69659" y="2959100"/>
              <a:ext cx="1950720" cy="1811020"/>
            </a:xfrm>
            <a:custGeom>
              <a:avLst/>
              <a:gdLst/>
              <a:ahLst/>
              <a:cxnLst/>
              <a:rect l="l" t="t" r="r" b="b"/>
              <a:pathLst>
                <a:path w="1950720" h="1811020">
                  <a:moveTo>
                    <a:pt x="0" y="301751"/>
                  </a:moveTo>
                  <a:lnTo>
                    <a:pt x="3937" y="252857"/>
                  </a:lnTo>
                  <a:lnTo>
                    <a:pt x="15366" y="206375"/>
                  </a:lnTo>
                  <a:lnTo>
                    <a:pt x="33654" y="163195"/>
                  </a:lnTo>
                  <a:lnTo>
                    <a:pt x="58165" y="123571"/>
                  </a:lnTo>
                  <a:lnTo>
                    <a:pt x="88391" y="88391"/>
                  </a:lnTo>
                  <a:lnTo>
                    <a:pt x="123570" y="58292"/>
                  </a:lnTo>
                  <a:lnTo>
                    <a:pt x="163067" y="33654"/>
                  </a:lnTo>
                  <a:lnTo>
                    <a:pt x="206375" y="15366"/>
                  </a:lnTo>
                  <a:lnTo>
                    <a:pt x="252856" y="3937"/>
                  </a:lnTo>
                  <a:lnTo>
                    <a:pt x="301751" y="0"/>
                  </a:lnTo>
                  <a:lnTo>
                    <a:pt x="1648967" y="0"/>
                  </a:lnTo>
                  <a:lnTo>
                    <a:pt x="1697863" y="3937"/>
                  </a:lnTo>
                  <a:lnTo>
                    <a:pt x="1744344" y="15366"/>
                  </a:lnTo>
                  <a:lnTo>
                    <a:pt x="1787651" y="33654"/>
                  </a:lnTo>
                  <a:lnTo>
                    <a:pt x="1827148" y="58292"/>
                  </a:lnTo>
                  <a:lnTo>
                    <a:pt x="1862328" y="88391"/>
                  </a:lnTo>
                  <a:lnTo>
                    <a:pt x="1892554" y="123571"/>
                  </a:lnTo>
                  <a:lnTo>
                    <a:pt x="1917064" y="163195"/>
                  </a:lnTo>
                  <a:lnTo>
                    <a:pt x="1935353" y="206375"/>
                  </a:lnTo>
                  <a:lnTo>
                    <a:pt x="1946783" y="252857"/>
                  </a:lnTo>
                  <a:lnTo>
                    <a:pt x="1950719" y="301751"/>
                  </a:lnTo>
                  <a:lnTo>
                    <a:pt x="1950719" y="1509141"/>
                  </a:lnTo>
                  <a:lnTo>
                    <a:pt x="1946783" y="1558036"/>
                  </a:lnTo>
                  <a:lnTo>
                    <a:pt x="1935353" y="1604518"/>
                  </a:lnTo>
                  <a:lnTo>
                    <a:pt x="1917064" y="1647698"/>
                  </a:lnTo>
                  <a:lnTo>
                    <a:pt x="1892554" y="1687322"/>
                  </a:lnTo>
                  <a:lnTo>
                    <a:pt x="1862328" y="1722501"/>
                  </a:lnTo>
                  <a:lnTo>
                    <a:pt x="1827148" y="1752600"/>
                  </a:lnTo>
                  <a:lnTo>
                    <a:pt x="1787651" y="1777238"/>
                  </a:lnTo>
                  <a:lnTo>
                    <a:pt x="1744344" y="1795526"/>
                  </a:lnTo>
                  <a:lnTo>
                    <a:pt x="1697863" y="1806956"/>
                  </a:lnTo>
                  <a:lnTo>
                    <a:pt x="1648967" y="1810893"/>
                  </a:lnTo>
                  <a:lnTo>
                    <a:pt x="301751" y="1810893"/>
                  </a:lnTo>
                  <a:lnTo>
                    <a:pt x="252856" y="1806956"/>
                  </a:lnTo>
                  <a:lnTo>
                    <a:pt x="206375" y="1795526"/>
                  </a:lnTo>
                  <a:lnTo>
                    <a:pt x="163067" y="1777238"/>
                  </a:lnTo>
                  <a:lnTo>
                    <a:pt x="123570" y="1752600"/>
                  </a:lnTo>
                  <a:lnTo>
                    <a:pt x="88391" y="1722501"/>
                  </a:lnTo>
                  <a:lnTo>
                    <a:pt x="58165" y="1687322"/>
                  </a:lnTo>
                  <a:lnTo>
                    <a:pt x="33654" y="1647698"/>
                  </a:lnTo>
                  <a:lnTo>
                    <a:pt x="15366" y="1604518"/>
                  </a:lnTo>
                  <a:lnTo>
                    <a:pt x="3937" y="1558036"/>
                  </a:lnTo>
                  <a:lnTo>
                    <a:pt x="0" y="1509141"/>
                  </a:lnTo>
                  <a:lnTo>
                    <a:pt x="0" y="301751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489446" y="3091655"/>
            <a:ext cx="1367790" cy="62992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Réalisation</a:t>
            </a:r>
            <a:endParaRPr sz="1400">
              <a:latin typeface="Verdana"/>
              <a:cs typeface="Verdana"/>
            </a:endParaRPr>
          </a:p>
          <a:p>
            <a:pPr marL="185420" indent="-173355">
              <a:lnSpc>
                <a:spcPct val="100000"/>
              </a:lnSpc>
              <a:spcBef>
                <a:spcPts val="700"/>
              </a:spcBef>
              <a:buChar char="•"/>
              <a:tabLst>
                <a:tab pos="186055" algn="l"/>
              </a:tabLst>
            </a:pPr>
            <a:r>
              <a:rPr sz="1400" spc="-1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é</a:t>
            </a:r>
            <a:r>
              <a:rPr sz="1400" spc="9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21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1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dB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249919" y="2946400"/>
            <a:ext cx="1976120" cy="1836420"/>
            <a:chOff x="8249919" y="2946400"/>
            <a:chExt cx="1976120" cy="1836420"/>
          </a:xfrm>
        </p:grpSpPr>
        <p:sp>
          <p:nvSpPr>
            <p:cNvPr id="16" name="object 16"/>
            <p:cNvSpPr/>
            <p:nvPr/>
          </p:nvSpPr>
          <p:spPr>
            <a:xfrm>
              <a:off x="8262620" y="2959099"/>
              <a:ext cx="1950720" cy="1811020"/>
            </a:xfrm>
            <a:custGeom>
              <a:avLst/>
              <a:gdLst/>
              <a:ahLst/>
              <a:cxnLst/>
              <a:rect l="l" t="t" r="r" b="b"/>
              <a:pathLst>
                <a:path w="1950720" h="1811020">
                  <a:moveTo>
                    <a:pt x="1950720" y="301752"/>
                  </a:moveTo>
                  <a:lnTo>
                    <a:pt x="1946783" y="252857"/>
                  </a:lnTo>
                  <a:lnTo>
                    <a:pt x="1935353" y="206375"/>
                  </a:lnTo>
                  <a:lnTo>
                    <a:pt x="1917065" y="163195"/>
                  </a:lnTo>
                  <a:lnTo>
                    <a:pt x="1892427" y="123571"/>
                  </a:lnTo>
                  <a:lnTo>
                    <a:pt x="1862328" y="88392"/>
                  </a:lnTo>
                  <a:lnTo>
                    <a:pt x="1827149" y="58293"/>
                  </a:lnTo>
                  <a:lnTo>
                    <a:pt x="1787652" y="33655"/>
                  </a:lnTo>
                  <a:lnTo>
                    <a:pt x="1744345" y="15367"/>
                  </a:lnTo>
                  <a:lnTo>
                    <a:pt x="1697863" y="3937"/>
                  </a:lnTo>
                  <a:lnTo>
                    <a:pt x="1648968" y="0"/>
                  </a:lnTo>
                  <a:lnTo>
                    <a:pt x="301752" y="0"/>
                  </a:lnTo>
                  <a:lnTo>
                    <a:pt x="252857" y="3937"/>
                  </a:lnTo>
                  <a:lnTo>
                    <a:pt x="206375" y="15367"/>
                  </a:lnTo>
                  <a:lnTo>
                    <a:pt x="163068" y="33655"/>
                  </a:lnTo>
                  <a:lnTo>
                    <a:pt x="123571" y="58293"/>
                  </a:lnTo>
                  <a:lnTo>
                    <a:pt x="88392" y="88392"/>
                  </a:lnTo>
                  <a:lnTo>
                    <a:pt x="58166" y="123571"/>
                  </a:lnTo>
                  <a:lnTo>
                    <a:pt x="33655" y="163195"/>
                  </a:lnTo>
                  <a:lnTo>
                    <a:pt x="15367" y="206375"/>
                  </a:lnTo>
                  <a:lnTo>
                    <a:pt x="3937" y="252857"/>
                  </a:lnTo>
                  <a:lnTo>
                    <a:pt x="0" y="301752"/>
                  </a:lnTo>
                  <a:lnTo>
                    <a:pt x="0" y="1509141"/>
                  </a:lnTo>
                  <a:lnTo>
                    <a:pt x="3937" y="1558036"/>
                  </a:lnTo>
                  <a:lnTo>
                    <a:pt x="15367" y="1604518"/>
                  </a:lnTo>
                  <a:lnTo>
                    <a:pt x="33655" y="1647698"/>
                  </a:lnTo>
                  <a:lnTo>
                    <a:pt x="58166" y="1687322"/>
                  </a:lnTo>
                  <a:lnTo>
                    <a:pt x="88392" y="1722501"/>
                  </a:lnTo>
                  <a:lnTo>
                    <a:pt x="123571" y="1752600"/>
                  </a:lnTo>
                  <a:lnTo>
                    <a:pt x="163068" y="1777238"/>
                  </a:lnTo>
                  <a:lnTo>
                    <a:pt x="206375" y="1795526"/>
                  </a:lnTo>
                  <a:lnTo>
                    <a:pt x="252857" y="1806956"/>
                  </a:lnTo>
                  <a:lnTo>
                    <a:pt x="301752" y="1810893"/>
                  </a:lnTo>
                  <a:lnTo>
                    <a:pt x="1648968" y="1810893"/>
                  </a:lnTo>
                  <a:lnTo>
                    <a:pt x="1697863" y="1806956"/>
                  </a:lnTo>
                  <a:lnTo>
                    <a:pt x="1744345" y="1795526"/>
                  </a:lnTo>
                  <a:lnTo>
                    <a:pt x="1787652" y="1777238"/>
                  </a:lnTo>
                  <a:lnTo>
                    <a:pt x="1827149" y="1752600"/>
                  </a:lnTo>
                  <a:lnTo>
                    <a:pt x="1862328" y="1722501"/>
                  </a:lnTo>
                  <a:lnTo>
                    <a:pt x="1892427" y="1687322"/>
                  </a:lnTo>
                  <a:lnTo>
                    <a:pt x="1917065" y="1647698"/>
                  </a:lnTo>
                  <a:lnTo>
                    <a:pt x="1935353" y="1604518"/>
                  </a:lnTo>
                  <a:lnTo>
                    <a:pt x="1946783" y="1558036"/>
                  </a:lnTo>
                  <a:lnTo>
                    <a:pt x="1950720" y="1509141"/>
                  </a:lnTo>
                  <a:lnTo>
                    <a:pt x="1950720" y="301752"/>
                  </a:lnTo>
                  <a:close/>
                </a:path>
              </a:pathLst>
            </a:custGeom>
            <a:solidFill>
              <a:srgbClr val="DC52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62619" y="2959100"/>
              <a:ext cx="1950720" cy="1811020"/>
            </a:xfrm>
            <a:custGeom>
              <a:avLst/>
              <a:gdLst/>
              <a:ahLst/>
              <a:cxnLst/>
              <a:rect l="l" t="t" r="r" b="b"/>
              <a:pathLst>
                <a:path w="1950720" h="1811020">
                  <a:moveTo>
                    <a:pt x="0" y="301751"/>
                  </a:moveTo>
                  <a:lnTo>
                    <a:pt x="3936" y="252857"/>
                  </a:lnTo>
                  <a:lnTo>
                    <a:pt x="15366" y="206375"/>
                  </a:lnTo>
                  <a:lnTo>
                    <a:pt x="33654" y="163195"/>
                  </a:lnTo>
                  <a:lnTo>
                    <a:pt x="58165" y="123571"/>
                  </a:lnTo>
                  <a:lnTo>
                    <a:pt x="88391" y="88391"/>
                  </a:lnTo>
                  <a:lnTo>
                    <a:pt x="123571" y="58292"/>
                  </a:lnTo>
                  <a:lnTo>
                    <a:pt x="163068" y="33654"/>
                  </a:lnTo>
                  <a:lnTo>
                    <a:pt x="206375" y="15366"/>
                  </a:lnTo>
                  <a:lnTo>
                    <a:pt x="252856" y="3937"/>
                  </a:lnTo>
                  <a:lnTo>
                    <a:pt x="301751" y="0"/>
                  </a:lnTo>
                  <a:lnTo>
                    <a:pt x="1648968" y="0"/>
                  </a:lnTo>
                  <a:lnTo>
                    <a:pt x="1697862" y="3937"/>
                  </a:lnTo>
                  <a:lnTo>
                    <a:pt x="1744345" y="15366"/>
                  </a:lnTo>
                  <a:lnTo>
                    <a:pt x="1787652" y="33654"/>
                  </a:lnTo>
                  <a:lnTo>
                    <a:pt x="1827149" y="58292"/>
                  </a:lnTo>
                  <a:lnTo>
                    <a:pt x="1862327" y="88391"/>
                  </a:lnTo>
                  <a:lnTo>
                    <a:pt x="1892427" y="123571"/>
                  </a:lnTo>
                  <a:lnTo>
                    <a:pt x="1917064" y="163195"/>
                  </a:lnTo>
                  <a:lnTo>
                    <a:pt x="1935352" y="206375"/>
                  </a:lnTo>
                  <a:lnTo>
                    <a:pt x="1946782" y="252857"/>
                  </a:lnTo>
                  <a:lnTo>
                    <a:pt x="1950720" y="301751"/>
                  </a:lnTo>
                  <a:lnTo>
                    <a:pt x="1950720" y="1509141"/>
                  </a:lnTo>
                  <a:lnTo>
                    <a:pt x="1946782" y="1558036"/>
                  </a:lnTo>
                  <a:lnTo>
                    <a:pt x="1935352" y="1604518"/>
                  </a:lnTo>
                  <a:lnTo>
                    <a:pt x="1917064" y="1647698"/>
                  </a:lnTo>
                  <a:lnTo>
                    <a:pt x="1892427" y="1687322"/>
                  </a:lnTo>
                  <a:lnTo>
                    <a:pt x="1862327" y="1722501"/>
                  </a:lnTo>
                  <a:lnTo>
                    <a:pt x="1827149" y="1752600"/>
                  </a:lnTo>
                  <a:lnTo>
                    <a:pt x="1787652" y="1777238"/>
                  </a:lnTo>
                  <a:lnTo>
                    <a:pt x="1744345" y="1795526"/>
                  </a:lnTo>
                  <a:lnTo>
                    <a:pt x="1697862" y="1806956"/>
                  </a:lnTo>
                  <a:lnTo>
                    <a:pt x="1648968" y="1810893"/>
                  </a:lnTo>
                  <a:lnTo>
                    <a:pt x="301751" y="1810893"/>
                  </a:lnTo>
                  <a:lnTo>
                    <a:pt x="252856" y="1806956"/>
                  </a:lnTo>
                  <a:lnTo>
                    <a:pt x="206375" y="1795526"/>
                  </a:lnTo>
                  <a:lnTo>
                    <a:pt x="163068" y="1777238"/>
                  </a:lnTo>
                  <a:lnTo>
                    <a:pt x="123571" y="1752600"/>
                  </a:lnTo>
                  <a:lnTo>
                    <a:pt x="88391" y="1722501"/>
                  </a:lnTo>
                  <a:lnTo>
                    <a:pt x="58165" y="1687322"/>
                  </a:lnTo>
                  <a:lnTo>
                    <a:pt x="33654" y="1647698"/>
                  </a:lnTo>
                  <a:lnTo>
                    <a:pt x="15366" y="1604518"/>
                  </a:lnTo>
                  <a:lnTo>
                    <a:pt x="3936" y="1558036"/>
                  </a:lnTo>
                  <a:lnTo>
                    <a:pt x="0" y="1509141"/>
                  </a:lnTo>
                  <a:lnTo>
                    <a:pt x="0" y="30175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418830" y="3049749"/>
            <a:ext cx="1003300" cy="144272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400" spc="114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14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production</a:t>
            </a:r>
            <a:endParaRPr sz="1400">
              <a:latin typeface="Verdana"/>
              <a:cs typeface="Verdana"/>
            </a:endParaRPr>
          </a:p>
          <a:p>
            <a:pPr marL="185420" marR="5080" indent="-172720">
              <a:lnSpc>
                <a:spcPct val="101200"/>
              </a:lnSpc>
              <a:spcBef>
                <a:spcPts val="1080"/>
              </a:spcBef>
              <a:buChar char="•"/>
              <a:tabLst>
                <a:tab pos="185420" algn="l"/>
              </a:tabLst>
            </a:pPr>
            <a:r>
              <a:rPr sz="1400" spc="9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tt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œuvre</a:t>
            </a:r>
            <a:endParaRPr sz="1400">
              <a:latin typeface="Verdana"/>
              <a:cs typeface="Verdana"/>
            </a:endParaRPr>
          </a:p>
          <a:p>
            <a:pPr marL="185420" indent="-172720">
              <a:lnSpc>
                <a:spcPct val="100000"/>
              </a:lnSpc>
              <a:spcBef>
                <a:spcPts val="200"/>
              </a:spcBef>
              <a:buChar char="•"/>
              <a:tabLst>
                <a:tab pos="185420" algn="l"/>
              </a:tabLst>
            </a:pP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Analyser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09257" y="792162"/>
            <a:ext cx="32746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25" dirty="0">
                <a:latin typeface="Tahoma"/>
                <a:cs typeface="Tahoma"/>
              </a:rPr>
              <a:t>Construire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spc="-25" dirty="0">
                <a:latin typeface="Tahoma"/>
                <a:cs typeface="Tahoma"/>
              </a:rPr>
              <a:t>le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spc="-285" dirty="0">
                <a:latin typeface="Tahoma"/>
                <a:cs typeface="Tahoma"/>
              </a:rPr>
              <a:t>TdB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2990" y="253047"/>
            <a:ext cx="44291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75" dirty="0">
                <a:solidFill>
                  <a:srgbClr val="000000"/>
                </a:solidFill>
                <a:latin typeface="Tahoma"/>
                <a:cs typeface="Tahoma"/>
              </a:rPr>
              <a:t>1</a:t>
            </a:r>
            <a:r>
              <a:rPr sz="3600" spc="-35" dirty="0">
                <a:solidFill>
                  <a:srgbClr val="000000"/>
                </a:solidFill>
                <a:latin typeface="Tahoma"/>
                <a:cs typeface="Tahoma"/>
              </a:rPr>
              <a:t>-</a:t>
            </a:r>
            <a:r>
              <a:rPr sz="3600" spc="-25" dirty="0">
                <a:solidFill>
                  <a:srgbClr val="000000"/>
                </a:solidFill>
                <a:latin typeface="Tahoma"/>
                <a:cs typeface="Tahoma"/>
              </a:rPr>
              <a:t>Qual</a:t>
            </a:r>
            <a:r>
              <a:rPr sz="3600" spc="-30" dirty="0">
                <a:solidFill>
                  <a:srgbClr val="000000"/>
                </a:solidFill>
                <a:latin typeface="Tahoma"/>
                <a:cs typeface="Tahoma"/>
              </a:rPr>
              <a:t>i</a:t>
            </a:r>
            <a:r>
              <a:rPr sz="3600" spc="-335" dirty="0">
                <a:solidFill>
                  <a:srgbClr val="000000"/>
                </a:solidFill>
                <a:latin typeface="Tahoma"/>
                <a:cs typeface="Tahoma"/>
              </a:rPr>
              <a:t>f</a:t>
            </a:r>
            <a:r>
              <a:rPr sz="3600" spc="-280" dirty="0">
                <a:solidFill>
                  <a:srgbClr val="000000"/>
                </a:solidFill>
                <a:latin typeface="Tahoma"/>
                <a:cs typeface="Tahoma"/>
              </a:rPr>
              <a:t>i</a:t>
            </a:r>
            <a:r>
              <a:rPr sz="3600" spc="-145" dirty="0">
                <a:solidFill>
                  <a:srgbClr val="000000"/>
                </a:solidFill>
                <a:latin typeface="Tahoma"/>
                <a:cs typeface="Tahoma"/>
              </a:rPr>
              <a:t>e</a:t>
            </a:r>
            <a:r>
              <a:rPr sz="3600" spc="-105" dirty="0">
                <a:solidFill>
                  <a:srgbClr val="000000"/>
                </a:solidFill>
                <a:latin typeface="Tahoma"/>
                <a:cs typeface="Tahoma"/>
              </a:rPr>
              <a:t>r</a:t>
            </a:r>
            <a:r>
              <a:rPr sz="3600" spc="-9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600" spc="-25" dirty="0">
                <a:solidFill>
                  <a:srgbClr val="000000"/>
                </a:solidFill>
                <a:latin typeface="Tahoma"/>
                <a:cs typeface="Tahoma"/>
              </a:rPr>
              <a:t>l</a:t>
            </a:r>
            <a:r>
              <a:rPr sz="3600" spc="-40" dirty="0">
                <a:solidFill>
                  <a:srgbClr val="000000"/>
                </a:solidFill>
                <a:latin typeface="Tahoma"/>
                <a:cs typeface="Tahoma"/>
              </a:rPr>
              <a:t>e</a:t>
            </a:r>
            <a:r>
              <a:rPr sz="3600" spc="-2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600" spc="15" dirty="0">
                <a:solidFill>
                  <a:srgbClr val="000000"/>
                </a:solidFill>
                <a:latin typeface="Tahoma"/>
                <a:cs typeface="Tahoma"/>
              </a:rPr>
              <a:t>bes</a:t>
            </a:r>
            <a:r>
              <a:rPr sz="3600" spc="5" dirty="0">
                <a:solidFill>
                  <a:srgbClr val="000000"/>
                </a:solidFill>
                <a:latin typeface="Tahoma"/>
                <a:cs typeface="Tahoma"/>
              </a:rPr>
              <a:t>o</a:t>
            </a:r>
            <a:r>
              <a:rPr sz="3600" spc="-185" dirty="0">
                <a:solidFill>
                  <a:srgbClr val="000000"/>
                </a:solidFill>
                <a:latin typeface="Tahoma"/>
                <a:cs typeface="Tahoma"/>
              </a:rPr>
              <a:t>in</a:t>
            </a:r>
            <a:endParaRPr sz="3600">
              <a:latin typeface="Tahoma"/>
              <a:cs typeface="Tahom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84401" y="2848355"/>
          <a:ext cx="8509000" cy="1569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6C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Besoins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6C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Utilisations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6C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Formats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6C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Indicateurs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6C0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831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é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tatio 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6C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Fréquence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6C0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périmètre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6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1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ti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is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8D3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8D3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8D3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8D3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8D3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8D3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8D3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8D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-1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ilis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-1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ti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is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3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8D3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8D3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8D3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8D3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8D3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8D3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8D3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8D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37600" y="187960"/>
            <a:ext cx="175260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394" y="1765053"/>
            <a:ext cx="5843270" cy="2980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611630" indent="-343535">
              <a:lnSpc>
                <a:spcPct val="1188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204" dirty="0">
                <a:solidFill>
                  <a:srgbClr val="7C7C7C"/>
                </a:solidFill>
                <a:latin typeface="Verdana"/>
                <a:cs typeface="Verdana"/>
              </a:rPr>
              <a:t>Q</a:t>
            </a:r>
            <a:r>
              <a:rPr sz="2400" spc="-20" dirty="0">
                <a:solidFill>
                  <a:srgbClr val="7C7C7C"/>
                </a:solidFill>
                <a:latin typeface="Verdana"/>
                <a:cs typeface="Verdana"/>
              </a:rPr>
              <a:t>ua</a:t>
            </a:r>
            <a:r>
              <a:rPr sz="2400" spc="5" dirty="0">
                <a:solidFill>
                  <a:srgbClr val="7C7C7C"/>
                </a:solidFill>
                <a:latin typeface="Verdana"/>
                <a:cs typeface="Verdana"/>
              </a:rPr>
              <a:t>l</a:t>
            </a:r>
            <a:r>
              <a:rPr sz="2400" spc="-165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2400" spc="-110" dirty="0">
                <a:solidFill>
                  <a:srgbClr val="7C7C7C"/>
                </a:solidFill>
                <a:latin typeface="Verdana"/>
                <a:cs typeface="Verdana"/>
              </a:rPr>
              <a:t>f</a:t>
            </a:r>
            <a:r>
              <a:rPr sz="2400" spc="35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2400" spc="80" dirty="0">
                <a:solidFill>
                  <a:srgbClr val="7C7C7C"/>
                </a:solidFill>
                <a:latin typeface="Verdana"/>
                <a:cs typeface="Verdana"/>
              </a:rPr>
              <a:t>c</a:t>
            </a:r>
            <a:r>
              <a:rPr sz="2400" spc="30" dirty="0">
                <a:solidFill>
                  <a:srgbClr val="7C7C7C"/>
                </a:solidFill>
                <a:latin typeface="Verdana"/>
                <a:cs typeface="Verdana"/>
              </a:rPr>
              <a:t>a</a:t>
            </a:r>
            <a:r>
              <a:rPr sz="2400" spc="-10" dirty="0">
                <a:solidFill>
                  <a:srgbClr val="7C7C7C"/>
                </a:solidFill>
                <a:latin typeface="Verdana"/>
                <a:cs typeface="Verdana"/>
              </a:rPr>
              <a:t>t</a:t>
            </a:r>
            <a:r>
              <a:rPr sz="2400" spc="-165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2400" spc="114" dirty="0">
                <a:solidFill>
                  <a:srgbClr val="7C7C7C"/>
                </a:solidFill>
                <a:latin typeface="Verdana"/>
                <a:cs typeface="Verdana"/>
              </a:rPr>
              <a:t>o</a:t>
            </a:r>
            <a:r>
              <a:rPr sz="2400" spc="-60" dirty="0">
                <a:solidFill>
                  <a:srgbClr val="7C7C7C"/>
                </a:solidFill>
                <a:latin typeface="Verdana"/>
                <a:cs typeface="Verdana"/>
              </a:rPr>
              <a:t>n</a:t>
            </a:r>
            <a:r>
              <a:rPr sz="2400" spc="-229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7C7C7C"/>
                </a:solidFill>
                <a:latin typeface="Verdana"/>
                <a:cs typeface="Verdana"/>
              </a:rPr>
              <a:t>de</a:t>
            </a:r>
            <a:r>
              <a:rPr sz="2400" spc="-15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r>
              <a:rPr sz="2400" spc="-26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7C7C7C"/>
                </a:solidFill>
                <a:latin typeface="Verdana"/>
                <a:cs typeface="Verdana"/>
              </a:rPr>
              <a:t>données  </a:t>
            </a:r>
            <a:r>
              <a:rPr sz="2400" spc="-605" dirty="0">
                <a:solidFill>
                  <a:srgbClr val="7C7C7C"/>
                </a:solidFill>
                <a:latin typeface="Verdana"/>
                <a:cs typeface="Verdana"/>
              </a:rPr>
              <a:t>T</a:t>
            </a:r>
            <a:r>
              <a:rPr sz="2400" spc="-285" dirty="0">
                <a:solidFill>
                  <a:srgbClr val="7C7C7C"/>
                </a:solidFill>
                <a:latin typeface="Verdana"/>
                <a:cs typeface="Verdana"/>
              </a:rPr>
              <a:t>y</a:t>
            </a:r>
            <a:r>
              <a:rPr sz="2400" spc="20" dirty="0">
                <a:solidFill>
                  <a:srgbClr val="7C7C7C"/>
                </a:solidFill>
                <a:latin typeface="Verdana"/>
                <a:cs typeface="Verdana"/>
              </a:rPr>
              <a:t>p</a:t>
            </a:r>
            <a:r>
              <a:rPr sz="2400" spc="130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2400" spc="-38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400" spc="235" dirty="0">
                <a:solidFill>
                  <a:srgbClr val="7C7C7C"/>
                </a:solidFill>
                <a:latin typeface="Verdana"/>
                <a:cs typeface="Verdana"/>
              </a:rPr>
              <a:t>d</a:t>
            </a:r>
            <a:r>
              <a:rPr sz="2400" spc="95" dirty="0">
                <a:solidFill>
                  <a:srgbClr val="7C7C7C"/>
                </a:solidFill>
                <a:latin typeface="Verdana"/>
                <a:cs typeface="Verdana"/>
              </a:rPr>
              <a:t>’</a:t>
            </a:r>
            <a:r>
              <a:rPr sz="2400" spc="-165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2400" spc="-70" dirty="0">
                <a:solidFill>
                  <a:srgbClr val="7C7C7C"/>
                </a:solidFill>
                <a:latin typeface="Verdana"/>
                <a:cs typeface="Verdana"/>
              </a:rPr>
              <a:t>nfor</a:t>
            </a:r>
            <a:r>
              <a:rPr sz="2400" spc="-130" dirty="0">
                <a:solidFill>
                  <a:srgbClr val="7C7C7C"/>
                </a:solidFill>
                <a:latin typeface="Verdana"/>
                <a:cs typeface="Verdana"/>
              </a:rPr>
              <a:t>m</a:t>
            </a:r>
            <a:r>
              <a:rPr sz="2400" spc="35" dirty="0">
                <a:solidFill>
                  <a:srgbClr val="7C7C7C"/>
                </a:solidFill>
                <a:latin typeface="Verdana"/>
                <a:cs typeface="Verdana"/>
              </a:rPr>
              <a:t>a</a:t>
            </a:r>
            <a:r>
              <a:rPr sz="2400" spc="-15" dirty="0">
                <a:solidFill>
                  <a:srgbClr val="7C7C7C"/>
                </a:solidFill>
                <a:latin typeface="Verdana"/>
                <a:cs typeface="Verdana"/>
              </a:rPr>
              <a:t>t</a:t>
            </a:r>
            <a:r>
              <a:rPr sz="2400" spc="-165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2400" spc="20" dirty="0">
                <a:solidFill>
                  <a:srgbClr val="7C7C7C"/>
                </a:solidFill>
                <a:latin typeface="Verdana"/>
                <a:cs typeface="Verdana"/>
              </a:rPr>
              <a:t>on  </a:t>
            </a:r>
            <a:r>
              <a:rPr sz="2400" spc="-40" dirty="0">
                <a:solidFill>
                  <a:srgbClr val="7C7C7C"/>
                </a:solidFill>
                <a:latin typeface="Verdana"/>
                <a:cs typeface="Verdana"/>
              </a:rPr>
              <a:t>Accessibilité</a:t>
            </a:r>
            <a:endParaRPr sz="24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142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85" dirty="0">
                <a:solidFill>
                  <a:srgbClr val="7C7C7C"/>
                </a:solidFill>
                <a:latin typeface="Verdana"/>
                <a:cs typeface="Verdana"/>
              </a:rPr>
              <a:t>Fiabilité</a:t>
            </a:r>
            <a:endParaRPr sz="24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1220"/>
              </a:spcBef>
              <a:buFont typeface="Arial MT"/>
              <a:buChar char="•"/>
              <a:tabLst>
                <a:tab pos="355600" algn="l"/>
                <a:tab pos="356235" algn="l"/>
                <a:tab pos="4016375" algn="l"/>
              </a:tabLst>
            </a:pPr>
            <a:r>
              <a:rPr sz="2400" spc="-105" dirty="0">
                <a:solidFill>
                  <a:srgbClr val="7C7C7C"/>
                </a:solidFill>
                <a:latin typeface="Verdana"/>
                <a:cs typeface="Verdana"/>
              </a:rPr>
              <a:t>Estimation</a:t>
            </a:r>
            <a:r>
              <a:rPr sz="2400" spc="-21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400" spc="135" dirty="0">
                <a:solidFill>
                  <a:srgbClr val="7C7C7C"/>
                </a:solidFill>
                <a:latin typeface="Verdana"/>
                <a:cs typeface="Verdana"/>
              </a:rPr>
              <a:t>de</a:t>
            </a:r>
            <a:r>
              <a:rPr sz="2400" spc="-18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7C7C7C"/>
                </a:solidFill>
                <a:latin typeface="Verdana"/>
                <a:cs typeface="Verdana"/>
              </a:rPr>
              <a:t>la</a:t>
            </a:r>
            <a:r>
              <a:rPr sz="2400" spc="-19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rgbClr val="7C7C7C"/>
                </a:solidFill>
                <a:latin typeface="Verdana"/>
                <a:cs typeface="Verdana"/>
              </a:rPr>
              <a:t>charge	</a:t>
            </a:r>
            <a:r>
              <a:rPr sz="2400" spc="-35" dirty="0">
                <a:solidFill>
                  <a:srgbClr val="7C7C7C"/>
                </a:solidFill>
                <a:latin typeface="Verdana"/>
                <a:cs typeface="Verdana"/>
              </a:rPr>
              <a:t>Architecture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1725"/>
              </a:spcBef>
            </a:pPr>
            <a:r>
              <a:rPr sz="2400" spc="-20" dirty="0">
                <a:solidFill>
                  <a:srgbClr val="7C7C7C"/>
                </a:solidFill>
                <a:latin typeface="Verdana"/>
                <a:cs typeface="Verdana"/>
              </a:rPr>
              <a:t>de</a:t>
            </a:r>
            <a:r>
              <a:rPr sz="2400" spc="-15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r>
              <a:rPr sz="2400" spc="-16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400" spc="-155" dirty="0">
                <a:solidFill>
                  <a:srgbClr val="7C7C7C"/>
                </a:solidFill>
                <a:latin typeface="Verdana"/>
                <a:cs typeface="Verdana"/>
              </a:rPr>
              <a:t>f</a:t>
            </a:r>
            <a:r>
              <a:rPr sz="2400" spc="-100" dirty="0">
                <a:solidFill>
                  <a:srgbClr val="7C7C7C"/>
                </a:solidFill>
                <a:latin typeface="Verdana"/>
                <a:cs typeface="Verdana"/>
              </a:rPr>
              <a:t>l</a:t>
            </a:r>
            <a:r>
              <a:rPr sz="2400" spc="-165" dirty="0">
                <a:solidFill>
                  <a:srgbClr val="7C7C7C"/>
                </a:solidFill>
                <a:latin typeface="Verdana"/>
                <a:cs typeface="Verdana"/>
              </a:rPr>
              <a:t>ux</a:t>
            </a:r>
            <a:r>
              <a:rPr sz="2400" spc="-254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7C7C7C"/>
                </a:solidFill>
                <a:latin typeface="Verdana"/>
                <a:cs typeface="Verdana"/>
              </a:rPr>
              <a:t>et</a:t>
            </a:r>
            <a:r>
              <a:rPr sz="2400" spc="-22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2400" spc="-170" dirty="0">
                <a:solidFill>
                  <a:srgbClr val="7C7C7C"/>
                </a:solidFill>
                <a:latin typeface="Verdana"/>
                <a:cs typeface="Verdana"/>
              </a:rPr>
              <a:t>t</a:t>
            </a:r>
            <a:r>
              <a:rPr sz="2400" spc="-114" dirty="0">
                <a:solidFill>
                  <a:srgbClr val="7C7C7C"/>
                </a:solidFill>
                <a:latin typeface="Verdana"/>
                <a:cs typeface="Verdana"/>
              </a:rPr>
              <a:t>ra</a:t>
            </a:r>
            <a:r>
              <a:rPr sz="2400" spc="-45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2400" spc="-170" dirty="0">
                <a:solidFill>
                  <a:srgbClr val="7C7C7C"/>
                </a:solidFill>
                <a:latin typeface="Verdana"/>
                <a:cs typeface="Verdana"/>
              </a:rPr>
              <a:t>t</a:t>
            </a:r>
            <a:r>
              <a:rPr sz="2400" spc="1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2400" spc="30" dirty="0">
                <a:solidFill>
                  <a:srgbClr val="7C7C7C"/>
                </a:solidFill>
                <a:latin typeface="Verdana"/>
                <a:cs typeface="Verdana"/>
              </a:rPr>
              <a:t>m</a:t>
            </a:r>
            <a:r>
              <a:rPr sz="2400" spc="-25" dirty="0">
                <a:solidFill>
                  <a:srgbClr val="7C7C7C"/>
                </a:solidFill>
                <a:latin typeface="Verdana"/>
                <a:cs typeface="Verdana"/>
              </a:rPr>
              <a:t>en</a:t>
            </a:r>
            <a:r>
              <a:rPr sz="2400" spc="-55" dirty="0">
                <a:solidFill>
                  <a:srgbClr val="7C7C7C"/>
                </a:solidFill>
                <a:latin typeface="Verdana"/>
                <a:cs typeface="Verdana"/>
              </a:rPr>
              <a:t>t</a:t>
            </a:r>
            <a:r>
              <a:rPr sz="2400" spc="-320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4119" y="116839"/>
            <a:ext cx="1678939" cy="16789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2080" y="4391659"/>
            <a:ext cx="3627120" cy="19431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72990" y="253047"/>
            <a:ext cx="41948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  <a:latin typeface="Tahoma"/>
                <a:cs typeface="Tahoma"/>
              </a:rPr>
              <a:t>2-Concevoir</a:t>
            </a:r>
            <a:r>
              <a:rPr sz="3600" spc="-16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600" spc="-30" dirty="0">
                <a:solidFill>
                  <a:srgbClr val="000000"/>
                </a:solidFill>
                <a:latin typeface="Tahoma"/>
                <a:cs typeface="Tahoma"/>
              </a:rPr>
              <a:t>le</a:t>
            </a:r>
            <a:r>
              <a:rPr sz="3600" spc="-10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600" spc="-320" dirty="0">
                <a:solidFill>
                  <a:srgbClr val="000000"/>
                </a:solidFill>
                <a:latin typeface="Tahoma"/>
                <a:cs typeface="Tahoma"/>
              </a:rPr>
              <a:t>TdB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9360" y="4914034"/>
            <a:ext cx="3455035" cy="70104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1800" spc="-15" dirty="0">
                <a:solidFill>
                  <a:srgbClr val="7C7C7C"/>
                </a:solidFill>
                <a:latin typeface="Verdana"/>
                <a:cs typeface="Verdana"/>
              </a:rPr>
              <a:t>Prototypage</a:t>
            </a:r>
            <a:endParaRPr sz="1800">
              <a:latin typeface="Verdana"/>
              <a:cs typeface="Verdana"/>
            </a:endParaRPr>
          </a:p>
          <a:p>
            <a:pPr marL="469900" indent="-457834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1800" spc="-35" dirty="0">
                <a:solidFill>
                  <a:srgbClr val="7C7C7C"/>
                </a:solidFill>
                <a:latin typeface="Verdana"/>
                <a:cs typeface="Verdana"/>
              </a:rPr>
              <a:t>Ba</a:t>
            </a:r>
            <a:r>
              <a:rPr sz="1800" spc="-70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r>
              <a:rPr sz="1800" spc="-7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800" spc="-10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7C7C7C"/>
                </a:solidFill>
                <a:latin typeface="Verdana"/>
                <a:cs typeface="Verdana"/>
              </a:rPr>
              <a:t>r</a:t>
            </a:r>
            <a:r>
              <a:rPr sz="1800" spc="-90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800" spc="-200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r>
              <a:rPr sz="1800" spc="-180" dirty="0">
                <a:solidFill>
                  <a:srgbClr val="7C7C7C"/>
                </a:solidFill>
                <a:latin typeface="Verdana"/>
                <a:cs typeface="Verdana"/>
              </a:rPr>
              <a:t>t</a:t>
            </a:r>
            <a:r>
              <a:rPr sz="1800" spc="-55" dirty="0">
                <a:solidFill>
                  <a:srgbClr val="7C7C7C"/>
                </a:solidFill>
                <a:latin typeface="Verdana"/>
                <a:cs typeface="Verdana"/>
              </a:rPr>
              <a:t>r</a:t>
            </a:r>
            <a:r>
              <a:rPr sz="1800" spc="-90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800" spc="-100" dirty="0">
                <a:solidFill>
                  <a:srgbClr val="7C7C7C"/>
                </a:solidFill>
                <a:latin typeface="Verdana"/>
                <a:cs typeface="Verdana"/>
              </a:rPr>
              <a:t>in</a:t>
            </a:r>
            <a:r>
              <a:rPr sz="1800" spc="-120" dirty="0">
                <a:solidFill>
                  <a:srgbClr val="7C7C7C"/>
                </a:solidFill>
                <a:latin typeface="Verdana"/>
                <a:cs typeface="Verdana"/>
              </a:rPr>
              <a:t>t</a:t>
            </a:r>
            <a:r>
              <a:rPr sz="1800" spc="9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800" spc="-8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7C7C7C"/>
                </a:solidFill>
                <a:latin typeface="Verdana"/>
                <a:cs typeface="Verdana"/>
              </a:rPr>
              <a:t>d</a:t>
            </a:r>
            <a:r>
              <a:rPr sz="1800" spc="100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800" spc="-38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7C7C7C"/>
                </a:solidFill>
                <a:latin typeface="Verdana"/>
                <a:cs typeface="Verdana"/>
              </a:rPr>
              <a:t>don</a:t>
            </a:r>
            <a:r>
              <a:rPr sz="1800" spc="30" dirty="0">
                <a:solidFill>
                  <a:srgbClr val="7C7C7C"/>
                </a:solidFill>
                <a:latin typeface="Verdana"/>
                <a:cs typeface="Verdana"/>
              </a:rPr>
              <a:t>n</a:t>
            </a:r>
            <a:r>
              <a:rPr sz="1800" spc="80" dirty="0">
                <a:solidFill>
                  <a:srgbClr val="7C7C7C"/>
                </a:solidFill>
                <a:latin typeface="Verdana"/>
                <a:cs typeface="Verdana"/>
              </a:rPr>
              <a:t>ée</a:t>
            </a:r>
            <a:r>
              <a:rPr sz="1800" spc="-240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4339" y="1341119"/>
            <a:ext cx="3487420" cy="31622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41540" y="4229100"/>
            <a:ext cx="2849879" cy="18846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96959" y="124460"/>
            <a:ext cx="1864359" cy="18643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68925" y="1731009"/>
            <a:ext cx="3604260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30" dirty="0">
                <a:solidFill>
                  <a:srgbClr val="7C7C7C"/>
                </a:solidFill>
                <a:latin typeface="Verdana"/>
                <a:cs typeface="Verdana"/>
              </a:rPr>
              <a:t>Maquettage</a:t>
            </a:r>
            <a:endParaRPr sz="1800">
              <a:latin typeface="Verdana"/>
              <a:cs typeface="Verdana"/>
            </a:endParaRPr>
          </a:p>
          <a:p>
            <a:pPr marL="756920" lvl="1" indent="-287655">
              <a:lnSpc>
                <a:spcPts val="1939"/>
              </a:lnSpc>
              <a:spcBef>
                <a:spcPts val="40"/>
              </a:spcBef>
              <a:buFont typeface="Arial MT"/>
              <a:buChar char="•"/>
              <a:tabLst>
                <a:tab pos="756920" algn="l"/>
                <a:tab pos="757555" algn="l"/>
              </a:tabLst>
            </a:pPr>
            <a:r>
              <a:rPr sz="1800" spc="-130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r>
              <a:rPr sz="1800" spc="-120" dirty="0">
                <a:solidFill>
                  <a:srgbClr val="7C7C7C"/>
                </a:solidFill>
                <a:latin typeface="Verdana"/>
                <a:cs typeface="Verdana"/>
              </a:rPr>
              <a:t>el</a:t>
            </a:r>
            <a:r>
              <a:rPr sz="1800" spc="20" dirty="0">
                <a:solidFill>
                  <a:srgbClr val="7C7C7C"/>
                </a:solidFill>
                <a:latin typeface="Verdana"/>
                <a:cs typeface="Verdana"/>
              </a:rPr>
              <a:t>on</a:t>
            </a:r>
            <a:r>
              <a:rPr sz="1800" spc="-17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7C7C7C"/>
                </a:solidFill>
                <a:latin typeface="Verdana"/>
                <a:cs typeface="Verdana"/>
              </a:rPr>
              <a:t>l</a:t>
            </a:r>
            <a:r>
              <a:rPr sz="1800" spc="80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800" spc="-240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r>
              <a:rPr sz="1800" spc="-13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7C7C7C"/>
                </a:solidFill>
                <a:latin typeface="Verdana"/>
                <a:cs typeface="Verdana"/>
              </a:rPr>
              <a:t>r</a:t>
            </a:r>
            <a:r>
              <a:rPr sz="1800" spc="-90" dirty="0">
                <a:solidFill>
                  <a:srgbClr val="7C7C7C"/>
                </a:solidFill>
                <a:latin typeface="Verdana"/>
                <a:cs typeface="Verdana"/>
              </a:rPr>
              <a:t>è</a:t>
            </a:r>
            <a:r>
              <a:rPr sz="1800" spc="95" dirty="0">
                <a:solidFill>
                  <a:srgbClr val="7C7C7C"/>
                </a:solidFill>
                <a:latin typeface="Verdana"/>
                <a:cs typeface="Verdana"/>
              </a:rPr>
              <a:t>g</a:t>
            </a:r>
            <a:r>
              <a:rPr sz="1800" spc="-120" dirty="0">
                <a:solidFill>
                  <a:srgbClr val="7C7C7C"/>
                </a:solidFill>
                <a:latin typeface="Verdana"/>
                <a:cs typeface="Verdana"/>
              </a:rPr>
              <a:t>l</a:t>
            </a:r>
            <a:r>
              <a:rPr sz="1800" spc="8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800" spc="-240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r>
              <a:rPr sz="1800" spc="-17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114" dirty="0">
                <a:solidFill>
                  <a:srgbClr val="7C7C7C"/>
                </a:solidFill>
                <a:latin typeface="Verdana"/>
                <a:cs typeface="Verdana"/>
              </a:rPr>
              <a:t>d</a:t>
            </a:r>
            <a:r>
              <a:rPr sz="1800" spc="9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800" spc="-37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7C7C7C"/>
                </a:solidFill>
                <a:latin typeface="Verdana"/>
                <a:cs typeface="Verdana"/>
              </a:rPr>
              <a:t>l</a:t>
            </a:r>
            <a:r>
              <a:rPr sz="1800" spc="80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800" spc="215" dirty="0">
                <a:solidFill>
                  <a:srgbClr val="7C7C7C"/>
                </a:solidFill>
                <a:latin typeface="Verdana"/>
                <a:cs typeface="Verdana"/>
              </a:rPr>
              <a:t>c</a:t>
            </a:r>
            <a:r>
              <a:rPr sz="1800" spc="-135" dirty="0">
                <a:solidFill>
                  <a:srgbClr val="7C7C7C"/>
                </a:solidFill>
                <a:latin typeface="Verdana"/>
                <a:cs typeface="Verdana"/>
              </a:rPr>
              <a:t>t</a:t>
            </a:r>
            <a:r>
              <a:rPr sz="1800" spc="-60" dirty="0">
                <a:solidFill>
                  <a:srgbClr val="7C7C7C"/>
                </a:solidFill>
                <a:latin typeface="Verdana"/>
                <a:cs typeface="Verdana"/>
              </a:rPr>
              <a:t>ure</a:t>
            </a:r>
            <a:endParaRPr sz="1800">
              <a:latin typeface="Verdana"/>
              <a:cs typeface="Verdana"/>
            </a:endParaRPr>
          </a:p>
          <a:p>
            <a:pPr marL="756920">
              <a:lnSpc>
                <a:spcPts val="1880"/>
              </a:lnSpc>
            </a:pPr>
            <a:r>
              <a:rPr sz="1800" spc="114" dirty="0">
                <a:solidFill>
                  <a:srgbClr val="7C7C7C"/>
                </a:solidFill>
                <a:latin typeface="Verdana"/>
                <a:cs typeface="Verdana"/>
              </a:rPr>
              <a:t>d</a:t>
            </a:r>
            <a:r>
              <a:rPr sz="1800" spc="150" dirty="0">
                <a:solidFill>
                  <a:srgbClr val="7C7C7C"/>
                </a:solidFill>
                <a:latin typeface="Verdana"/>
                <a:cs typeface="Verdana"/>
              </a:rPr>
              <a:t>’</a:t>
            </a:r>
            <a:r>
              <a:rPr sz="1800" spc="-45" dirty="0">
                <a:solidFill>
                  <a:srgbClr val="7C7C7C"/>
                </a:solidFill>
                <a:latin typeface="Verdana"/>
                <a:cs typeface="Verdana"/>
              </a:rPr>
              <a:t>un</a:t>
            </a:r>
            <a:r>
              <a:rPr sz="1800" spc="-19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7C7C7C"/>
                </a:solidFill>
                <a:latin typeface="Verdana"/>
                <a:cs typeface="Verdana"/>
              </a:rPr>
              <a:t>vis</a:t>
            </a:r>
            <a:r>
              <a:rPr sz="1800" spc="-150" dirty="0">
                <a:solidFill>
                  <a:srgbClr val="7C7C7C"/>
                </a:solidFill>
                <a:latin typeface="Verdana"/>
                <a:cs typeface="Verdana"/>
              </a:rPr>
              <a:t>u</a:t>
            </a:r>
            <a:r>
              <a:rPr sz="1800" spc="80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800" spc="-135" dirty="0">
                <a:solidFill>
                  <a:srgbClr val="7C7C7C"/>
                </a:solidFill>
                <a:latin typeface="Verdana"/>
                <a:cs typeface="Verdana"/>
              </a:rPr>
              <a:t>l</a:t>
            </a:r>
            <a:endParaRPr sz="1800">
              <a:latin typeface="Verdana"/>
              <a:cs typeface="Verdana"/>
            </a:endParaRPr>
          </a:p>
          <a:p>
            <a:pPr marL="756920" lvl="1" indent="-287655">
              <a:lnSpc>
                <a:spcPts val="2100"/>
              </a:lnSpc>
              <a:buFont typeface="Arial MT"/>
              <a:buChar char="•"/>
              <a:tabLst>
                <a:tab pos="756920" algn="l"/>
                <a:tab pos="757555" algn="l"/>
              </a:tabLst>
            </a:pPr>
            <a:r>
              <a:rPr sz="1800" spc="105" dirty="0">
                <a:solidFill>
                  <a:srgbClr val="7C7C7C"/>
                </a:solidFill>
                <a:latin typeface="Verdana"/>
                <a:cs typeface="Verdana"/>
              </a:rPr>
              <a:t>Ch</a:t>
            </a:r>
            <a:r>
              <a:rPr sz="1800" spc="80" dirty="0">
                <a:solidFill>
                  <a:srgbClr val="7C7C7C"/>
                </a:solidFill>
                <a:latin typeface="Verdana"/>
                <a:cs typeface="Verdana"/>
              </a:rPr>
              <a:t>a</a:t>
            </a:r>
            <a:r>
              <a:rPr sz="1800" spc="95" dirty="0">
                <a:solidFill>
                  <a:srgbClr val="7C7C7C"/>
                </a:solidFill>
                <a:latin typeface="Verdana"/>
                <a:cs typeface="Verdana"/>
              </a:rPr>
              <a:t>q</a:t>
            </a:r>
            <a:r>
              <a:rPr sz="1800" spc="-45" dirty="0">
                <a:solidFill>
                  <a:srgbClr val="7C7C7C"/>
                </a:solidFill>
                <a:latin typeface="Verdana"/>
                <a:cs typeface="Verdana"/>
              </a:rPr>
              <a:t>u</a:t>
            </a:r>
            <a:r>
              <a:rPr sz="1800" spc="9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800" spc="-12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7C7C7C"/>
                </a:solidFill>
                <a:latin typeface="Verdana"/>
                <a:cs typeface="Verdana"/>
              </a:rPr>
              <a:t>g</a:t>
            </a:r>
            <a:r>
              <a:rPr sz="1800" spc="-254" dirty="0">
                <a:solidFill>
                  <a:srgbClr val="7C7C7C"/>
                </a:solidFill>
                <a:latin typeface="Verdana"/>
                <a:cs typeface="Verdana"/>
              </a:rPr>
              <a:t>r</a:t>
            </a:r>
            <a:r>
              <a:rPr sz="1800" spc="114" dirty="0">
                <a:solidFill>
                  <a:srgbClr val="7C7C7C"/>
                </a:solidFill>
                <a:latin typeface="Verdana"/>
                <a:cs typeface="Verdana"/>
              </a:rPr>
              <a:t>a</a:t>
            </a:r>
            <a:r>
              <a:rPr sz="1800" spc="75" dirty="0">
                <a:solidFill>
                  <a:srgbClr val="7C7C7C"/>
                </a:solidFill>
                <a:latin typeface="Verdana"/>
                <a:cs typeface="Verdana"/>
              </a:rPr>
              <a:t>p</a:t>
            </a:r>
            <a:r>
              <a:rPr sz="1800" spc="-65" dirty="0">
                <a:solidFill>
                  <a:srgbClr val="7C7C7C"/>
                </a:solidFill>
                <a:latin typeface="Verdana"/>
                <a:cs typeface="Verdana"/>
              </a:rPr>
              <a:t>h</a:t>
            </a:r>
            <a:r>
              <a:rPr sz="1800" spc="-160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1800" spc="75" dirty="0">
                <a:solidFill>
                  <a:srgbClr val="7C7C7C"/>
                </a:solidFill>
                <a:latin typeface="Verdana"/>
                <a:cs typeface="Verdana"/>
              </a:rPr>
              <a:t>q</a:t>
            </a:r>
            <a:r>
              <a:rPr sz="1800" spc="-45" dirty="0">
                <a:solidFill>
                  <a:srgbClr val="7C7C7C"/>
                </a:solidFill>
                <a:latin typeface="Verdana"/>
                <a:cs typeface="Verdana"/>
              </a:rPr>
              <a:t>u</a:t>
            </a:r>
            <a:r>
              <a:rPr sz="1800" spc="9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  <a:p>
            <a:pPr marL="756920">
              <a:lnSpc>
                <a:spcPct val="100000"/>
              </a:lnSpc>
              <a:spcBef>
                <a:spcPts val="40"/>
              </a:spcBef>
              <a:tabLst>
                <a:tab pos="1198245" algn="l"/>
              </a:tabLst>
            </a:pPr>
            <a:r>
              <a:rPr sz="1800" spc="-90" dirty="0">
                <a:solidFill>
                  <a:srgbClr val="7C7C7C"/>
                </a:solidFill>
                <a:latin typeface="Verdana"/>
                <a:cs typeface="Verdana"/>
              </a:rPr>
              <a:t>est	</a:t>
            </a:r>
            <a:r>
              <a:rPr sz="1800" spc="100" dirty="0">
                <a:solidFill>
                  <a:srgbClr val="7C7C7C"/>
                </a:solidFill>
                <a:latin typeface="Verdana"/>
                <a:cs typeface="Verdana"/>
              </a:rPr>
              <a:t>accompagné</a:t>
            </a:r>
            <a:endParaRPr sz="1800">
              <a:latin typeface="Verdana"/>
              <a:cs typeface="Verdana"/>
            </a:endParaRPr>
          </a:p>
          <a:p>
            <a:pPr marL="1214120" lvl="2" indent="-287655">
              <a:lnSpc>
                <a:spcPct val="100000"/>
              </a:lnSpc>
              <a:buFont typeface="Arial MT"/>
              <a:buChar char="•"/>
              <a:tabLst>
                <a:tab pos="1214120" algn="l"/>
                <a:tab pos="1214755" algn="l"/>
              </a:tabLst>
            </a:pPr>
            <a:r>
              <a:rPr sz="1800" spc="20" dirty="0">
                <a:solidFill>
                  <a:srgbClr val="7C7C7C"/>
                </a:solidFill>
                <a:latin typeface="Verdana"/>
                <a:cs typeface="Verdana"/>
              </a:rPr>
              <a:t>D</a:t>
            </a:r>
            <a:r>
              <a:rPr sz="1800" spc="10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800" spc="-240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r>
              <a:rPr sz="1800" spc="-15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7C7C7C"/>
                </a:solidFill>
                <a:latin typeface="Verdana"/>
                <a:cs typeface="Verdana"/>
              </a:rPr>
              <a:t>sou</a:t>
            </a:r>
            <a:r>
              <a:rPr sz="1800" dirty="0">
                <a:solidFill>
                  <a:srgbClr val="7C7C7C"/>
                </a:solidFill>
                <a:latin typeface="Verdana"/>
                <a:cs typeface="Verdana"/>
              </a:rPr>
              <a:t>r</a:t>
            </a:r>
            <a:r>
              <a:rPr sz="1800" spc="-10" dirty="0">
                <a:solidFill>
                  <a:srgbClr val="7C7C7C"/>
                </a:solidFill>
                <a:latin typeface="Verdana"/>
                <a:cs typeface="Verdana"/>
              </a:rPr>
              <a:t>c</a:t>
            </a:r>
            <a:r>
              <a:rPr sz="1800" spc="80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800" spc="-240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  <a:p>
            <a:pPr marL="1214120" lvl="2" indent="-287655">
              <a:lnSpc>
                <a:spcPct val="100000"/>
              </a:lnSpc>
              <a:buFont typeface="Arial MT"/>
              <a:buChar char="•"/>
              <a:tabLst>
                <a:tab pos="1214120" algn="l"/>
                <a:tab pos="1214755" algn="l"/>
              </a:tabLst>
            </a:pPr>
            <a:r>
              <a:rPr sz="1800" spc="20" dirty="0">
                <a:solidFill>
                  <a:srgbClr val="7C7C7C"/>
                </a:solidFill>
                <a:latin typeface="Verdana"/>
                <a:cs typeface="Verdana"/>
              </a:rPr>
              <a:t>D</a:t>
            </a:r>
            <a:r>
              <a:rPr sz="1800" spc="10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800" spc="-240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r>
              <a:rPr sz="1800" spc="-15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170" dirty="0">
                <a:solidFill>
                  <a:srgbClr val="7C7C7C"/>
                </a:solidFill>
                <a:latin typeface="Verdana"/>
                <a:cs typeface="Verdana"/>
              </a:rPr>
              <a:t>c</a:t>
            </a:r>
            <a:r>
              <a:rPr sz="1800" spc="185" dirty="0">
                <a:solidFill>
                  <a:srgbClr val="7C7C7C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rgbClr val="7C7C7C"/>
                </a:solidFill>
                <a:latin typeface="Verdana"/>
                <a:cs typeface="Verdana"/>
              </a:rPr>
              <a:t>l</a:t>
            </a:r>
            <a:r>
              <a:rPr sz="1800" spc="15" dirty="0">
                <a:solidFill>
                  <a:srgbClr val="7C7C7C"/>
                </a:solidFill>
                <a:latin typeface="Verdana"/>
                <a:cs typeface="Verdana"/>
              </a:rPr>
              <a:t>cu</a:t>
            </a:r>
            <a:r>
              <a:rPr sz="1800" spc="20" dirty="0">
                <a:solidFill>
                  <a:srgbClr val="7C7C7C"/>
                </a:solidFill>
                <a:latin typeface="Verdana"/>
                <a:cs typeface="Verdana"/>
              </a:rPr>
              <a:t>l</a:t>
            </a:r>
            <a:r>
              <a:rPr sz="1800" spc="-240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  <a:p>
            <a:pPr marL="1214120" lvl="2" indent="-287655">
              <a:lnSpc>
                <a:spcPct val="100000"/>
              </a:lnSpc>
              <a:buFont typeface="Arial MT"/>
              <a:buChar char="•"/>
              <a:tabLst>
                <a:tab pos="1214120" algn="l"/>
                <a:tab pos="1214755" algn="l"/>
              </a:tabLst>
            </a:pPr>
            <a:r>
              <a:rPr sz="1800" spc="20" dirty="0">
                <a:solidFill>
                  <a:srgbClr val="7C7C7C"/>
                </a:solidFill>
                <a:latin typeface="Verdana"/>
                <a:cs typeface="Verdana"/>
              </a:rPr>
              <a:t>D</a:t>
            </a:r>
            <a:r>
              <a:rPr sz="1800" spc="10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800" spc="-240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r>
              <a:rPr sz="1800" spc="-15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800" spc="80" dirty="0">
                <a:solidFill>
                  <a:srgbClr val="7C7C7C"/>
                </a:solidFill>
                <a:latin typeface="Verdana"/>
                <a:cs typeface="Verdana"/>
              </a:rPr>
              <a:t>é</a:t>
            </a:r>
            <a:r>
              <a:rPr sz="1800" spc="90" dirty="0">
                <a:solidFill>
                  <a:srgbClr val="7C7C7C"/>
                </a:solidFill>
                <a:latin typeface="Verdana"/>
                <a:cs typeface="Verdana"/>
              </a:rPr>
              <a:t>ch</a:t>
            </a:r>
            <a:r>
              <a:rPr sz="1800" spc="80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800" spc="-120" dirty="0">
                <a:solidFill>
                  <a:srgbClr val="7C7C7C"/>
                </a:solidFill>
                <a:latin typeface="Verdana"/>
                <a:cs typeface="Verdana"/>
              </a:rPr>
              <a:t>ll</a:t>
            </a:r>
            <a:r>
              <a:rPr sz="1800" spc="80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800" spc="-240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56378" y="285115"/>
            <a:ext cx="3600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80" dirty="0">
                <a:solidFill>
                  <a:srgbClr val="000000"/>
                </a:solidFill>
                <a:latin typeface="Tahoma"/>
                <a:cs typeface="Tahoma"/>
              </a:rPr>
              <a:t>3</a:t>
            </a:r>
            <a:r>
              <a:rPr sz="3600" spc="-40" dirty="0">
                <a:solidFill>
                  <a:srgbClr val="000000"/>
                </a:solidFill>
                <a:latin typeface="Tahoma"/>
                <a:cs typeface="Tahoma"/>
              </a:rPr>
              <a:t>-</a:t>
            </a:r>
            <a:r>
              <a:rPr sz="3600" spc="-204" dirty="0">
                <a:solidFill>
                  <a:srgbClr val="000000"/>
                </a:solidFill>
                <a:latin typeface="Tahoma"/>
                <a:cs typeface="Tahoma"/>
              </a:rPr>
              <a:t>R</a:t>
            </a:r>
            <a:r>
              <a:rPr sz="3600" spc="-180" dirty="0">
                <a:solidFill>
                  <a:srgbClr val="000000"/>
                </a:solidFill>
                <a:latin typeface="Tahoma"/>
                <a:cs typeface="Tahoma"/>
              </a:rPr>
              <a:t>é</a:t>
            </a:r>
            <a:r>
              <a:rPr sz="3600" spc="-70" dirty="0">
                <a:solidFill>
                  <a:srgbClr val="000000"/>
                </a:solidFill>
                <a:latin typeface="Tahoma"/>
                <a:cs typeface="Tahoma"/>
              </a:rPr>
              <a:t>alis</a:t>
            </a:r>
            <a:r>
              <a:rPr sz="3600" spc="-100" dirty="0">
                <a:solidFill>
                  <a:srgbClr val="000000"/>
                </a:solidFill>
                <a:latin typeface="Tahoma"/>
                <a:cs typeface="Tahoma"/>
              </a:rPr>
              <a:t>e</a:t>
            </a:r>
            <a:r>
              <a:rPr sz="3600" spc="-409" dirty="0">
                <a:solidFill>
                  <a:srgbClr val="000000"/>
                </a:solidFill>
                <a:latin typeface="Tahoma"/>
                <a:cs typeface="Tahoma"/>
              </a:rPr>
              <a:t>r</a:t>
            </a:r>
            <a:r>
              <a:rPr sz="3600" spc="-1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600" spc="-30" dirty="0">
                <a:solidFill>
                  <a:srgbClr val="000000"/>
                </a:solidFill>
                <a:latin typeface="Tahoma"/>
                <a:cs typeface="Tahoma"/>
              </a:rPr>
              <a:t>le</a:t>
            </a:r>
            <a:r>
              <a:rPr sz="3600" spc="-6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600" spc="-290" dirty="0">
                <a:solidFill>
                  <a:srgbClr val="000000"/>
                </a:solidFill>
                <a:latin typeface="Tahoma"/>
                <a:cs typeface="Tahoma"/>
              </a:rPr>
              <a:t>Td</a:t>
            </a:r>
            <a:r>
              <a:rPr sz="3600" spc="-385" dirty="0">
                <a:solidFill>
                  <a:srgbClr val="000000"/>
                </a:solidFill>
                <a:latin typeface="Tahoma"/>
                <a:cs typeface="Tahoma"/>
              </a:rPr>
              <a:t>B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0"/>
            <a:ext cx="6405880" cy="6482080"/>
            <a:chOff x="1524000" y="0"/>
            <a:chExt cx="6405880" cy="6482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9120" y="401320"/>
              <a:ext cx="5565139" cy="5562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0" y="0"/>
              <a:ext cx="6405880" cy="648208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979545" y="4572698"/>
            <a:ext cx="13995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ahoma"/>
                <a:cs typeface="Tahoma"/>
              </a:rPr>
              <a:t>AVANCEMENT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1326" y="901636"/>
            <a:ext cx="4362450" cy="331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  <a:tabLst>
                <a:tab pos="1701164" algn="l"/>
              </a:tabLst>
            </a:pPr>
            <a:r>
              <a:rPr sz="5400" b="1" spc="-440" dirty="0">
                <a:solidFill>
                  <a:srgbClr val="C00000"/>
                </a:solidFill>
                <a:latin typeface="Tahoma"/>
                <a:cs typeface="Tahoma"/>
              </a:rPr>
              <a:t>RESPONSAB</a:t>
            </a:r>
            <a:r>
              <a:rPr sz="5400" b="1" spc="-295" dirty="0">
                <a:solidFill>
                  <a:srgbClr val="C00000"/>
                </a:solidFill>
                <a:latin typeface="Tahoma"/>
                <a:cs typeface="Tahoma"/>
              </a:rPr>
              <a:t>I</a:t>
            </a:r>
            <a:r>
              <a:rPr sz="5400" b="1" spc="-484" dirty="0">
                <a:solidFill>
                  <a:srgbClr val="C00000"/>
                </a:solidFill>
                <a:latin typeface="Tahoma"/>
                <a:cs typeface="Tahoma"/>
              </a:rPr>
              <a:t>L  </a:t>
            </a:r>
            <a:r>
              <a:rPr sz="5400" b="1" spc="-755" dirty="0">
                <a:solidFill>
                  <a:srgbClr val="C00000"/>
                </a:solidFill>
                <a:latin typeface="Tahoma"/>
                <a:cs typeface="Tahoma"/>
              </a:rPr>
              <a:t>ISER	</a:t>
            </a:r>
            <a:r>
              <a:rPr sz="5400" b="1" spc="130" dirty="0">
                <a:solidFill>
                  <a:srgbClr val="C00000"/>
                </a:solidFill>
                <a:latin typeface="Tahoma"/>
                <a:cs typeface="Tahoma"/>
              </a:rPr>
              <a:t>AVEC </a:t>
            </a:r>
            <a:r>
              <a:rPr sz="5400" b="1" spc="13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5400" b="1" spc="-615" dirty="0">
                <a:solidFill>
                  <a:srgbClr val="C00000"/>
                </a:solidFill>
                <a:latin typeface="Tahoma"/>
                <a:cs typeface="Tahoma"/>
              </a:rPr>
              <a:t>LES </a:t>
            </a:r>
            <a:r>
              <a:rPr sz="5400" b="1" spc="-61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5400" b="1" spc="-390" dirty="0">
                <a:solidFill>
                  <a:srgbClr val="C00000"/>
                </a:solidFill>
                <a:latin typeface="Tahoma"/>
                <a:cs typeface="Tahoma"/>
              </a:rPr>
              <a:t>OBJECTIFS</a:t>
            </a:r>
            <a:endParaRPr sz="5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79840" y="4210430"/>
            <a:ext cx="172529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95" dirty="0">
                <a:solidFill>
                  <a:srgbClr val="868686"/>
                </a:solidFill>
                <a:latin typeface="Verdana"/>
                <a:cs typeface="Verdana"/>
              </a:rPr>
              <a:t>P</a:t>
            </a:r>
            <a:r>
              <a:rPr sz="3500" spc="100" dirty="0">
                <a:solidFill>
                  <a:srgbClr val="868686"/>
                </a:solidFill>
                <a:latin typeface="Verdana"/>
                <a:cs typeface="Verdana"/>
              </a:rPr>
              <a:t>A</a:t>
            </a:r>
            <a:r>
              <a:rPr sz="3500" spc="-375" dirty="0">
                <a:solidFill>
                  <a:srgbClr val="868686"/>
                </a:solidFill>
                <a:latin typeface="Verdana"/>
                <a:cs typeface="Verdana"/>
              </a:rPr>
              <a:t>R</a:t>
            </a:r>
            <a:r>
              <a:rPr sz="3500" spc="-725" dirty="0">
                <a:solidFill>
                  <a:srgbClr val="868686"/>
                </a:solidFill>
                <a:latin typeface="Verdana"/>
                <a:cs typeface="Verdana"/>
              </a:rPr>
              <a:t>T</a:t>
            </a:r>
            <a:r>
              <a:rPr sz="3500" spc="-720" dirty="0">
                <a:solidFill>
                  <a:srgbClr val="868686"/>
                </a:solidFill>
                <a:latin typeface="Verdana"/>
                <a:cs typeface="Verdana"/>
              </a:rPr>
              <a:t>I</a:t>
            </a:r>
            <a:r>
              <a:rPr sz="3500" spc="-340" dirty="0">
                <a:solidFill>
                  <a:srgbClr val="868686"/>
                </a:solidFill>
                <a:latin typeface="Verdana"/>
                <a:cs typeface="Verdana"/>
              </a:rPr>
              <a:t>E</a:t>
            </a:r>
            <a:r>
              <a:rPr sz="3500" spc="-445" dirty="0">
                <a:solidFill>
                  <a:srgbClr val="868686"/>
                </a:solidFill>
                <a:latin typeface="Verdana"/>
                <a:cs typeface="Verdana"/>
              </a:rPr>
              <a:t> </a:t>
            </a:r>
            <a:r>
              <a:rPr sz="3500" spc="-290" dirty="0">
                <a:solidFill>
                  <a:srgbClr val="868686"/>
                </a:solidFill>
                <a:latin typeface="Verdana"/>
                <a:cs typeface="Verdana"/>
              </a:rPr>
              <a:t>3</a:t>
            </a:r>
            <a:endParaRPr sz="3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76500" y="1605280"/>
            <a:ext cx="7241540" cy="4521200"/>
            <a:chOff x="2476500" y="1605280"/>
            <a:chExt cx="7241540" cy="4521200"/>
          </a:xfrm>
        </p:grpSpPr>
        <p:sp>
          <p:nvSpPr>
            <p:cNvPr id="3" name="object 3"/>
            <p:cNvSpPr/>
            <p:nvPr/>
          </p:nvSpPr>
          <p:spPr>
            <a:xfrm>
              <a:off x="2476500" y="1605280"/>
              <a:ext cx="7241540" cy="4521200"/>
            </a:xfrm>
            <a:custGeom>
              <a:avLst/>
              <a:gdLst/>
              <a:ahLst/>
              <a:cxnLst/>
              <a:rect l="l" t="t" r="r" b="b"/>
              <a:pathLst>
                <a:path w="7241540" h="4521200">
                  <a:moveTo>
                    <a:pt x="6045834" y="0"/>
                  </a:moveTo>
                  <a:lnTo>
                    <a:pt x="6109589" y="571500"/>
                  </a:lnTo>
                  <a:lnTo>
                    <a:pt x="5201031" y="762000"/>
                  </a:lnTo>
                  <a:lnTo>
                    <a:pt x="5142865" y="787400"/>
                  </a:lnTo>
                  <a:lnTo>
                    <a:pt x="4913376" y="838200"/>
                  </a:lnTo>
                  <a:lnTo>
                    <a:pt x="4856733" y="863600"/>
                  </a:lnTo>
                  <a:lnTo>
                    <a:pt x="4688585" y="901700"/>
                  </a:lnTo>
                  <a:lnTo>
                    <a:pt x="4633214" y="927100"/>
                  </a:lnTo>
                  <a:lnTo>
                    <a:pt x="4523232" y="952500"/>
                  </a:lnTo>
                  <a:lnTo>
                    <a:pt x="4468749" y="977900"/>
                  </a:lnTo>
                  <a:lnTo>
                    <a:pt x="4360672" y="1003300"/>
                  </a:lnTo>
                  <a:lnTo>
                    <a:pt x="4307078" y="1028700"/>
                  </a:lnTo>
                  <a:lnTo>
                    <a:pt x="4200906" y="1054100"/>
                  </a:lnTo>
                  <a:lnTo>
                    <a:pt x="4148201" y="1079500"/>
                  </a:lnTo>
                  <a:lnTo>
                    <a:pt x="4095877" y="1092200"/>
                  </a:lnTo>
                  <a:lnTo>
                    <a:pt x="4043806" y="1117600"/>
                  </a:lnTo>
                  <a:lnTo>
                    <a:pt x="3991991" y="1130300"/>
                  </a:lnTo>
                  <a:lnTo>
                    <a:pt x="3940429" y="1155700"/>
                  </a:lnTo>
                  <a:lnTo>
                    <a:pt x="3838448" y="1181100"/>
                  </a:lnTo>
                  <a:lnTo>
                    <a:pt x="3787902" y="1206500"/>
                  </a:lnTo>
                  <a:lnTo>
                    <a:pt x="3737610" y="1219200"/>
                  </a:lnTo>
                  <a:lnTo>
                    <a:pt x="3638041" y="1270000"/>
                  </a:lnTo>
                  <a:lnTo>
                    <a:pt x="3588766" y="1282700"/>
                  </a:lnTo>
                  <a:lnTo>
                    <a:pt x="3539744" y="1308100"/>
                  </a:lnTo>
                  <a:lnTo>
                    <a:pt x="3490976" y="1320800"/>
                  </a:lnTo>
                  <a:lnTo>
                    <a:pt x="3442589" y="1346200"/>
                  </a:lnTo>
                  <a:lnTo>
                    <a:pt x="3394455" y="1358773"/>
                  </a:lnTo>
                  <a:lnTo>
                    <a:pt x="3299079" y="1409573"/>
                  </a:lnTo>
                  <a:lnTo>
                    <a:pt x="3251835" y="1422273"/>
                  </a:lnTo>
                  <a:lnTo>
                    <a:pt x="3158236" y="1473073"/>
                  </a:lnTo>
                  <a:lnTo>
                    <a:pt x="3112008" y="1485773"/>
                  </a:lnTo>
                  <a:lnTo>
                    <a:pt x="3020314" y="1536573"/>
                  </a:lnTo>
                  <a:lnTo>
                    <a:pt x="2974975" y="1549273"/>
                  </a:lnTo>
                  <a:lnTo>
                    <a:pt x="2840609" y="1625473"/>
                  </a:lnTo>
                  <a:lnTo>
                    <a:pt x="2796413" y="1638173"/>
                  </a:lnTo>
                  <a:lnTo>
                    <a:pt x="2752598" y="1663573"/>
                  </a:lnTo>
                  <a:lnTo>
                    <a:pt x="2580132" y="1765300"/>
                  </a:lnTo>
                  <a:lnTo>
                    <a:pt x="2537841" y="1778000"/>
                  </a:lnTo>
                  <a:lnTo>
                    <a:pt x="2412491" y="1854200"/>
                  </a:lnTo>
                  <a:lnTo>
                    <a:pt x="2249804" y="1955800"/>
                  </a:lnTo>
                  <a:lnTo>
                    <a:pt x="2091944" y="2057400"/>
                  </a:lnTo>
                  <a:lnTo>
                    <a:pt x="1976754" y="2133600"/>
                  </a:lnTo>
                  <a:lnTo>
                    <a:pt x="1864233" y="2209800"/>
                  </a:lnTo>
                  <a:lnTo>
                    <a:pt x="1754377" y="2285873"/>
                  </a:lnTo>
                  <a:lnTo>
                    <a:pt x="1718437" y="2323973"/>
                  </a:lnTo>
                  <a:lnTo>
                    <a:pt x="1647444" y="2374773"/>
                  </a:lnTo>
                  <a:lnTo>
                    <a:pt x="1543177" y="2450973"/>
                  </a:lnTo>
                  <a:lnTo>
                    <a:pt x="1509014" y="2489073"/>
                  </a:lnTo>
                  <a:lnTo>
                    <a:pt x="1475104" y="2514473"/>
                  </a:lnTo>
                  <a:lnTo>
                    <a:pt x="1408302" y="2565273"/>
                  </a:lnTo>
                  <a:lnTo>
                    <a:pt x="1375410" y="2603373"/>
                  </a:lnTo>
                  <a:lnTo>
                    <a:pt x="1310513" y="2654173"/>
                  </a:lnTo>
                  <a:lnTo>
                    <a:pt x="1278509" y="2692273"/>
                  </a:lnTo>
                  <a:lnTo>
                    <a:pt x="1215263" y="2743073"/>
                  </a:lnTo>
                  <a:lnTo>
                    <a:pt x="1184275" y="2781173"/>
                  </a:lnTo>
                  <a:lnTo>
                    <a:pt x="1122934" y="2832100"/>
                  </a:lnTo>
                  <a:lnTo>
                    <a:pt x="1092708" y="2870200"/>
                  </a:lnTo>
                  <a:lnTo>
                    <a:pt x="1062736" y="2895600"/>
                  </a:lnTo>
                  <a:lnTo>
                    <a:pt x="1033145" y="2933700"/>
                  </a:lnTo>
                  <a:lnTo>
                    <a:pt x="974851" y="2984500"/>
                  </a:lnTo>
                  <a:lnTo>
                    <a:pt x="946150" y="3022600"/>
                  </a:lnTo>
                  <a:lnTo>
                    <a:pt x="917701" y="3048000"/>
                  </a:lnTo>
                  <a:lnTo>
                    <a:pt x="889635" y="3086100"/>
                  </a:lnTo>
                  <a:lnTo>
                    <a:pt x="861949" y="3111500"/>
                  </a:lnTo>
                  <a:lnTo>
                    <a:pt x="834389" y="3149600"/>
                  </a:lnTo>
                  <a:lnTo>
                    <a:pt x="807338" y="3174873"/>
                  </a:lnTo>
                  <a:lnTo>
                    <a:pt x="780414" y="3212973"/>
                  </a:lnTo>
                  <a:lnTo>
                    <a:pt x="753872" y="3251073"/>
                  </a:lnTo>
                  <a:lnTo>
                    <a:pt x="727582" y="3276473"/>
                  </a:lnTo>
                  <a:lnTo>
                    <a:pt x="701675" y="3314573"/>
                  </a:lnTo>
                  <a:lnTo>
                    <a:pt x="676020" y="3339973"/>
                  </a:lnTo>
                  <a:lnTo>
                    <a:pt x="625601" y="3416173"/>
                  </a:lnTo>
                  <a:lnTo>
                    <a:pt x="600963" y="3441573"/>
                  </a:lnTo>
                  <a:lnTo>
                    <a:pt x="576452" y="3479673"/>
                  </a:lnTo>
                  <a:lnTo>
                    <a:pt x="552323" y="3505073"/>
                  </a:lnTo>
                  <a:lnTo>
                    <a:pt x="505079" y="3581273"/>
                  </a:lnTo>
                  <a:lnTo>
                    <a:pt x="481838" y="3619373"/>
                  </a:lnTo>
                  <a:lnTo>
                    <a:pt x="458850" y="3644773"/>
                  </a:lnTo>
                  <a:lnTo>
                    <a:pt x="436244" y="3682873"/>
                  </a:lnTo>
                  <a:lnTo>
                    <a:pt x="414019" y="3720973"/>
                  </a:lnTo>
                  <a:lnTo>
                    <a:pt x="391922" y="3746373"/>
                  </a:lnTo>
                  <a:lnTo>
                    <a:pt x="348742" y="3822573"/>
                  </a:lnTo>
                  <a:lnTo>
                    <a:pt x="327660" y="3860673"/>
                  </a:lnTo>
                  <a:lnTo>
                    <a:pt x="306958" y="3898773"/>
                  </a:lnTo>
                  <a:lnTo>
                    <a:pt x="286512" y="3924173"/>
                  </a:lnTo>
                  <a:lnTo>
                    <a:pt x="246380" y="4000385"/>
                  </a:lnTo>
                  <a:lnTo>
                    <a:pt x="207518" y="4076585"/>
                  </a:lnTo>
                  <a:lnTo>
                    <a:pt x="169925" y="4152785"/>
                  </a:lnTo>
                  <a:lnTo>
                    <a:pt x="151511" y="4190885"/>
                  </a:lnTo>
                  <a:lnTo>
                    <a:pt x="115697" y="4267085"/>
                  </a:lnTo>
                  <a:lnTo>
                    <a:pt x="98298" y="4292473"/>
                  </a:lnTo>
                  <a:lnTo>
                    <a:pt x="64262" y="4368685"/>
                  </a:lnTo>
                  <a:lnTo>
                    <a:pt x="31495" y="4444873"/>
                  </a:lnTo>
                  <a:lnTo>
                    <a:pt x="0" y="4521073"/>
                  </a:lnTo>
                  <a:lnTo>
                    <a:pt x="25400" y="4495673"/>
                  </a:lnTo>
                  <a:lnTo>
                    <a:pt x="77088" y="4419473"/>
                  </a:lnTo>
                  <a:lnTo>
                    <a:pt x="103377" y="4394073"/>
                  </a:lnTo>
                  <a:lnTo>
                    <a:pt x="129793" y="4355973"/>
                  </a:lnTo>
                  <a:lnTo>
                    <a:pt x="156591" y="4330573"/>
                  </a:lnTo>
                  <a:lnTo>
                    <a:pt x="210693" y="4254385"/>
                  </a:lnTo>
                  <a:lnTo>
                    <a:pt x="238251" y="4228973"/>
                  </a:lnTo>
                  <a:lnTo>
                    <a:pt x="265938" y="4190885"/>
                  </a:lnTo>
                  <a:lnTo>
                    <a:pt x="294005" y="4165485"/>
                  </a:lnTo>
                  <a:lnTo>
                    <a:pt x="322199" y="4127373"/>
                  </a:lnTo>
                  <a:lnTo>
                    <a:pt x="350774" y="4101985"/>
                  </a:lnTo>
                  <a:lnTo>
                    <a:pt x="379602" y="4063885"/>
                  </a:lnTo>
                  <a:lnTo>
                    <a:pt x="408686" y="4038485"/>
                  </a:lnTo>
                  <a:lnTo>
                    <a:pt x="437895" y="4000385"/>
                  </a:lnTo>
                  <a:lnTo>
                    <a:pt x="467487" y="3975100"/>
                  </a:lnTo>
                  <a:lnTo>
                    <a:pt x="497205" y="3936873"/>
                  </a:lnTo>
                  <a:lnTo>
                    <a:pt x="557657" y="3886073"/>
                  </a:lnTo>
                  <a:lnTo>
                    <a:pt x="588137" y="3847973"/>
                  </a:lnTo>
                  <a:lnTo>
                    <a:pt x="650113" y="3797173"/>
                  </a:lnTo>
                  <a:lnTo>
                    <a:pt x="681355" y="3759073"/>
                  </a:lnTo>
                  <a:lnTo>
                    <a:pt x="744855" y="3708273"/>
                  </a:lnTo>
                  <a:lnTo>
                    <a:pt x="776859" y="3670173"/>
                  </a:lnTo>
                  <a:lnTo>
                    <a:pt x="874776" y="3593973"/>
                  </a:lnTo>
                  <a:lnTo>
                    <a:pt x="907796" y="3555873"/>
                  </a:lnTo>
                  <a:lnTo>
                    <a:pt x="1008761" y="3479673"/>
                  </a:lnTo>
                  <a:lnTo>
                    <a:pt x="1112012" y="3403473"/>
                  </a:lnTo>
                  <a:lnTo>
                    <a:pt x="1146937" y="3365373"/>
                  </a:lnTo>
                  <a:lnTo>
                    <a:pt x="1253236" y="3289173"/>
                  </a:lnTo>
                  <a:lnTo>
                    <a:pt x="1398524" y="3187573"/>
                  </a:lnTo>
                  <a:lnTo>
                    <a:pt x="1547876" y="3086100"/>
                  </a:lnTo>
                  <a:lnTo>
                    <a:pt x="1585849" y="3060700"/>
                  </a:lnTo>
                  <a:lnTo>
                    <a:pt x="1624076" y="3048000"/>
                  </a:lnTo>
                  <a:lnTo>
                    <a:pt x="1779651" y="2946400"/>
                  </a:lnTo>
                  <a:lnTo>
                    <a:pt x="1819275" y="2921000"/>
                  </a:lnTo>
                  <a:lnTo>
                    <a:pt x="1859026" y="2908300"/>
                  </a:lnTo>
                  <a:lnTo>
                    <a:pt x="1979802" y="2832100"/>
                  </a:lnTo>
                  <a:lnTo>
                    <a:pt x="2020697" y="2819273"/>
                  </a:lnTo>
                  <a:lnTo>
                    <a:pt x="2144522" y="2743073"/>
                  </a:lnTo>
                  <a:lnTo>
                    <a:pt x="2186432" y="2730373"/>
                  </a:lnTo>
                  <a:lnTo>
                    <a:pt x="2270760" y="2679573"/>
                  </a:lnTo>
                  <a:lnTo>
                    <a:pt x="2313432" y="2666873"/>
                  </a:lnTo>
                  <a:lnTo>
                    <a:pt x="2356230" y="2641473"/>
                  </a:lnTo>
                  <a:lnTo>
                    <a:pt x="2399284" y="2628773"/>
                  </a:lnTo>
                  <a:lnTo>
                    <a:pt x="2442717" y="2603373"/>
                  </a:lnTo>
                  <a:lnTo>
                    <a:pt x="2486279" y="2590673"/>
                  </a:lnTo>
                  <a:lnTo>
                    <a:pt x="2574416" y="2539873"/>
                  </a:lnTo>
                  <a:lnTo>
                    <a:pt x="2618740" y="2527173"/>
                  </a:lnTo>
                  <a:lnTo>
                    <a:pt x="2663444" y="2501773"/>
                  </a:lnTo>
                  <a:lnTo>
                    <a:pt x="2708275" y="2489073"/>
                  </a:lnTo>
                  <a:lnTo>
                    <a:pt x="2753487" y="2463673"/>
                  </a:lnTo>
                  <a:lnTo>
                    <a:pt x="2844546" y="2438273"/>
                  </a:lnTo>
                  <a:lnTo>
                    <a:pt x="2890392" y="2412873"/>
                  </a:lnTo>
                  <a:lnTo>
                    <a:pt x="2936621" y="2400173"/>
                  </a:lnTo>
                  <a:lnTo>
                    <a:pt x="2982976" y="2374773"/>
                  </a:lnTo>
                  <a:lnTo>
                    <a:pt x="3076575" y="2349373"/>
                  </a:lnTo>
                  <a:lnTo>
                    <a:pt x="3123819" y="2323973"/>
                  </a:lnTo>
                  <a:lnTo>
                    <a:pt x="3218941" y="2298573"/>
                  </a:lnTo>
                  <a:lnTo>
                    <a:pt x="3267075" y="2273173"/>
                  </a:lnTo>
                  <a:lnTo>
                    <a:pt x="3412490" y="2235200"/>
                  </a:lnTo>
                  <a:lnTo>
                    <a:pt x="3461385" y="2209800"/>
                  </a:lnTo>
                  <a:lnTo>
                    <a:pt x="3710178" y="2146300"/>
                  </a:lnTo>
                  <a:lnTo>
                    <a:pt x="3760724" y="2120900"/>
                  </a:lnTo>
                  <a:lnTo>
                    <a:pt x="4494910" y="1943100"/>
                  </a:lnTo>
                  <a:lnTo>
                    <a:pt x="4549267" y="1943100"/>
                  </a:lnTo>
                  <a:lnTo>
                    <a:pt x="4824983" y="1879600"/>
                  </a:lnTo>
                  <a:lnTo>
                    <a:pt x="4880991" y="1879600"/>
                  </a:lnTo>
                  <a:lnTo>
                    <a:pt x="5050155" y="1841500"/>
                  </a:lnTo>
                  <a:lnTo>
                    <a:pt x="5107051" y="1841500"/>
                  </a:lnTo>
                  <a:lnTo>
                    <a:pt x="5279390" y="1803400"/>
                  </a:lnTo>
                  <a:lnTo>
                    <a:pt x="5337302" y="1803400"/>
                  </a:lnTo>
                  <a:lnTo>
                    <a:pt x="5395468" y="1790700"/>
                  </a:lnTo>
                  <a:lnTo>
                    <a:pt x="5454015" y="1790700"/>
                  </a:lnTo>
                  <a:lnTo>
                    <a:pt x="5571744" y="1765300"/>
                  </a:lnTo>
                  <a:lnTo>
                    <a:pt x="5630926" y="1765300"/>
                  </a:lnTo>
                  <a:lnTo>
                    <a:pt x="5690361" y="1752600"/>
                  </a:lnTo>
                  <a:lnTo>
                    <a:pt x="5750052" y="1752600"/>
                  </a:lnTo>
                  <a:lnTo>
                    <a:pt x="5810123" y="1739900"/>
                  </a:lnTo>
                  <a:lnTo>
                    <a:pt x="5870321" y="1739900"/>
                  </a:lnTo>
                  <a:lnTo>
                    <a:pt x="5930773" y="1727200"/>
                  </a:lnTo>
                  <a:lnTo>
                    <a:pt x="5991606" y="1727200"/>
                  </a:lnTo>
                  <a:lnTo>
                    <a:pt x="6052566" y="1714500"/>
                  </a:lnTo>
                  <a:lnTo>
                    <a:pt x="6113907" y="1714500"/>
                  </a:lnTo>
                  <a:lnTo>
                    <a:pt x="6175502" y="1701800"/>
                  </a:lnTo>
                  <a:lnTo>
                    <a:pt x="6237224" y="1701800"/>
                  </a:lnTo>
                  <a:lnTo>
                    <a:pt x="6300978" y="2260473"/>
                  </a:lnTo>
                  <a:lnTo>
                    <a:pt x="7241413" y="901700"/>
                  </a:lnTo>
                  <a:lnTo>
                    <a:pt x="6045834" y="0"/>
                  </a:lnTo>
                  <a:close/>
                </a:path>
              </a:pathLst>
            </a:custGeom>
            <a:solidFill>
              <a:srgbClr val="C8D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7540" y="4953000"/>
              <a:ext cx="193039" cy="1930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089400" y="4099559"/>
              <a:ext cx="264160" cy="261620"/>
            </a:xfrm>
            <a:custGeom>
              <a:avLst/>
              <a:gdLst/>
              <a:ahLst/>
              <a:cxnLst/>
              <a:rect l="l" t="t" r="r" b="b"/>
              <a:pathLst>
                <a:path w="264160" h="261620">
                  <a:moveTo>
                    <a:pt x="131699" y="0"/>
                  </a:moveTo>
                  <a:lnTo>
                    <a:pt x="80517" y="10287"/>
                  </a:lnTo>
                  <a:lnTo>
                    <a:pt x="38608" y="38226"/>
                  </a:lnTo>
                  <a:lnTo>
                    <a:pt x="10413" y="79628"/>
                  </a:lnTo>
                  <a:lnTo>
                    <a:pt x="0" y="130556"/>
                  </a:lnTo>
                  <a:lnTo>
                    <a:pt x="10413" y="181482"/>
                  </a:lnTo>
                  <a:lnTo>
                    <a:pt x="38608" y="222884"/>
                  </a:lnTo>
                  <a:lnTo>
                    <a:pt x="80517" y="250825"/>
                  </a:lnTo>
                  <a:lnTo>
                    <a:pt x="131699" y="261112"/>
                  </a:lnTo>
                  <a:lnTo>
                    <a:pt x="183134" y="250825"/>
                  </a:lnTo>
                  <a:lnTo>
                    <a:pt x="225044" y="222884"/>
                  </a:lnTo>
                  <a:lnTo>
                    <a:pt x="253237" y="181482"/>
                  </a:lnTo>
                  <a:lnTo>
                    <a:pt x="263651" y="130556"/>
                  </a:lnTo>
                  <a:lnTo>
                    <a:pt x="253237" y="79628"/>
                  </a:lnTo>
                  <a:lnTo>
                    <a:pt x="225044" y="38226"/>
                  </a:lnTo>
                  <a:lnTo>
                    <a:pt x="183134" y="10287"/>
                  </a:lnTo>
                  <a:lnTo>
                    <a:pt x="131699" y="0"/>
                  </a:lnTo>
                  <a:close/>
                </a:path>
              </a:pathLst>
            </a:custGeom>
            <a:solidFill>
              <a:srgbClr val="007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91939" y="4099559"/>
              <a:ext cx="261620" cy="264160"/>
            </a:xfrm>
            <a:custGeom>
              <a:avLst/>
              <a:gdLst/>
              <a:ahLst/>
              <a:cxnLst/>
              <a:rect l="l" t="t" r="r" b="b"/>
              <a:pathLst>
                <a:path w="261620" h="264160">
                  <a:moveTo>
                    <a:pt x="0" y="131698"/>
                  </a:moveTo>
                  <a:lnTo>
                    <a:pt x="10287" y="80517"/>
                  </a:lnTo>
                  <a:lnTo>
                    <a:pt x="38226" y="38607"/>
                  </a:lnTo>
                  <a:lnTo>
                    <a:pt x="79629" y="10413"/>
                  </a:lnTo>
                  <a:lnTo>
                    <a:pt x="130556" y="0"/>
                  </a:lnTo>
                  <a:lnTo>
                    <a:pt x="181483" y="10413"/>
                  </a:lnTo>
                  <a:lnTo>
                    <a:pt x="222885" y="38607"/>
                  </a:lnTo>
                  <a:lnTo>
                    <a:pt x="250825" y="80517"/>
                  </a:lnTo>
                  <a:lnTo>
                    <a:pt x="261112" y="131698"/>
                  </a:lnTo>
                  <a:lnTo>
                    <a:pt x="250825" y="183133"/>
                  </a:lnTo>
                  <a:lnTo>
                    <a:pt x="222885" y="225044"/>
                  </a:lnTo>
                  <a:lnTo>
                    <a:pt x="181483" y="253237"/>
                  </a:lnTo>
                  <a:lnTo>
                    <a:pt x="130556" y="263651"/>
                  </a:lnTo>
                  <a:lnTo>
                    <a:pt x="79629" y="253237"/>
                  </a:lnTo>
                  <a:lnTo>
                    <a:pt x="38226" y="225044"/>
                  </a:lnTo>
                  <a:lnTo>
                    <a:pt x="10287" y="183133"/>
                  </a:lnTo>
                  <a:lnTo>
                    <a:pt x="0" y="131698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50179" y="3411219"/>
              <a:ext cx="347980" cy="347980"/>
            </a:xfrm>
            <a:custGeom>
              <a:avLst/>
              <a:gdLst/>
              <a:ahLst/>
              <a:cxnLst/>
              <a:rect l="l" t="t" r="r" b="b"/>
              <a:pathLst>
                <a:path w="347979" h="347979">
                  <a:moveTo>
                    <a:pt x="173990" y="0"/>
                  </a:moveTo>
                  <a:lnTo>
                    <a:pt x="127635" y="6222"/>
                  </a:lnTo>
                  <a:lnTo>
                    <a:pt x="86106" y="23621"/>
                  </a:lnTo>
                  <a:lnTo>
                    <a:pt x="50927" y="50926"/>
                  </a:lnTo>
                  <a:lnTo>
                    <a:pt x="23749" y="85978"/>
                  </a:lnTo>
                  <a:lnTo>
                    <a:pt x="6223" y="127634"/>
                  </a:lnTo>
                  <a:lnTo>
                    <a:pt x="0" y="173735"/>
                  </a:lnTo>
                  <a:lnTo>
                    <a:pt x="6223" y="219963"/>
                  </a:lnTo>
                  <a:lnTo>
                    <a:pt x="23749" y="261619"/>
                  </a:lnTo>
                  <a:lnTo>
                    <a:pt x="50927" y="296671"/>
                  </a:lnTo>
                  <a:lnTo>
                    <a:pt x="86106" y="323976"/>
                  </a:lnTo>
                  <a:lnTo>
                    <a:pt x="127635" y="341375"/>
                  </a:lnTo>
                  <a:lnTo>
                    <a:pt x="173990" y="347598"/>
                  </a:lnTo>
                  <a:lnTo>
                    <a:pt x="220218" y="341375"/>
                  </a:lnTo>
                  <a:lnTo>
                    <a:pt x="261747" y="323976"/>
                  </a:lnTo>
                  <a:lnTo>
                    <a:pt x="296925" y="296671"/>
                  </a:lnTo>
                  <a:lnTo>
                    <a:pt x="324104" y="261619"/>
                  </a:lnTo>
                  <a:lnTo>
                    <a:pt x="341630" y="219963"/>
                  </a:lnTo>
                  <a:lnTo>
                    <a:pt x="347853" y="173735"/>
                  </a:lnTo>
                  <a:lnTo>
                    <a:pt x="341630" y="127634"/>
                  </a:lnTo>
                  <a:lnTo>
                    <a:pt x="324104" y="85978"/>
                  </a:lnTo>
                  <a:lnTo>
                    <a:pt x="296925" y="50926"/>
                  </a:lnTo>
                  <a:lnTo>
                    <a:pt x="261747" y="23621"/>
                  </a:lnTo>
                  <a:lnTo>
                    <a:pt x="220218" y="6222"/>
                  </a:lnTo>
                  <a:lnTo>
                    <a:pt x="173990" y="0"/>
                  </a:lnTo>
                  <a:close/>
                </a:path>
              </a:pathLst>
            </a:custGeom>
            <a:solidFill>
              <a:srgbClr val="007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50179" y="3411219"/>
              <a:ext cx="350520" cy="347980"/>
            </a:xfrm>
            <a:custGeom>
              <a:avLst/>
              <a:gdLst/>
              <a:ahLst/>
              <a:cxnLst/>
              <a:rect l="l" t="t" r="r" b="b"/>
              <a:pathLst>
                <a:path w="350520" h="347979">
                  <a:moveTo>
                    <a:pt x="0" y="173735"/>
                  </a:moveTo>
                  <a:lnTo>
                    <a:pt x="6223" y="127634"/>
                  </a:lnTo>
                  <a:lnTo>
                    <a:pt x="23875" y="85978"/>
                  </a:lnTo>
                  <a:lnTo>
                    <a:pt x="51308" y="50926"/>
                  </a:lnTo>
                  <a:lnTo>
                    <a:pt x="86741" y="23621"/>
                  </a:lnTo>
                  <a:lnTo>
                    <a:pt x="128524" y="6222"/>
                  </a:lnTo>
                  <a:lnTo>
                    <a:pt x="175260" y="0"/>
                  </a:lnTo>
                  <a:lnTo>
                    <a:pt x="221742" y="6222"/>
                  </a:lnTo>
                  <a:lnTo>
                    <a:pt x="263652" y="23621"/>
                  </a:lnTo>
                  <a:lnTo>
                    <a:pt x="299085" y="50926"/>
                  </a:lnTo>
                  <a:lnTo>
                    <a:pt x="326517" y="85978"/>
                  </a:lnTo>
                  <a:lnTo>
                    <a:pt x="344170" y="127634"/>
                  </a:lnTo>
                  <a:lnTo>
                    <a:pt x="350393" y="173735"/>
                  </a:lnTo>
                  <a:lnTo>
                    <a:pt x="344170" y="219963"/>
                  </a:lnTo>
                  <a:lnTo>
                    <a:pt x="326517" y="261619"/>
                  </a:lnTo>
                  <a:lnTo>
                    <a:pt x="299085" y="296671"/>
                  </a:lnTo>
                  <a:lnTo>
                    <a:pt x="263652" y="323976"/>
                  </a:lnTo>
                  <a:lnTo>
                    <a:pt x="221742" y="341375"/>
                  </a:lnTo>
                  <a:lnTo>
                    <a:pt x="175260" y="347598"/>
                  </a:lnTo>
                  <a:lnTo>
                    <a:pt x="128524" y="341375"/>
                  </a:lnTo>
                  <a:lnTo>
                    <a:pt x="86741" y="323976"/>
                  </a:lnTo>
                  <a:lnTo>
                    <a:pt x="51308" y="296671"/>
                  </a:lnTo>
                  <a:lnTo>
                    <a:pt x="23875" y="261619"/>
                  </a:lnTo>
                  <a:lnTo>
                    <a:pt x="6223" y="219963"/>
                  </a:lnTo>
                  <a:lnTo>
                    <a:pt x="0" y="17373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48990" y="3546729"/>
            <a:ext cx="2969260" cy="175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Tahoma"/>
                <a:cs typeface="Tahoma"/>
              </a:rPr>
              <a:t>Briefing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Tahoma"/>
              <a:cs typeface="Tahoma"/>
            </a:endParaRPr>
          </a:p>
          <a:p>
            <a:pPr marR="565785" algn="ctr">
              <a:lnSpc>
                <a:spcPct val="100000"/>
              </a:lnSpc>
            </a:pPr>
            <a:r>
              <a:rPr sz="1600" dirty="0">
                <a:latin typeface="Tahoma"/>
                <a:cs typeface="Tahoma"/>
              </a:rPr>
              <a:t>Mail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Tahoma"/>
                <a:cs typeface="Tahoma"/>
              </a:rPr>
              <a:t>Affichage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586219" y="2860039"/>
            <a:ext cx="474980" cy="472440"/>
            <a:chOff x="6586219" y="2860039"/>
            <a:chExt cx="474980" cy="472440"/>
          </a:xfrm>
        </p:grpSpPr>
        <p:sp>
          <p:nvSpPr>
            <p:cNvPr id="11" name="object 11"/>
            <p:cNvSpPr/>
            <p:nvPr/>
          </p:nvSpPr>
          <p:spPr>
            <a:xfrm>
              <a:off x="6596379" y="2870199"/>
              <a:ext cx="449580" cy="449580"/>
            </a:xfrm>
            <a:custGeom>
              <a:avLst/>
              <a:gdLst/>
              <a:ahLst/>
              <a:cxnLst/>
              <a:rect l="l" t="t" r="r" b="b"/>
              <a:pathLst>
                <a:path w="449579" h="449579">
                  <a:moveTo>
                    <a:pt x="224790" y="0"/>
                  </a:moveTo>
                  <a:lnTo>
                    <a:pt x="179450" y="4572"/>
                  </a:lnTo>
                  <a:lnTo>
                    <a:pt x="137287" y="17652"/>
                  </a:lnTo>
                  <a:lnTo>
                    <a:pt x="99060" y="38353"/>
                  </a:lnTo>
                  <a:lnTo>
                    <a:pt x="65786" y="65659"/>
                  </a:lnTo>
                  <a:lnTo>
                    <a:pt x="38353" y="98933"/>
                  </a:lnTo>
                  <a:lnTo>
                    <a:pt x="17652" y="137160"/>
                  </a:lnTo>
                  <a:lnTo>
                    <a:pt x="4572" y="179324"/>
                  </a:lnTo>
                  <a:lnTo>
                    <a:pt x="0" y="224536"/>
                  </a:lnTo>
                  <a:lnTo>
                    <a:pt x="4572" y="269748"/>
                  </a:lnTo>
                  <a:lnTo>
                    <a:pt x="17652" y="311912"/>
                  </a:lnTo>
                  <a:lnTo>
                    <a:pt x="38353" y="350138"/>
                  </a:lnTo>
                  <a:lnTo>
                    <a:pt x="65786" y="383413"/>
                  </a:lnTo>
                  <a:lnTo>
                    <a:pt x="99060" y="410717"/>
                  </a:lnTo>
                  <a:lnTo>
                    <a:pt x="137287" y="431419"/>
                  </a:lnTo>
                  <a:lnTo>
                    <a:pt x="179450" y="444500"/>
                  </a:lnTo>
                  <a:lnTo>
                    <a:pt x="224790" y="449072"/>
                  </a:lnTo>
                  <a:lnTo>
                    <a:pt x="270128" y="444500"/>
                  </a:lnTo>
                  <a:lnTo>
                    <a:pt x="312293" y="431419"/>
                  </a:lnTo>
                  <a:lnTo>
                    <a:pt x="350520" y="410717"/>
                  </a:lnTo>
                  <a:lnTo>
                    <a:pt x="383794" y="383413"/>
                  </a:lnTo>
                  <a:lnTo>
                    <a:pt x="411225" y="350138"/>
                  </a:lnTo>
                  <a:lnTo>
                    <a:pt x="431926" y="311912"/>
                  </a:lnTo>
                  <a:lnTo>
                    <a:pt x="445008" y="269748"/>
                  </a:lnTo>
                  <a:lnTo>
                    <a:pt x="449579" y="224536"/>
                  </a:lnTo>
                  <a:lnTo>
                    <a:pt x="445008" y="179324"/>
                  </a:lnTo>
                  <a:lnTo>
                    <a:pt x="431926" y="137160"/>
                  </a:lnTo>
                  <a:lnTo>
                    <a:pt x="411225" y="98933"/>
                  </a:lnTo>
                  <a:lnTo>
                    <a:pt x="383794" y="65659"/>
                  </a:lnTo>
                  <a:lnTo>
                    <a:pt x="350520" y="38353"/>
                  </a:lnTo>
                  <a:lnTo>
                    <a:pt x="312293" y="17652"/>
                  </a:lnTo>
                  <a:lnTo>
                    <a:pt x="270128" y="4572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007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98919" y="2872739"/>
              <a:ext cx="449580" cy="447040"/>
            </a:xfrm>
            <a:custGeom>
              <a:avLst/>
              <a:gdLst/>
              <a:ahLst/>
              <a:cxnLst/>
              <a:rect l="l" t="t" r="r" b="b"/>
              <a:pathLst>
                <a:path w="449579" h="447039">
                  <a:moveTo>
                    <a:pt x="0" y="223265"/>
                  </a:moveTo>
                  <a:lnTo>
                    <a:pt x="4572" y="178308"/>
                  </a:lnTo>
                  <a:lnTo>
                    <a:pt x="17652" y="136398"/>
                  </a:lnTo>
                  <a:lnTo>
                    <a:pt x="38353" y="98425"/>
                  </a:lnTo>
                  <a:lnTo>
                    <a:pt x="65785" y="65405"/>
                  </a:lnTo>
                  <a:lnTo>
                    <a:pt x="99059" y="38100"/>
                  </a:lnTo>
                  <a:lnTo>
                    <a:pt x="137286" y="17652"/>
                  </a:lnTo>
                  <a:lnTo>
                    <a:pt x="179450" y="4572"/>
                  </a:lnTo>
                  <a:lnTo>
                    <a:pt x="224789" y="0"/>
                  </a:lnTo>
                  <a:lnTo>
                    <a:pt x="270128" y="4572"/>
                  </a:lnTo>
                  <a:lnTo>
                    <a:pt x="312293" y="17652"/>
                  </a:lnTo>
                  <a:lnTo>
                    <a:pt x="350520" y="38100"/>
                  </a:lnTo>
                  <a:lnTo>
                    <a:pt x="383794" y="65405"/>
                  </a:lnTo>
                  <a:lnTo>
                    <a:pt x="411225" y="98425"/>
                  </a:lnTo>
                  <a:lnTo>
                    <a:pt x="431926" y="136398"/>
                  </a:lnTo>
                  <a:lnTo>
                    <a:pt x="445007" y="178308"/>
                  </a:lnTo>
                  <a:lnTo>
                    <a:pt x="449579" y="223265"/>
                  </a:lnTo>
                  <a:lnTo>
                    <a:pt x="445007" y="268224"/>
                  </a:lnTo>
                  <a:lnTo>
                    <a:pt x="431926" y="310134"/>
                  </a:lnTo>
                  <a:lnTo>
                    <a:pt x="411225" y="348107"/>
                  </a:lnTo>
                  <a:lnTo>
                    <a:pt x="383794" y="381126"/>
                  </a:lnTo>
                  <a:lnTo>
                    <a:pt x="350520" y="408432"/>
                  </a:lnTo>
                  <a:lnTo>
                    <a:pt x="312293" y="428879"/>
                  </a:lnTo>
                  <a:lnTo>
                    <a:pt x="270128" y="441960"/>
                  </a:lnTo>
                  <a:lnTo>
                    <a:pt x="224789" y="446532"/>
                  </a:lnTo>
                  <a:lnTo>
                    <a:pt x="179450" y="441960"/>
                  </a:lnTo>
                  <a:lnTo>
                    <a:pt x="137286" y="428879"/>
                  </a:lnTo>
                  <a:lnTo>
                    <a:pt x="99059" y="408432"/>
                  </a:lnTo>
                  <a:lnTo>
                    <a:pt x="65785" y="381126"/>
                  </a:lnTo>
                  <a:lnTo>
                    <a:pt x="38353" y="348107"/>
                  </a:lnTo>
                  <a:lnTo>
                    <a:pt x="17652" y="310134"/>
                  </a:lnTo>
                  <a:lnTo>
                    <a:pt x="4572" y="268224"/>
                  </a:lnTo>
                  <a:lnTo>
                    <a:pt x="0" y="22326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048881" y="3057525"/>
            <a:ext cx="8724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Tahoma"/>
                <a:cs typeface="Tahoma"/>
              </a:rPr>
              <a:t>Reporting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970519" y="2499360"/>
            <a:ext cx="599440" cy="596900"/>
            <a:chOff x="7970519" y="2499360"/>
            <a:chExt cx="599440" cy="596900"/>
          </a:xfrm>
        </p:grpSpPr>
        <p:sp>
          <p:nvSpPr>
            <p:cNvPr id="15" name="object 15"/>
            <p:cNvSpPr/>
            <p:nvPr/>
          </p:nvSpPr>
          <p:spPr>
            <a:xfrm>
              <a:off x="7983219" y="2509520"/>
              <a:ext cx="574040" cy="574040"/>
            </a:xfrm>
            <a:custGeom>
              <a:avLst/>
              <a:gdLst/>
              <a:ahLst/>
              <a:cxnLst/>
              <a:rect l="l" t="t" r="r" b="b"/>
              <a:pathLst>
                <a:path w="574040" h="574039">
                  <a:moveTo>
                    <a:pt x="286638" y="0"/>
                  </a:moveTo>
                  <a:lnTo>
                    <a:pt x="240283" y="3682"/>
                  </a:lnTo>
                  <a:lnTo>
                    <a:pt x="196087" y="14604"/>
                  </a:lnTo>
                  <a:lnTo>
                    <a:pt x="155066" y="32130"/>
                  </a:lnTo>
                  <a:lnTo>
                    <a:pt x="117348" y="55371"/>
                  </a:lnTo>
                  <a:lnTo>
                    <a:pt x="83947" y="83946"/>
                  </a:lnTo>
                  <a:lnTo>
                    <a:pt x="55372" y="117475"/>
                  </a:lnTo>
                  <a:lnTo>
                    <a:pt x="32003" y="155066"/>
                  </a:lnTo>
                  <a:lnTo>
                    <a:pt x="14604" y="196214"/>
                  </a:lnTo>
                  <a:lnTo>
                    <a:pt x="3809" y="240410"/>
                  </a:lnTo>
                  <a:lnTo>
                    <a:pt x="0" y="286892"/>
                  </a:lnTo>
                  <a:lnTo>
                    <a:pt x="3809" y="333501"/>
                  </a:lnTo>
                  <a:lnTo>
                    <a:pt x="14604" y="377697"/>
                  </a:lnTo>
                  <a:lnTo>
                    <a:pt x="32003" y="418845"/>
                  </a:lnTo>
                  <a:lnTo>
                    <a:pt x="55372" y="456438"/>
                  </a:lnTo>
                  <a:lnTo>
                    <a:pt x="83947" y="489965"/>
                  </a:lnTo>
                  <a:lnTo>
                    <a:pt x="117348" y="518540"/>
                  </a:lnTo>
                  <a:lnTo>
                    <a:pt x="155066" y="541781"/>
                  </a:lnTo>
                  <a:lnTo>
                    <a:pt x="196087" y="559307"/>
                  </a:lnTo>
                  <a:lnTo>
                    <a:pt x="240283" y="570102"/>
                  </a:lnTo>
                  <a:lnTo>
                    <a:pt x="286638" y="573913"/>
                  </a:lnTo>
                  <a:lnTo>
                    <a:pt x="333248" y="570102"/>
                  </a:lnTo>
                  <a:lnTo>
                    <a:pt x="377444" y="559307"/>
                  </a:lnTo>
                  <a:lnTo>
                    <a:pt x="418464" y="541781"/>
                  </a:lnTo>
                  <a:lnTo>
                    <a:pt x="456183" y="518540"/>
                  </a:lnTo>
                  <a:lnTo>
                    <a:pt x="489584" y="489965"/>
                  </a:lnTo>
                  <a:lnTo>
                    <a:pt x="518159" y="456438"/>
                  </a:lnTo>
                  <a:lnTo>
                    <a:pt x="541527" y="418845"/>
                  </a:lnTo>
                  <a:lnTo>
                    <a:pt x="558926" y="377697"/>
                  </a:lnTo>
                  <a:lnTo>
                    <a:pt x="569722" y="333501"/>
                  </a:lnTo>
                  <a:lnTo>
                    <a:pt x="573531" y="286892"/>
                  </a:lnTo>
                  <a:lnTo>
                    <a:pt x="569722" y="240410"/>
                  </a:lnTo>
                  <a:lnTo>
                    <a:pt x="558926" y="196214"/>
                  </a:lnTo>
                  <a:lnTo>
                    <a:pt x="541527" y="155066"/>
                  </a:lnTo>
                  <a:lnTo>
                    <a:pt x="518159" y="117475"/>
                  </a:lnTo>
                  <a:lnTo>
                    <a:pt x="489584" y="83946"/>
                  </a:lnTo>
                  <a:lnTo>
                    <a:pt x="456183" y="55371"/>
                  </a:lnTo>
                  <a:lnTo>
                    <a:pt x="418464" y="32130"/>
                  </a:lnTo>
                  <a:lnTo>
                    <a:pt x="377444" y="14604"/>
                  </a:lnTo>
                  <a:lnTo>
                    <a:pt x="333248" y="3682"/>
                  </a:lnTo>
                  <a:lnTo>
                    <a:pt x="286638" y="0"/>
                  </a:lnTo>
                  <a:close/>
                </a:path>
              </a:pathLst>
            </a:custGeom>
            <a:solidFill>
              <a:srgbClr val="007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83219" y="2512060"/>
              <a:ext cx="574040" cy="571500"/>
            </a:xfrm>
            <a:custGeom>
              <a:avLst/>
              <a:gdLst/>
              <a:ahLst/>
              <a:cxnLst/>
              <a:rect l="l" t="t" r="r" b="b"/>
              <a:pathLst>
                <a:path w="574040" h="571500">
                  <a:moveTo>
                    <a:pt x="0" y="285623"/>
                  </a:moveTo>
                  <a:lnTo>
                    <a:pt x="3809" y="239394"/>
                  </a:lnTo>
                  <a:lnTo>
                    <a:pt x="14604" y="195452"/>
                  </a:lnTo>
                  <a:lnTo>
                    <a:pt x="32003" y="154304"/>
                  </a:lnTo>
                  <a:lnTo>
                    <a:pt x="55372" y="116966"/>
                  </a:lnTo>
                  <a:lnTo>
                    <a:pt x="83947" y="83692"/>
                  </a:lnTo>
                  <a:lnTo>
                    <a:pt x="117348" y="55117"/>
                  </a:lnTo>
                  <a:lnTo>
                    <a:pt x="155066" y="31876"/>
                  </a:lnTo>
                  <a:lnTo>
                    <a:pt x="196087" y="14604"/>
                  </a:lnTo>
                  <a:lnTo>
                    <a:pt x="240283" y="3682"/>
                  </a:lnTo>
                  <a:lnTo>
                    <a:pt x="286638" y="0"/>
                  </a:lnTo>
                  <a:lnTo>
                    <a:pt x="333248" y="3682"/>
                  </a:lnTo>
                  <a:lnTo>
                    <a:pt x="377444" y="14604"/>
                  </a:lnTo>
                  <a:lnTo>
                    <a:pt x="418464" y="31876"/>
                  </a:lnTo>
                  <a:lnTo>
                    <a:pt x="456183" y="55117"/>
                  </a:lnTo>
                  <a:lnTo>
                    <a:pt x="489584" y="83692"/>
                  </a:lnTo>
                  <a:lnTo>
                    <a:pt x="518159" y="116966"/>
                  </a:lnTo>
                  <a:lnTo>
                    <a:pt x="541527" y="154304"/>
                  </a:lnTo>
                  <a:lnTo>
                    <a:pt x="558926" y="195452"/>
                  </a:lnTo>
                  <a:lnTo>
                    <a:pt x="569722" y="239394"/>
                  </a:lnTo>
                  <a:lnTo>
                    <a:pt x="573531" y="285623"/>
                  </a:lnTo>
                  <a:lnTo>
                    <a:pt x="569722" y="331977"/>
                  </a:lnTo>
                  <a:lnTo>
                    <a:pt x="558926" y="375919"/>
                  </a:lnTo>
                  <a:lnTo>
                    <a:pt x="541527" y="417067"/>
                  </a:lnTo>
                  <a:lnTo>
                    <a:pt x="518159" y="454405"/>
                  </a:lnTo>
                  <a:lnTo>
                    <a:pt x="489584" y="487679"/>
                  </a:lnTo>
                  <a:lnTo>
                    <a:pt x="456183" y="516254"/>
                  </a:lnTo>
                  <a:lnTo>
                    <a:pt x="418464" y="539495"/>
                  </a:lnTo>
                  <a:lnTo>
                    <a:pt x="377444" y="556767"/>
                  </a:lnTo>
                  <a:lnTo>
                    <a:pt x="333248" y="567563"/>
                  </a:lnTo>
                  <a:lnTo>
                    <a:pt x="286638" y="571373"/>
                  </a:lnTo>
                  <a:lnTo>
                    <a:pt x="240283" y="567563"/>
                  </a:lnTo>
                  <a:lnTo>
                    <a:pt x="196087" y="556767"/>
                  </a:lnTo>
                  <a:lnTo>
                    <a:pt x="155066" y="539495"/>
                  </a:lnTo>
                  <a:lnTo>
                    <a:pt x="117348" y="516254"/>
                  </a:lnTo>
                  <a:lnTo>
                    <a:pt x="83947" y="487679"/>
                  </a:lnTo>
                  <a:lnTo>
                    <a:pt x="55372" y="454405"/>
                  </a:lnTo>
                  <a:lnTo>
                    <a:pt x="32003" y="417067"/>
                  </a:lnTo>
                  <a:lnTo>
                    <a:pt x="14604" y="375919"/>
                  </a:lnTo>
                  <a:lnTo>
                    <a:pt x="3809" y="331977"/>
                  </a:lnTo>
                  <a:lnTo>
                    <a:pt x="0" y="28562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563356" y="2740342"/>
            <a:ext cx="1018540" cy="4991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60"/>
              </a:lnSpc>
              <a:spcBef>
                <a:spcPts val="100"/>
              </a:spcBef>
            </a:pPr>
            <a:r>
              <a:rPr sz="1600" spc="-30" dirty="0">
                <a:latin typeface="Tahoma"/>
                <a:cs typeface="Tahoma"/>
              </a:rPr>
              <a:t>G</a:t>
            </a:r>
            <a:r>
              <a:rPr sz="1600" spc="-20" dirty="0">
                <a:latin typeface="Tahoma"/>
                <a:cs typeface="Tahoma"/>
              </a:rPr>
              <a:t>r</a:t>
            </a:r>
            <a:r>
              <a:rPr sz="1600" spc="-35" dirty="0">
                <a:latin typeface="Tahoma"/>
                <a:cs typeface="Tahoma"/>
              </a:rPr>
              <a:t>o</a:t>
            </a:r>
            <a:r>
              <a:rPr sz="1600" spc="-15" dirty="0">
                <a:latin typeface="Tahoma"/>
                <a:cs typeface="Tahoma"/>
              </a:rPr>
              <a:t>u</a:t>
            </a:r>
            <a:r>
              <a:rPr sz="1600" spc="-30" dirty="0">
                <a:latin typeface="Tahoma"/>
                <a:cs typeface="Tahoma"/>
              </a:rPr>
              <a:t>p</a:t>
            </a:r>
            <a:r>
              <a:rPr sz="1600" spc="-25" dirty="0">
                <a:latin typeface="Tahoma"/>
                <a:cs typeface="Tahoma"/>
              </a:rPr>
              <a:t>e</a:t>
            </a:r>
            <a:r>
              <a:rPr sz="1600" dirty="0">
                <a:latin typeface="Tahoma"/>
                <a:cs typeface="Tahoma"/>
              </a:rPr>
              <a:t>s</a:t>
            </a:r>
            <a:r>
              <a:rPr sz="1600" spc="-11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de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ts val="1860"/>
              </a:lnSpc>
            </a:pPr>
            <a:r>
              <a:rPr sz="1600" spc="-5" dirty="0">
                <a:latin typeface="Tahoma"/>
                <a:cs typeface="Tahoma"/>
              </a:rPr>
              <a:t>Progrès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511492" y="636587"/>
            <a:ext cx="59423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0" dirty="0">
                <a:latin typeface="Tahoma"/>
                <a:cs typeface="Tahoma"/>
              </a:rPr>
              <a:t>Co</a:t>
            </a:r>
            <a:r>
              <a:rPr sz="3200" spc="145" dirty="0">
                <a:latin typeface="Tahoma"/>
                <a:cs typeface="Tahoma"/>
              </a:rPr>
              <a:t>m</a:t>
            </a:r>
            <a:r>
              <a:rPr sz="3200" spc="-55" dirty="0">
                <a:latin typeface="Tahoma"/>
                <a:cs typeface="Tahoma"/>
              </a:rPr>
              <a:t>m</a:t>
            </a:r>
            <a:r>
              <a:rPr sz="3200" spc="-190" dirty="0">
                <a:latin typeface="Tahoma"/>
                <a:cs typeface="Tahoma"/>
              </a:rPr>
              <a:t>un</a:t>
            </a:r>
            <a:r>
              <a:rPr sz="3200" spc="-105" dirty="0">
                <a:latin typeface="Tahoma"/>
                <a:cs typeface="Tahoma"/>
              </a:rPr>
              <a:t>i</a:t>
            </a:r>
            <a:r>
              <a:rPr sz="3200" spc="-70" dirty="0">
                <a:latin typeface="Tahoma"/>
                <a:cs typeface="Tahoma"/>
              </a:rPr>
              <a:t>que</a:t>
            </a:r>
            <a:r>
              <a:rPr sz="3200" spc="-50" dirty="0">
                <a:latin typeface="Tahoma"/>
                <a:cs typeface="Tahoma"/>
              </a:rPr>
              <a:t>r</a:t>
            </a:r>
            <a:r>
              <a:rPr sz="3200" spc="20" dirty="0">
                <a:latin typeface="Tahoma"/>
                <a:cs typeface="Tahoma"/>
              </a:rPr>
              <a:t> </a:t>
            </a:r>
            <a:r>
              <a:rPr sz="3200" spc="-675" dirty="0"/>
              <a:t>–</a:t>
            </a:r>
            <a:r>
              <a:rPr sz="3200" spc="-195" dirty="0"/>
              <a:t> </a:t>
            </a:r>
            <a:r>
              <a:rPr sz="3200" spc="-20" dirty="0">
                <a:latin typeface="Tahoma"/>
                <a:cs typeface="Tahoma"/>
              </a:rPr>
              <a:t>l</a:t>
            </a:r>
            <a:r>
              <a:rPr sz="3200" spc="-55" dirty="0">
                <a:latin typeface="Tahoma"/>
                <a:cs typeface="Tahoma"/>
              </a:rPr>
              <a:t>e</a:t>
            </a:r>
            <a:r>
              <a:rPr sz="3200" spc="-240" dirty="0">
                <a:latin typeface="Tahoma"/>
                <a:cs typeface="Tahoma"/>
              </a:rPr>
              <a:t>s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spc="-275" dirty="0">
                <a:latin typeface="Tahoma"/>
                <a:cs typeface="Tahoma"/>
              </a:rPr>
              <a:t>ut</a:t>
            </a:r>
            <a:r>
              <a:rPr sz="3200" spc="-165" dirty="0">
                <a:latin typeface="Tahoma"/>
                <a:cs typeface="Tahoma"/>
              </a:rPr>
              <a:t>i</a:t>
            </a:r>
            <a:r>
              <a:rPr sz="3200" spc="-200" dirty="0">
                <a:latin typeface="Tahoma"/>
                <a:cs typeface="Tahoma"/>
              </a:rPr>
              <a:t>l</a:t>
            </a:r>
            <a:r>
              <a:rPr sz="3200" spc="-220" dirty="0">
                <a:latin typeface="Tahoma"/>
                <a:cs typeface="Tahoma"/>
              </a:rPr>
              <a:t>i</a:t>
            </a:r>
            <a:r>
              <a:rPr sz="3200" spc="-170" dirty="0">
                <a:latin typeface="Tahoma"/>
                <a:cs typeface="Tahoma"/>
              </a:rPr>
              <a:t>sat</a:t>
            </a:r>
            <a:r>
              <a:rPr sz="3200" spc="-114" dirty="0">
                <a:latin typeface="Tahoma"/>
                <a:cs typeface="Tahoma"/>
              </a:rPr>
              <a:t>i</a:t>
            </a:r>
            <a:r>
              <a:rPr sz="3200" spc="-35" dirty="0">
                <a:latin typeface="Tahoma"/>
                <a:cs typeface="Tahoma"/>
              </a:rPr>
              <a:t>o</a:t>
            </a:r>
            <a:r>
              <a:rPr sz="3200" spc="-40" dirty="0">
                <a:latin typeface="Tahoma"/>
                <a:cs typeface="Tahoma"/>
              </a:rPr>
              <a:t>n</a:t>
            </a:r>
            <a:r>
              <a:rPr sz="3200" spc="-240" dirty="0">
                <a:latin typeface="Tahoma"/>
                <a:cs typeface="Tahoma"/>
              </a:rPr>
              <a:t>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6800" y="896619"/>
            <a:ext cx="8097520" cy="520954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675001" y="4346320"/>
            <a:ext cx="202755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985" marR="121285" indent="-2540" algn="ctr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Tahoma"/>
                <a:cs typeface="Tahoma"/>
              </a:rPr>
              <a:t>Zone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 p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ne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t  La</a:t>
            </a:r>
            <a:r>
              <a:rPr sz="18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performance,</a:t>
            </a:r>
            <a:endParaRPr sz="1800">
              <a:latin typeface="Tahoma"/>
              <a:cs typeface="Tahoma"/>
            </a:endParaRPr>
          </a:p>
          <a:p>
            <a:pPr marL="12700" marR="5080" algn="ctr">
              <a:lnSpc>
                <a:spcPct val="100000"/>
              </a:lnSpc>
            </a:pP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’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ngag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nt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8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s 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comportements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 do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s’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é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li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re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4560" y="3386708"/>
            <a:ext cx="1314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collaborateur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3564" y="2053590"/>
            <a:ext cx="1202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5" dirty="0">
                <a:latin typeface="Tahoma"/>
                <a:cs typeface="Tahoma"/>
              </a:rPr>
              <a:t>La</a:t>
            </a:r>
            <a:r>
              <a:rPr sz="1800" spc="-305" dirty="0">
                <a:solidFill>
                  <a:srgbClr val="FFFFFF"/>
                </a:solidFill>
                <a:latin typeface="Tahoma"/>
                <a:cs typeface="Tahoma"/>
              </a:rPr>
              <a:t>Le</a:t>
            </a:r>
            <a:r>
              <a:rPr sz="1800" spc="-305" dirty="0">
                <a:latin typeface="Tahoma"/>
                <a:cs typeface="Tahoma"/>
              </a:rPr>
              <a:t>fo</a:t>
            </a:r>
            <a:r>
              <a:rPr sz="1800" spc="-30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800" spc="-305" dirty="0">
                <a:latin typeface="Tahoma"/>
                <a:cs typeface="Tahoma"/>
              </a:rPr>
              <a:t>n</a:t>
            </a:r>
            <a:r>
              <a:rPr sz="1800" spc="-30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800" spc="-305" dirty="0">
                <a:latin typeface="Tahoma"/>
                <a:cs typeface="Tahoma"/>
              </a:rPr>
              <a:t>ct</a:t>
            </a:r>
            <a:r>
              <a:rPr sz="1800" spc="-30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800" spc="-305" dirty="0">
                <a:latin typeface="Tahoma"/>
                <a:cs typeface="Tahoma"/>
              </a:rPr>
              <a:t>i</a:t>
            </a:r>
            <a:r>
              <a:rPr sz="1800" spc="-30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spc="-305" dirty="0">
                <a:latin typeface="Tahoma"/>
                <a:cs typeface="Tahoma"/>
              </a:rPr>
              <a:t>o</a:t>
            </a:r>
            <a:r>
              <a:rPr sz="1800" spc="-30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spc="-305" dirty="0">
                <a:latin typeface="Tahoma"/>
                <a:cs typeface="Tahoma"/>
              </a:rPr>
              <a:t>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3081" y="1017587"/>
            <a:ext cx="22078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ahoma"/>
                <a:cs typeface="Tahoma"/>
              </a:rPr>
              <a:t>Zone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des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potentialités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ahoma"/>
                <a:cs typeface="Tahoma"/>
              </a:rPr>
              <a:t>inexploitées.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26681" y="1566798"/>
            <a:ext cx="30219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81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Il </a:t>
            </a:r>
            <a:r>
              <a:rPr sz="1800" spc="-5" dirty="0">
                <a:latin typeface="Tahoma"/>
                <a:cs typeface="Tahoma"/>
              </a:rPr>
              <a:t>existe un potentiel </a:t>
            </a:r>
            <a:r>
              <a:rPr sz="1800" dirty="0">
                <a:latin typeface="Tahoma"/>
                <a:cs typeface="Tahoma"/>
              </a:rPr>
              <a:t>de 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progression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non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utilisé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chez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le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titulaire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et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la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fonction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872479" y="4109720"/>
            <a:ext cx="4594860" cy="1910080"/>
            <a:chOff x="5872479" y="4109720"/>
            <a:chExt cx="4594860" cy="191008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72479" y="4109720"/>
              <a:ext cx="4594860" cy="19100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18199" y="4135120"/>
              <a:ext cx="4500880" cy="181356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918199" y="4135120"/>
              <a:ext cx="4500880" cy="1813560"/>
            </a:xfrm>
            <a:custGeom>
              <a:avLst/>
              <a:gdLst/>
              <a:ahLst/>
              <a:cxnLst/>
              <a:rect l="l" t="t" r="r" b="b"/>
              <a:pathLst>
                <a:path w="4500880" h="1813560">
                  <a:moveTo>
                    <a:pt x="1040510" y="495045"/>
                  </a:moveTo>
                  <a:lnTo>
                    <a:pt x="1044828" y="447801"/>
                  </a:lnTo>
                  <a:lnTo>
                    <a:pt x="1057021" y="403097"/>
                  </a:lnTo>
                  <a:lnTo>
                    <a:pt x="1076578" y="361949"/>
                  </a:lnTo>
                  <a:lnTo>
                    <a:pt x="1102614" y="325119"/>
                  </a:lnTo>
                  <a:lnTo>
                    <a:pt x="1134364" y="293369"/>
                  </a:lnTo>
                  <a:lnTo>
                    <a:pt x="1171194" y="267461"/>
                  </a:lnTo>
                  <a:lnTo>
                    <a:pt x="1212342" y="248030"/>
                  </a:lnTo>
                  <a:lnTo>
                    <a:pt x="1257046" y="235711"/>
                  </a:lnTo>
                  <a:lnTo>
                    <a:pt x="1304417" y="231520"/>
                  </a:lnTo>
                  <a:lnTo>
                    <a:pt x="1617218" y="231520"/>
                  </a:lnTo>
                  <a:lnTo>
                    <a:pt x="2482342" y="231520"/>
                  </a:lnTo>
                  <a:lnTo>
                    <a:pt x="4236720" y="231520"/>
                  </a:lnTo>
                  <a:lnTo>
                    <a:pt x="4284218" y="235711"/>
                  </a:lnTo>
                  <a:lnTo>
                    <a:pt x="4328795" y="248030"/>
                  </a:lnTo>
                  <a:lnTo>
                    <a:pt x="4369943" y="267461"/>
                  </a:lnTo>
                  <a:lnTo>
                    <a:pt x="4406773" y="293369"/>
                  </a:lnTo>
                  <a:lnTo>
                    <a:pt x="4438523" y="325119"/>
                  </a:lnTo>
                  <a:lnTo>
                    <a:pt x="4464558" y="361949"/>
                  </a:lnTo>
                  <a:lnTo>
                    <a:pt x="4484116" y="403097"/>
                  </a:lnTo>
                  <a:lnTo>
                    <a:pt x="4496434" y="447801"/>
                  </a:lnTo>
                  <a:lnTo>
                    <a:pt x="4500626" y="495045"/>
                  </a:lnTo>
                  <a:lnTo>
                    <a:pt x="4500626" y="890650"/>
                  </a:lnTo>
                  <a:lnTo>
                    <a:pt x="4500626" y="1549768"/>
                  </a:lnTo>
                  <a:lnTo>
                    <a:pt x="4496434" y="1597164"/>
                  </a:lnTo>
                  <a:lnTo>
                    <a:pt x="4484116" y="1641754"/>
                  </a:lnTo>
                  <a:lnTo>
                    <a:pt x="4464558" y="1682838"/>
                  </a:lnTo>
                  <a:lnTo>
                    <a:pt x="4438523" y="1719643"/>
                  </a:lnTo>
                  <a:lnTo>
                    <a:pt x="4406773" y="1751418"/>
                  </a:lnTo>
                  <a:lnTo>
                    <a:pt x="4369943" y="1777428"/>
                  </a:lnTo>
                  <a:lnTo>
                    <a:pt x="4328795" y="1796935"/>
                  </a:lnTo>
                  <a:lnTo>
                    <a:pt x="4284218" y="1809178"/>
                  </a:lnTo>
                  <a:lnTo>
                    <a:pt x="4236720" y="1813432"/>
                  </a:lnTo>
                  <a:lnTo>
                    <a:pt x="2482342" y="1813432"/>
                  </a:lnTo>
                  <a:lnTo>
                    <a:pt x="1617218" y="1813432"/>
                  </a:lnTo>
                  <a:lnTo>
                    <a:pt x="1304417" y="1813432"/>
                  </a:lnTo>
                  <a:lnTo>
                    <a:pt x="1257046" y="1809178"/>
                  </a:lnTo>
                  <a:lnTo>
                    <a:pt x="1212342" y="1796935"/>
                  </a:lnTo>
                  <a:lnTo>
                    <a:pt x="1171194" y="1777428"/>
                  </a:lnTo>
                  <a:lnTo>
                    <a:pt x="1134364" y="1751418"/>
                  </a:lnTo>
                  <a:lnTo>
                    <a:pt x="1102614" y="1719643"/>
                  </a:lnTo>
                  <a:lnTo>
                    <a:pt x="1076578" y="1682838"/>
                  </a:lnTo>
                  <a:lnTo>
                    <a:pt x="1057021" y="1641754"/>
                  </a:lnTo>
                  <a:lnTo>
                    <a:pt x="1044828" y="1597164"/>
                  </a:lnTo>
                  <a:lnTo>
                    <a:pt x="1040510" y="1549768"/>
                  </a:lnTo>
                  <a:lnTo>
                    <a:pt x="1040510" y="890650"/>
                  </a:lnTo>
                  <a:lnTo>
                    <a:pt x="0" y="0"/>
                  </a:lnTo>
                  <a:lnTo>
                    <a:pt x="1040510" y="495045"/>
                  </a:lnTo>
                  <a:close/>
                </a:path>
              </a:pathLst>
            </a:custGeom>
            <a:ln w="10160">
              <a:solidFill>
                <a:srgbClr val="BB48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253858" y="4476750"/>
            <a:ext cx="289179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320" marR="262890" algn="ctr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d’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pt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imi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8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des 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performances.</a:t>
            </a:r>
            <a:endParaRPr sz="1800">
              <a:latin typeface="Tahoma"/>
              <a:cs typeface="Tahoma"/>
            </a:endParaRPr>
          </a:p>
          <a:p>
            <a:pPr marL="12700" marR="5080" indent="762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Il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est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possible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d’optimiser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la </a:t>
            </a:r>
            <a:r>
              <a:rPr sz="1800" spc="-5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nt</a:t>
            </a:r>
            <a:r>
              <a:rPr sz="1800" spc="-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ut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800" spc="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ion</a:t>
            </a:r>
            <a:r>
              <a:rPr sz="1800" spc="-2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t  le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travail</a:t>
            </a:r>
            <a:r>
              <a:rPr sz="18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du</a:t>
            </a:r>
            <a:r>
              <a:rPr sz="18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collaborateur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331720" y="1336039"/>
            <a:ext cx="7749540" cy="3754120"/>
            <a:chOff x="2331720" y="1336039"/>
            <a:chExt cx="7749540" cy="3754120"/>
          </a:xfrm>
        </p:grpSpPr>
        <p:sp>
          <p:nvSpPr>
            <p:cNvPr id="14" name="object 14"/>
            <p:cNvSpPr/>
            <p:nvPr/>
          </p:nvSpPr>
          <p:spPr>
            <a:xfrm>
              <a:off x="4295140" y="1341119"/>
              <a:ext cx="2954020" cy="3743960"/>
            </a:xfrm>
            <a:custGeom>
              <a:avLst/>
              <a:gdLst/>
              <a:ahLst/>
              <a:cxnLst/>
              <a:rect l="l" t="t" r="r" b="b"/>
              <a:pathLst>
                <a:path w="2954020" h="3743960">
                  <a:moveTo>
                    <a:pt x="0" y="1871852"/>
                  </a:moveTo>
                  <a:lnTo>
                    <a:pt x="635" y="1817751"/>
                  </a:lnTo>
                  <a:lnTo>
                    <a:pt x="2412" y="1763902"/>
                  </a:lnTo>
                  <a:lnTo>
                    <a:pt x="5461" y="1710435"/>
                  </a:lnTo>
                  <a:lnTo>
                    <a:pt x="9651" y="1657350"/>
                  </a:lnTo>
                  <a:lnTo>
                    <a:pt x="14859" y="1604771"/>
                  </a:lnTo>
                  <a:lnTo>
                    <a:pt x="21336" y="1552702"/>
                  </a:lnTo>
                  <a:lnTo>
                    <a:pt x="28956" y="1501139"/>
                  </a:lnTo>
                  <a:lnTo>
                    <a:pt x="37719" y="1449958"/>
                  </a:lnTo>
                  <a:lnTo>
                    <a:pt x="47498" y="1399413"/>
                  </a:lnTo>
                  <a:lnTo>
                    <a:pt x="58293" y="1349375"/>
                  </a:lnTo>
                  <a:lnTo>
                    <a:pt x="70231" y="1299844"/>
                  </a:lnTo>
                  <a:lnTo>
                    <a:pt x="83185" y="1250950"/>
                  </a:lnTo>
                  <a:lnTo>
                    <a:pt x="97155" y="1202689"/>
                  </a:lnTo>
                  <a:lnTo>
                    <a:pt x="112140" y="1155064"/>
                  </a:lnTo>
                  <a:lnTo>
                    <a:pt x="128143" y="1108075"/>
                  </a:lnTo>
                  <a:lnTo>
                    <a:pt x="145034" y="1061846"/>
                  </a:lnTo>
                  <a:lnTo>
                    <a:pt x="162940" y="1016253"/>
                  </a:lnTo>
                  <a:lnTo>
                    <a:pt x="181863" y="971422"/>
                  </a:lnTo>
                  <a:lnTo>
                    <a:pt x="201549" y="927100"/>
                  </a:lnTo>
                  <a:lnTo>
                    <a:pt x="222250" y="883665"/>
                  </a:lnTo>
                  <a:lnTo>
                    <a:pt x="243839" y="841120"/>
                  </a:lnTo>
                  <a:lnTo>
                    <a:pt x="266319" y="799210"/>
                  </a:lnTo>
                  <a:lnTo>
                    <a:pt x="289560" y="758316"/>
                  </a:lnTo>
                  <a:lnTo>
                    <a:pt x="313944" y="718057"/>
                  </a:lnTo>
                  <a:lnTo>
                    <a:pt x="338836" y="678814"/>
                  </a:lnTo>
                  <a:lnTo>
                    <a:pt x="364617" y="640460"/>
                  </a:lnTo>
                  <a:lnTo>
                    <a:pt x="391287" y="602868"/>
                  </a:lnTo>
                  <a:lnTo>
                    <a:pt x="418592" y="566292"/>
                  </a:lnTo>
                  <a:lnTo>
                    <a:pt x="446786" y="530478"/>
                  </a:lnTo>
                  <a:lnTo>
                    <a:pt x="475614" y="495807"/>
                  </a:lnTo>
                  <a:lnTo>
                    <a:pt x="505206" y="462152"/>
                  </a:lnTo>
                  <a:lnTo>
                    <a:pt x="535559" y="429513"/>
                  </a:lnTo>
                  <a:lnTo>
                    <a:pt x="566547" y="397763"/>
                  </a:lnTo>
                  <a:lnTo>
                    <a:pt x="598170" y="367156"/>
                  </a:lnTo>
                  <a:lnTo>
                    <a:pt x="630555" y="337692"/>
                  </a:lnTo>
                  <a:lnTo>
                    <a:pt x="663575" y="309244"/>
                  </a:lnTo>
                  <a:lnTo>
                    <a:pt x="697230" y="281813"/>
                  </a:lnTo>
                  <a:lnTo>
                    <a:pt x="731393" y="255650"/>
                  </a:lnTo>
                  <a:lnTo>
                    <a:pt x="766190" y="230504"/>
                  </a:lnTo>
                  <a:lnTo>
                    <a:pt x="801624" y="206628"/>
                  </a:lnTo>
                  <a:lnTo>
                    <a:pt x="837692" y="183895"/>
                  </a:lnTo>
                  <a:lnTo>
                    <a:pt x="874140" y="162305"/>
                  </a:lnTo>
                  <a:lnTo>
                    <a:pt x="911351" y="142112"/>
                  </a:lnTo>
                  <a:lnTo>
                    <a:pt x="948944" y="123062"/>
                  </a:lnTo>
                  <a:lnTo>
                    <a:pt x="987044" y="105409"/>
                  </a:lnTo>
                  <a:lnTo>
                    <a:pt x="1025525" y="89026"/>
                  </a:lnTo>
                  <a:lnTo>
                    <a:pt x="1064514" y="73913"/>
                  </a:lnTo>
                  <a:lnTo>
                    <a:pt x="1104011" y="60197"/>
                  </a:lnTo>
                  <a:lnTo>
                    <a:pt x="1143889" y="47751"/>
                  </a:lnTo>
                  <a:lnTo>
                    <a:pt x="1184275" y="36702"/>
                  </a:lnTo>
                  <a:lnTo>
                    <a:pt x="1224914" y="27050"/>
                  </a:lnTo>
                  <a:lnTo>
                    <a:pt x="1266063" y="18922"/>
                  </a:lnTo>
                  <a:lnTo>
                    <a:pt x="1307592" y="12191"/>
                  </a:lnTo>
                  <a:lnTo>
                    <a:pt x="1349375" y="6857"/>
                  </a:lnTo>
                  <a:lnTo>
                    <a:pt x="1391539" y="3047"/>
                  </a:lnTo>
                  <a:lnTo>
                    <a:pt x="1433957" y="762"/>
                  </a:lnTo>
                  <a:lnTo>
                    <a:pt x="1476756" y="0"/>
                  </a:lnTo>
                  <a:lnTo>
                    <a:pt x="1519682" y="762"/>
                  </a:lnTo>
                  <a:lnTo>
                    <a:pt x="1562100" y="3047"/>
                  </a:lnTo>
                  <a:lnTo>
                    <a:pt x="1604264" y="6857"/>
                  </a:lnTo>
                  <a:lnTo>
                    <a:pt x="1646047" y="12191"/>
                  </a:lnTo>
                  <a:lnTo>
                    <a:pt x="1687576" y="18922"/>
                  </a:lnTo>
                  <a:lnTo>
                    <a:pt x="1728724" y="27050"/>
                  </a:lnTo>
                  <a:lnTo>
                    <a:pt x="1769364" y="36702"/>
                  </a:lnTo>
                  <a:lnTo>
                    <a:pt x="1809750" y="47751"/>
                  </a:lnTo>
                  <a:lnTo>
                    <a:pt x="1849627" y="60197"/>
                  </a:lnTo>
                  <a:lnTo>
                    <a:pt x="1889125" y="73913"/>
                  </a:lnTo>
                  <a:lnTo>
                    <a:pt x="1928114" y="89026"/>
                  </a:lnTo>
                  <a:lnTo>
                    <a:pt x="1966595" y="105409"/>
                  </a:lnTo>
                  <a:lnTo>
                    <a:pt x="2004695" y="123062"/>
                  </a:lnTo>
                  <a:lnTo>
                    <a:pt x="2042287" y="142112"/>
                  </a:lnTo>
                  <a:lnTo>
                    <a:pt x="2079498" y="162305"/>
                  </a:lnTo>
                  <a:lnTo>
                    <a:pt x="2115947" y="183895"/>
                  </a:lnTo>
                  <a:lnTo>
                    <a:pt x="2152015" y="206628"/>
                  </a:lnTo>
                  <a:lnTo>
                    <a:pt x="2187448" y="230504"/>
                  </a:lnTo>
                  <a:lnTo>
                    <a:pt x="2222245" y="255650"/>
                  </a:lnTo>
                  <a:lnTo>
                    <a:pt x="2256409" y="281813"/>
                  </a:lnTo>
                  <a:lnTo>
                    <a:pt x="2290064" y="309244"/>
                  </a:lnTo>
                  <a:lnTo>
                    <a:pt x="2323084" y="337692"/>
                  </a:lnTo>
                  <a:lnTo>
                    <a:pt x="2355468" y="367156"/>
                  </a:lnTo>
                  <a:lnTo>
                    <a:pt x="2387091" y="397763"/>
                  </a:lnTo>
                  <a:lnTo>
                    <a:pt x="2418080" y="429513"/>
                  </a:lnTo>
                  <a:lnTo>
                    <a:pt x="2448433" y="462152"/>
                  </a:lnTo>
                  <a:lnTo>
                    <a:pt x="2478024" y="495807"/>
                  </a:lnTo>
                  <a:lnTo>
                    <a:pt x="2506853" y="530478"/>
                  </a:lnTo>
                  <a:lnTo>
                    <a:pt x="2535046" y="566292"/>
                  </a:lnTo>
                  <a:lnTo>
                    <a:pt x="2562352" y="602868"/>
                  </a:lnTo>
                  <a:lnTo>
                    <a:pt x="2589021" y="640460"/>
                  </a:lnTo>
                  <a:lnTo>
                    <a:pt x="2614803" y="678814"/>
                  </a:lnTo>
                  <a:lnTo>
                    <a:pt x="2639694" y="718057"/>
                  </a:lnTo>
                  <a:lnTo>
                    <a:pt x="2664079" y="758316"/>
                  </a:lnTo>
                  <a:lnTo>
                    <a:pt x="2687319" y="799210"/>
                  </a:lnTo>
                  <a:lnTo>
                    <a:pt x="2709799" y="841120"/>
                  </a:lnTo>
                  <a:lnTo>
                    <a:pt x="2731389" y="883665"/>
                  </a:lnTo>
                  <a:lnTo>
                    <a:pt x="2752090" y="927100"/>
                  </a:lnTo>
                  <a:lnTo>
                    <a:pt x="2771775" y="971422"/>
                  </a:lnTo>
                  <a:lnTo>
                    <a:pt x="2790698" y="1016253"/>
                  </a:lnTo>
                  <a:lnTo>
                    <a:pt x="2808605" y="1061846"/>
                  </a:lnTo>
                  <a:lnTo>
                    <a:pt x="2825495" y="1108075"/>
                  </a:lnTo>
                  <a:lnTo>
                    <a:pt x="2841498" y="1155064"/>
                  </a:lnTo>
                  <a:lnTo>
                    <a:pt x="2856484" y="1202689"/>
                  </a:lnTo>
                  <a:lnTo>
                    <a:pt x="2870454" y="1250950"/>
                  </a:lnTo>
                  <a:lnTo>
                    <a:pt x="2883408" y="1299844"/>
                  </a:lnTo>
                  <a:lnTo>
                    <a:pt x="2895345" y="1349375"/>
                  </a:lnTo>
                  <a:lnTo>
                    <a:pt x="2906141" y="1399413"/>
                  </a:lnTo>
                  <a:lnTo>
                    <a:pt x="2915919" y="1449958"/>
                  </a:lnTo>
                  <a:lnTo>
                    <a:pt x="2924683" y="1501139"/>
                  </a:lnTo>
                  <a:lnTo>
                    <a:pt x="2932303" y="1552702"/>
                  </a:lnTo>
                  <a:lnTo>
                    <a:pt x="2938780" y="1604771"/>
                  </a:lnTo>
                  <a:lnTo>
                    <a:pt x="2943987" y="1657350"/>
                  </a:lnTo>
                  <a:lnTo>
                    <a:pt x="2948178" y="1710435"/>
                  </a:lnTo>
                  <a:lnTo>
                    <a:pt x="2951226" y="1763902"/>
                  </a:lnTo>
                  <a:lnTo>
                    <a:pt x="2953004" y="1817751"/>
                  </a:lnTo>
                  <a:lnTo>
                    <a:pt x="2953639" y="1871852"/>
                  </a:lnTo>
                  <a:lnTo>
                    <a:pt x="2953004" y="1926081"/>
                  </a:lnTo>
                  <a:lnTo>
                    <a:pt x="2951226" y="1979929"/>
                  </a:lnTo>
                  <a:lnTo>
                    <a:pt x="2948178" y="2033396"/>
                  </a:lnTo>
                  <a:lnTo>
                    <a:pt x="2943987" y="2086482"/>
                  </a:lnTo>
                  <a:lnTo>
                    <a:pt x="2938780" y="2139060"/>
                  </a:lnTo>
                  <a:lnTo>
                    <a:pt x="2932303" y="2191130"/>
                  </a:lnTo>
                  <a:lnTo>
                    <a:pt x="2924683" y="2242692"/>
                  </a:lnTo>
                  <a:lnTo>
                    <a:pt x="2915919" y="2293873"/>
                  </a:lnTo>
                  <a:lnTo>
                    <a:pt x="2906141" y="2344419"/>
                  </a:lnTo>
                  <a:lnTo>
                    <a:pt x="2895345" y="2394457"/>
                  </a:lnTo>
                  <a:lnTo>
                    <a:pt x="2883408" y="2443987"/>
                  </a:lnTo>
                  <a:lnTo>
                    <a:pt x="2870454" y="2492882"/>
                  </a:lnTo>
                  <a:lnTo>
                    <a:pt x="2856484" y="2541142"/>
                  </a:lnTo>
                  <a:lnTo>
                    <a:pt x="2841498" y="2588767"/>
                  </a:lnTo>
                  <a:lnTo>
                    <a:pt x="2825495" y="2635630"/>
                  </a:lnTo>
                  <a:lnTo>
                    <a:pt x="2808605" y="2681985"/>
                  </a:lnTo>
                  <a:lnTo>
                    <a:pt x="2790698" y="2727579"/>
                  </a:lnTo>
                  <a:lnTo>
                    <a:pt x="2771775" y="2772410"/>
                  </a:lnTo>
                  <a:lnTo>
                    <a:pt x="2752090" y="2816732"/>
                  </a:lnTo>
                  <a:lnTo>
                    <a:pt x="2731389" y="2860166"/>
                  </a:lnTo>
                  <a:lnTo>
                    <a:pt x="2709799" y="2902711"/>
                  </a:lnTo>
                  <a:lnTo>
                    <a:pt x="2687319" y="2944622"/>
                  </a:lnTo>
                  <a:lnTo>
                    <a:pt x="2664079" y="2985516"/>
                  </a:lnTo>
                  <a:lnTo>
                    <a:pt x="2639694" y="3025774"/>
                  </a:lnTo>
                  <a:lnTo>
                    <a:pt x="2614803" y="3065017"/>
                  </a:lnTo>
                  <a:lnTo>
                    <a:pt x="2589021" y="3103372"/>
                  </a:lnTo>
                  <a:lnTo>
                    <a:pt x="2562352" y="3140963"/>
                  </a:lnTo>
                  <a:lnTo>
                    <a:pt x="2535046" y="3177540"/>
                  </a:lnTo>
                  <a:lnTo>
                    <a:pt x="2506853" y="3213354"/>
                  </a:lnTo>
                  <a:lnTo>
                    <a:pt x="2478024" y="3248024"/>
                  </a:lnTo>
                  <a:lnTo>
                    <a:pt x="2448433" y="3281679"/>
                  </a:lnTo>
                  <a:lnTo>
                    <a:pt x="2418080" y="3314318"/>
                  </a:lnTo>
                  <a:lnTo>
                    <a:pt x="2387091" y="3346068"/>
                  </a:lnTo>
                  <a:lnTo>
                    <a:pt x="2355468" y="3376676"/>
                  </a:lnTo>
                  <a:lnTo>
                    <a:pt x="2323084" y="3406140"/>
                  </a:lnTo>
                  <a:lnTo>
                    <a:pt x="2290064" y="3434587"/>
                  </a:lnTo>
                  <a:lnTo>
                    <a:pt x="2256409" y="3462019"/>
                  </a:lnTo>
                  <a:lnTo>
                    <a:pt x="2222245" y="3488181"/>
                  </a:lnTo>
                  <a:lnTo>
                    <a:pt x="2187448" y="3513328"/>
                  </a:lnTo>
                  <a:lnTo>
                    <a:pt x="2152015" y="3537204"/>
                  </a:lnTo>
                  <a:lnTo>
                    <a:pt x="2115947" y="3559809"/>
                  </a:lnTo>
                  <a:lnTo>
                    <a:pt x="2079498" y="3581527"/>
                  </a:lnTo>
                  <a:lnTo>
                    <a:pt x="2042287" y="3601719"/>
                  </a:lnTo>
                  <a:lnTo>
                    <a:pt x="2004695" y="3620642"/>
                  </a:lnTo>
                  <a:lnTo>
                    <a:pt x="1966595" y="3638423"/>
                  </a:lnTo>
                  <a:lnTo>
                    <a:pt x="1928114" y="3654805"/>
                  </a:lnTo>
                  <a:lnTo>
                    <a:pt x="1889125" y="3669918"/>
                  </a:lnTo>
                  <a:lnTo>
                    <a:pt x="1849627" y="3683634"/>
                  </a:lnTo>
                  <a:lnTo>
                    <a:pt x="1809750" y="3696080"/>
                  </a:lnTo>
                  <a:lnTo>
                    <a:pt x="1769364" y="3707129"/>
                  </a:lnTo>
                  <a:lnTo>
                    <a:pt x="1728724" y="3716781"/>
                  </a:lnTo>
                  <a:lnTo>
                    <a:pt x="1687576" y="3724909"/>
                  </a:lnTo>
                  <a:lnTo>
                    <a:pt x="1646047" y="3731641"/>
                  </a:lnTo>
                  <a:lnTo>
                    <a:pt x="1604264" y="3736975"/>
                  </a:lnTo>
                  <a:lnTo>
                    <a:pt x="1562100" y="3740784"/>
                  </a:lnTo>
                  <a:lnTo>
                    <a:pt x="1519682" y="3743071"/>
                  </a:lnTo>
                  <a:lnTo>
                    <a:pt x="1476756" y="3743832"/>
                  </a:lnTo>
                  <a:lnTo>
                    <a:pt x="1433957" y="3743071"/>
                  </a:lnTo>
                  <a:lnTo>
                    <a:pt x="1391539" y="3740784"/>
                  </a:lnTo>
                  <a:lnTo>
                    <a:pt x="1349375" y="3736975"/>
                  </a:lnTo>
                  <a:lnTo>
                    <a:pt x="1307592" y="3731641"/>
                  </a:lnTo>
                  <a:lnTo>
                    <a:pt x="1266063" y="3724909"/>
                  </a:lnTo>
                  <a:lnTo>
                    <a:pt x="1224914" y="3716781"/>
                  </a:lnTo>
                  <a:lnTo>
                    <a:pt x="1184275" y="3707129"/>
                  </a:lnTo>
                  <a:lnTo>
                    <a:pt x="1143889" y="3696080"/>
                  </a:lnTo>
                  <a:lnTo>
                    <a:pt x="1104011" y="3683634"/>
                  </a:lnTo>
                  <a:lnTo>
                    <a:pt x="1064514" y="3669918"/>
                  </a:lnTo>
                  <a:lnTo>
                    <a:pt x="1025525" y="3654805"/>
                  </a:lnTo>
                  <a:lnTo>
                    <a:pt x="987044" y="3638423"/>
                  </a:lnTo>
                  <a:lnTo>
                    <a:pt x="948944" y="3620642"/>
                  </a:lnTo>
                  <a:lnTo>
                    <a:pt x="911351" y="3601719"/>
                  </a:lnTo>
                  <a:lnTo>
                    <a:pt x="874140" y="3581527"/>
                  </a:lnTo>
                  <a:lnTo>
                    <a:pt x="837692" y="3559809"/>
                  </a:lnTo>
                  <a:lnTo>
                    <a:pt x="801624" y="3537204"/>
                  </a:lnTo>
                  <a:lnTo>
                    <a:pt x="766190" y="3513328"/>
                  </a:lnTo>
                  <a:lnTo>
                    <a:pt x="731393" y="3488181"/>
                  </a:lnTo>
                  <a:lnTo>
                    <a:pt x="697230" y="3462019"/>
                  </a:lnTo>
                  <a:lnTo>
                    <a:pt x="663575" y="3434587"/>
                  </a:lnTo>
                  <a:lnTo>
                    <a:pt x="630555" y="3406140"/>
                  </a:lnTo>
                  <a:lnTo>
                    <a:pt x="598170" y="3376676"/>
                  </a:lnTo>
                  <a:lnTo>
                    <a:pt x="566547" y="3346068"/>
                  </a:lnTo>
                  <a:lnTo>
                    <a:pt x="535559" y="3314318"/>
                  </a:lnTo>
                  <a:lnTo>
                    <a:pt x="505206" y="3281679"/>
                  </a:lnTo>
                  <a:lnTo>
                    <a:pt x="475614" y="3248024"/>
                  </a:lnTo>
                  <a:lnTo>
                    <a:pt x="446786" y="3213354"/>
                  </a:lnTo>
                  <a:lnTo>
                    <a:pt x="418592" y="3177540"/>
                  </a:lnTo>
                  <a:lnTo>
                    <a:pt x="391287" y="3140963"/>
                  </a:lnTo>
                  <a:lnTo>
                    <a:pt x="364617" y="3103372"/>
                  </a:lnTo>
                  <a:lnTo>
                    <a:pt x="338836" y="3065017"/>
                  </a:lnTo>
                  <a:lnTo>
                    <a:pt x="313944" y="3025774"/>
                  </a:lnTo>
                  <a:lnTo>
                    <a:pt x="289560" y="2985516"/>
                  </a:lnTo>
                  <a:lnTo>
                    <a:pt x="266319" y="2944622"/>
                  </a:lnTo>
                  <a:lnTo>
                    <a:pt x="243839" y="2902711"/>
                  </a:lnTo>
                  <a:lnTo>
                    <a:pt x="222250" y="2860166"/>
                  </a:lnTo>
                  <a:lnTo>
                    <a:pt x="201549" y="2816732"/>
                  </a:lnTo>
                  <a:lnTo>
                    <a:pt x="181863" y="2772410"/>
                  </a:lnTo>
                  <a:lnTo>
                    <a:pt x="162940" y="2727579"/>
                  </a:lnTo>
                  <a:lnTo>
                    <a:pt x="145034" y="2681985"/>
                  </a:lnTo>
                  <a:lnTo>
                    <a:pt x="128143" y="2635630"/>
                  </a:lnTo>
                  <a:lnTo>
                    <a:pt x="112140" y="2588767"/>
                  </a:lnTo>
                  <a:lnTo>
                    <a:pt x="97155" y="2541142"/>
                  </a:lnTo>
                  <a:lnTo>
                    <a:pt x="83185" y="2492882"/>
                  </a:lnTo>
                  <a:lnTo>
                    <a:pt x="70231" y="2443987"/>
                  </a:lnTo>
                  <a:lnTo>
                    <a:pt x="58293" y="2394457"/>
                  </a:lnTo>
                  <a:lnTo>
                    <a:pt x="47498" y="2344419"/>
                  </a:lnTo>
                  <a:lnTo>
                    <a:pt x="37719" y="2293873"/>
                  </a:lnTo>
                  <a:lnTo>
                    <a:pt x="28956" y="2242692"/>
                  </a:lnTo>
                  <a:lnTo>
                    <a:pt x="21336" y="2191130"/>
                  </a:lnTo>
                  <a:lnTo>
                    <a:pt x="14859" y="2139060"/>
                  </a:lnTo>
                  <a:lnTo>
                    <a:pt x="9651" y="2086482"/>
                  </a:lnTo>
                  <a:lnTo>
                    <a:pt x="5461" y="2033396"/>
                  </a:lnTo>
                  <a:lnTo>
                    <a:pt x="2412" y="1979929"/>
                  </a:lnTo>
                  <a:lnTo>
                    <a:pt x="635" y="1926081"/>
                  </a:lnTo>
                  <a:lnTo>
                    <a:pt x="0" y="1871852"/>
                  </a:lnTo>
                  <a:close/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50770" y="3216910"/>
              <a:ext cx="7711440" cy="0"/>
            </a:xfrm>
            <a:custGeom>
              <a:avLst/>
              <a:gdLst/>
              <a:ahLst/>
              <a:cxnLst/>
              <a:rect l="l" t="t" r="r" b="b"/>
              <a:pathLst>
                <a:path w="7711440">
                  <a:moveTo>
                    <a:pt x="771131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051685" y="2761234"/>
            <a:ext cx="1550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ahoma"/>
                <a:cs typeface="Tahoma"/>
              </a:rPr>
              <a:t>PERFORMANCE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50160" y="3408997"/>
            <a:ext cx="17627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ahoma"/>
                <a:cs typeface="Tahoma"/>
              </a:rPr>
              <a:t>COMPORTEMENT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61178" y="1896745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69685" y="2329179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54900" y="2761234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54900" y="3698875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09005" y="3553841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45659" y="3698875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6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747000" y="3352800"/>
            <a:ext cx="2100580" cy="657860"/>
            <a:chOff x="7747000" y="3352800"/>
            <a:chExt cx="2100580" cy="657860"/>
          </a:xfrm>
        </p:grpSpPr>
        <p:sp>
          <p:nvSpPr>
            <p:cNvPr id="25" name="object 25"/>
            <p:cNvSpPr/>
            <p:nvPr/>
          </p:nvSpPr>
          <p:spPr>
            <a:xfrm>
              <a:off x="7752080" y="3357880"/>
              <a:ext cx="2090420" cy="647700"/>
            </a:xfrm>
            <a:custGeom>
              <a:avLst/>
              <a:gdLst/>
              <a:ahLst/>
              <a:cxnLst/>
              <a:rect l="l" t="t" r="r" b="b"/>
              <a:pathLst>
                <a:path w="2090420" h="647700">
                  <a:moveTo>
                    <a:pt x="522350" y="0"/>
                  </a:moveTo>
                  <a:lnTo>
                    <a:pt x="0" y="323850"/>
                  </a:lnTo>
                  <a:lnTo>
                    <a:pt x="522350" y="647700"/>
                  </a:lnTo>
                  <a:lnTo>
                    <a:pt x="522350" y="485775"/>
                  </a:lnTo>
                  <a:lnTo>
                    <a:pt x="2090166" y="485775"/>
                  </a:lnTo>
                  <a:lnTo>
                    <a:pt x="2090166" y="161925"/>
                  </a:lnTo>
                  <a:lnTo>
                    <a:pt x="522350" y="161925"/>
                  </a:lnTo>
                  <a:lnTo>
                    <a:pt x="522350" y="0"/>
                  </a:lnTo>
                  <a:close/>
                </a:path>
              </a:pathLst>
            </a:custGeom>
            <a:solidFill>
              <a:srgbClr val="00A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52080" y="3357880"/>
              <a:ext cx="2090420" cy="647700"/>
            </a:xfrm>
            <a:custGeom>
              <a:avLst/>
              <a:gdLst/>
              <a:ahLst/>
              <a:cxnLst/>
              <a:rect l="l" t="t" r="r" b="b"/>
              <a:pathLst>
                <a:path w="2090420" h="647700">
                  <a:moveTo>
                    <a:pt x="0" y="323850"/>
                  </a:moveTo>
                  <a:lnTo>
                    <a:pt x="522350" y="0"/>
                  </a:lnTo>
                  <a:lnTo>
                    <a:pt x="522350" y="161925"/>
                  </a:lnTo>
                  <a:lnTo>
                    <a:pt x="2090166" y="161925"/>
                  </a:lnTo>
                  <a:lnTo>
                    <a:pt x="2090166" y="485775"/>
                  </a:lnTo>
                  <a:lnTo>
                    <a:pt x="522350" y="485775"/>
                  </a:lnTo>
                  <a:lnTo>
                    <a:pt x="522350" y="647700"/>
                  </a:lnTo>
                  <a:lnTo>
                    <a:pt x="0" y="323850"/>
                  </a:lnTo>
                  <a:close/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112125" y="3531616"/>
            <a:ext cx="1622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Le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c</a:t>
            </a:r>
            <a:r>
              <a:rPr sz="1800" dirty="0">
                <a:latin typeface="Tahoma"/>
                <a:cs typeface="Tahoma"/>
              </a:rPr>
              <a:t>o</a:t>
            </a:r>
            <a:r>
              <a:rPr sz="1800" spc="5" dirty="0">
                <a:latin typeface="Tahoma"/>
                <a:cs typeface="Tahoma"/>
              </a:rPr>
              <a:t>ll</a:t>
            </a:r>
            <a:r>
              <a:rPr sz="1800" dirty="0">
                <a:latin typeface="Tahoma"/>
                <a:cs typeface="Tahoma"/>
              </a:rPr>
              <a:t>abo</a:t>
            </a:r>
            <a:r>
              <a:rPr sz="1800" spc="-45" dirty="0">
                <a:latin typeface="Tahoma"/>
                <a:cs typeface="Tahoma"/>
              </a:rPr>
              <a:t>r</a:t>
            </a:r>
            <a:r>
              <a:rPr sz="1800" dirty="0">
                <a:latin typeface="Tahoma"/>
                <a:cs typeface="Tahoma"/>
              </a:rPr>
              <a:t>a</a:t>
            </a:r>
            <a:r>
              <a:rPr sz="1800" spc="-10" dirty="0">
                <a:latin typeface="Tahoma"/>
                <a:cs typeface="Tahoma"/>
              </a:rPr>
              <a:t>te</a:t>
            </a:r>
            <a:r>
              <a:rPr sz="1800" dirty="0">
                <a:latin typeface="Tahoma"/>
                <a:cs typeface="Tahoma"/>
              </a:rPr>
              <a:t>ur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511492" y="636587"/>
            <a:ext cx="69576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50" dirty="0"/>
              <a:t>L</a:t>
            </a:r>
            <a:r>
              <a:rPr sz="3200" spc="-380" dirty="0"/>
              <a:t>e</a:t>
            </a:r>
            <a:r>
              <a:rPr sz="3200" spc="-490" dirty="0"/>
              <a:t>s</a:t>
            </a:r>
            <a:r>
              <a:rPr sz="3200" spc="-165" dirty="0"/>
              <a:t> </a:t>
            </a:r>
            <a:r>
              <a:rPr sz="3200" spc="-484" dirty="0"/>
              <a:t>6</a:t>
            </a:r>
            <a:r>
              <a:rPr sz="3200" spc="-210" dirty="0"/>
              <a:t> </a:t>
            </a:r>
            <a:r>
              <a:rPr sz="3200" spc="-254" dirty="0"/>
              <a:t>zon</a:t>
            </a:r>
            <a:r>
              <a:rPr sz="3200" spc="-270" dirty="0"/>
              <a:t>e</a:t>
            </a:r>
            <a:r>
              <a:rPr sz="3200" spc="-490" dirty="0"/>
              <a:t>s</a:t>
            </a:r>
            <a:r>
              <a:rPr sz="3200" spc="-165" dirty="0"/>
              <a:t> </a:t>
            </a:r>
            <a:r>
              <a:rPr sz="3200" spc="-110" dirty="0"/>
              <a:t>d</a:t>
            </a:r>
            <a:r>
              <a:rPr sz="3200" spc="-100" dirty="0"/>
              <a:t>e</a:t>
            </a:r>
            <a:r>
              <a:rPr sz="3200" spc="-200" dirty="0"/>
              <a:t> </a:t>
            </a:r>
            <a:r>
              <a:rPr sz="3200" spc="-260" dirty="0"/>
              <a:t>défi</a:t>
            </a:r>
            <a:r>
              <a:rPr sz="3200" spc="-355" dirty="0"/>
              <a:t>n</a:t>
            </a:r>
            <a:r>
              <a:rPr sz="3200" spc="-405" dirty="0"/>
              <a:t>it</a:t>
            </a:r>
            <a:r>
              <a:rPr sz="3200" spc="-365" dirty="0"/>
              <a:t>i</a:t>
            </a:r>
            <a:r>
              <a:rPr sz="3200" spc="-254" dirty="0"/>
              <a:t>o</a:t>
            </a:r>
            <a:r>
              <a:rPr sz="3200" spc="-260" dirty="0"/>
              <a:t>n</a:t>
            </a:r>
            <a:r>
              <a:rPr sz="3200" spc="-170" dirty="0"/>
              <a:t> </a:t>
            </a:r>
            <a:r>
              <a:rPr sz="3200" spc="-204" dirty="0"/>
              <a:t>d</a:t>
            </a:r>
            <a:r>
              <a:rPr sz="3200" spc="-90" dirty="0"/>
              <a:t>’</a:t>
            </a:r>
            <a:r>
              <a:rPr sz="3200" spc="-135" dirty="0"/>
              <a:t>obje</a:t>
            </a:r>
            <a:r>
              <a:rPr sz="3200" spc="-145" dirty="0"/>
              <a:t>c</a:t>
            </a:r>
            <a:r>
              <a:rPr sz="3200" spc="-445" dirty="0"/>
              <a:t>tifs</a:t>
            </a:r>
            <a:endParaRPr sz="3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71039" y="1617980"/>
            <a:ext cx="8255000" cy="840740"/>
            <a:chOff x="1971039" y="1617980"/>
            <a:chExt cx="8255000" cy="840740"/>
          </a:xfrm>
        </p:grpSpPr>
        <p:sp>
          <p:nvSpPr>
            <p:cNvPr id="3" name="object 3"/>
            <p:cNvSpPr/>
            <p:nvPr/>
          </p:nvSpPr>
          <p:spPr>
            <a:xfrm>
              <a:off x="1983740" y="1628139"/>
              <a:ext cx="8229600" cy="817880"/>
            </a:xfrm>
            <a:custGeom>
              <a:avLst/>
              <a:gdLst/>
              <a:ahLst/>
              <a:cxnLst/>
              <a:rect l="l" t="t" r="r" b="b"/>
              <a:pathLst>
                <a:path w="8229600" h="817880">
                  <a:moveTo>
                    <a:pt x="8229473" y="135890"/>
                  </a:moveTo>
                  <a:lnTo>
                    <a:pt x="8222488" y="92964"/>
                  </a:lnTo>
                  <a:lnTo>
                    <a:pt x="8203311" y="55626"/>
                  </a:lnTo>
                  <a:lnTo>
                    <a:pt x="8173847" y="26162"/>
                  </a:lnTo>
                  <a:lnTo>
                    <a:pt x="8136509" y="6985"/>
                  </a:lnTo>
                  <a:lnTo>
                    <a:pt x="8093583" y="0"/>
                  </a:lnTo>
                  <a:lnTo>
                    <a:pt x="135890" y="0"/>
                  </a:lnTo>
                  <a:lnTo>
                    <a:pt x="92964" y="6985"/>
                  </a:lnTo>
                  <a:lnTo>
                    <a:pt x="55626" y="26162"/>
                  </a:lnTo>
                  <a:lnTo>
                    <a:pt x="26162" y="55626"/>
                  </a:lnTo>
                  <a:lnTo>
                    <a:pt x="6858" y="92964"/>
                  </a:lnTo>
                  <a:lnTo>
                    <a:pt x="0" y="135890"/>
                  </a:lnTo>
                  <a:lnTo>
                    <a:pt x="0" y="138430"/>
                  </a:lnTo>
                  <a:lnTo>
                    <a:pt x="0" y="679450"/>
                  </a:lnTo>
                  <a:lnTo>
                    <a:pt x="0" y="681990"/>
                  </a:lnTo>
                  <a:lnTo>
                    <a:pt x="6858" y="724916"/>
                  </a:lnTo>
                  <a:lnTo>
                    <a:pt x="26162" y="762254"/>
                  </a:lnTo>
                  <a:lnTo>
                    <a:pt x="55626" y="791718"/>
                  </a:lnTo>
                  <a:lnTo>
                    <a:pt x="92964" y="810895"/>
                  </a:lnTo>
                  <a:lnTo>
                    <a:pt x="135890" y="817880"/>
                  </a:lnTo>
                  <a:lnTo>
                    <a:pt x="8093583" y="817880"/>
                  </a:lnTo>
                  <a:lnTo>
                    <a:pt x="8136509" y="810895"/>
                  </a:lnTo>
                  <a:lnTo>
                    <a:pt x="8173847" y="791718"/>
                  </a:lnTo>
                  <a:lnTo>
                    <a:pt x="8203311" y="762254"/>
                  </a:lnTo>
                  <a:lnTo>
                    <a:pt x="8222488" y="724916"/>
                  </a:lnTo>
                  <a:lnTo>
                    <a:pt x="8229473" y="681990"/>
                  </a:lnTo>
                  <a:lnTo>
                    <a:pt x="8229473" y="679450"/>
                  </a:lnTo>
                  <a:lnTo>
                    <a:pt x="8229473" y="138430"/>
                  </a:lnTo>
                  <a:lnTo>
                    <a:pt x="8229473" y="135890"/>
                  </a:lnTo>
                  <a:close/>
                </a:path>
              </a:pathLst>
            </a:custGeom>
            <a:solidFill>
              <a:srgbClr val="E03A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83739" y="1630680"/>
              <a:ext cx="8229600" cy="815340"/>
            </a:xfrm>
            <a:custGeom>
              <a:avLst/>
              <a:gdLst/>
              <a:ahLst/>
              <a:cxnLst/>
              <a:rect l="l" t="t" r="r" b="b"/>
              <a:pathLst>
                <a:path w="8229600" h="815339">
                  <a:moveTo>
                    <a:pt x="0" y="135890"/>
                  </a:moveTo>
                  <a:lnTo>
                    <a:pt x="6858" y="92964"/>
                  </a:lnTo>
                  <a:lnTo>
                    <a:pt x="26162" y="55625"/>
                  </a:lnTo>
                  <a:lnTo>
                    <a:pt x="55626" y="26162"/>
                  </a:lnTo>
                  <a:lnTo>
                    <a:pt x="92964" y="6985"/>
                  </a:lnTo>
                  <a:lnTo>
                    <a:pt x="135890" y="0"/>
                  </a:lnTo>
                  <a:lnTo>
                    <a:pt x="8093583" y="0"/>
                  </a:lnTo>
                  <a:lnTo>
                    <a:pt x="8136509" y="6985"/>
                  </a:lnTo>
                  <a:lnTo>
                    <a:pt x="8173846" y="26162"/>
                  </a:lnTo>
                  <a:lnTo>
                    <a:pt x="8203311" y="55625"/>
                  </a:lnTo>
                  <a:lnTo>
                    <a:pt x="8222488" y="92964"/>
                  </a:lnTo>
                  <a:lnTo>
                    <a:pt x="8229473" y="135890"/>
                  </a:lnTo>
                  <a:lnTo>
                    <a:pt x="8229473" y="679450"/>
                  </a:lnTo>
                  <a:lnTo>
                    <a:pt x="8222488" y="722376"/>
                  </a:lnTo>
                  <a:lnTo>
                    <a:pt x="8203311" y="759714"/>
                  </a:lnTo>
                  <a:lnTo>
                    <a:pt x="8173846" y="789178"/>
                  </a:lnTo>
                  <a:lnTo>
                    <a:pt x="8136509" y="808355"/>
                  </a:lnTo>
                  <a:lnTo>
                    <a:pt x="8093583" y="815340"/>
                  </a:lnTo>
                  <a:lnTo>
                    <a:pt x="135890" y="815340"/>
                  </a:lnTo>
                  <a:lnTo>
                    <a:pt x="92964" y="808355"/>
                  </a:lnTo>
                  <a:lnTo>
                    <a:pt x="55626" y="789178"/>
                  </a:lnTo>
                  <a:lnTo>
                    <a:pt x="26162" y="759714"/>
                  </a:lnTo>
                  <a:lnTo>
                    <a:pt x="6858" y="722376"/>
                  </a:lnTo>
                  <a:lnTo>
                    <a:pt x="0" y="679450"/>
                  </a:lnTo>
                  <a:lnTo>
                    <a:pt x="0" y="13589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971039" y="2532379"/>
            <a:ext cx="8255000" cy="840740"/>
            <a:chOff x="1971039" y="2532379"/>
            <a:chExt cx="8255000" cy="840740"/>
          </a:xfrm>
        </p:grpSpPr>
        <p:sp>
          <p:nvSpPr>
            <p:cNvPr id="6" name="object 6"/>
            <p:cNvSpPr/>
            <p:nvPr/>
          </p:nvSpPr>
          <p:spPr>
            <a:xfrm>
              <a:off x="1983740" y="2542539"/>
              <a:ext cx="8229600" cy="817880"/>
            </a:xfrm>
            <a:custGeom>
              <a:avLst/>
              <a:gdLst/>
              <a:ahLst/>
              <a:cxnLst/>
              <a:rect l="l" t="t" r="r" b="b"/>
              <a:pathLst>
                <a:path w="8229600" h="817879">
                  <a:moveTo>
                    <a:pt x="8229473" y="135890"/>
                  </a:moveTo>
                  <a:lnTo>
                    <a:pt x="8222488" y="92964"/>
                  </a:lnTo>
                  <a:lnTo>
                    <a:pt x="8203311" y="55626"/>
                  </a:lnTo>
                  <a:lnTo>
                    <a:pt x="8173847" y="26162"/>
                  </a:lnTo>
                  <a:lnTo>
                    <a:pt x="8136509" y="6985"/>
                  </a:lnTo>
                  <a:lnTo>
                    <a:pt x="8093583" y="0"/>
                  </a:lnTo>
                  <a:lnTo>
                    <a:pt x="135890" y="0"/>
                  </a:lnTo>
                  <a:lnTo>
                    <a:pt x="92964" y="6985"/>
                  </a:lnTo>
                  <a:lnTo>
                    <a:pt x="55626" y="26162"/>
                  </a:lnTo>
                  <a:lnTo>
                    <a:pt x="26162" y="55626"/>
                  </a:lnTo>
                  <a:lnTo>
                    <a:pt x="6858" y="92964"/>
                  </a:lnTo>
                  <a:lnTo>
                    <a:pt x="0" y="135890"/>
                  </a:lnTo>
                  <a:lnTo>
                    <a:pt x="0" y="138430"/>
                  </a:lnTo>
                  <a:lnTo>
                    <a:pt x="0" y="679450"/>
                  </a:lnTo>
                  <a:lnTo>
                    <a:pt x="0" y="681990"/>
                  </a:lnTo>
                  <a:lnTo>
                    <a:pt x="6858" y="724916"/>
                  </a:lnTo>
                  <a:lnTo>
                    <a:pt x="26162" y="762254"/>
                  </a:lnTo>
                  <a:lnTo>
                    <a:pt x="55626" y="791718"/>
                  </a:lnTo>
                  <a:lnTo>
                    <a:pt x="92964" y="810895"/>
                  </a:lnTo>
                  <a:lnTo>
                    <a:pt x="135890" y="817880"/>
                  </a:lnTo>
                  <a:lnTo>
                    <a:pt x="8093583" y="817880"/>
                  </a:lnTo>
                  <a:lnTo>
                    <a:pt x="8136509" y="810895"/>
                  </a:lnTo>
                  <a:lnTo>
                    <a:pt x="8173847" y="791718"/>
                  </a:lnTo>
                  <a:lnTo>
                    <a:pt x="8203311" y="762254"/>
                  </a:lnTo>
                  <a:lnTo>
                    <a:pt x="8222488" y="724916"/>
                  </a:lnTo>
                  <a:lnTo>
                    <a:pt x="8229473" y="681990"/>
                  </a:lnTo>
                  <a:lnTo>
                    <a:pt x="8229473" y="679450"/>
                  </a:lnTo>
                  <a:lnTo>
                    <a:pt x="8229473" y="138430"/>
                  </a:lnTo>
                  <a:lnTo>
                    <a:pt x="8229473" y="135890"/>
                  </a:lnTo>
                  <a:close/>
                </a:path>
              </a:pathLst>
            </a:custGeom>
            <a:solidFill>
              <a:srgbClr val="D02D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83739" y="2545079"/>
              <a:ext cx="8229600" cy="815340"/>
            </a:xfrm>
            <a:custGeom>
              <a:avLst/>
              <a:gdLst/>
              <a:ahLst/>
              <a:cxnLst/>
              <a:rect l="l" t="t" r="r" b="b"/>
              <a:pathLst>
                <a:path w="8229600" h="815339">
                  <a:moveTo>
                    <a:pt x="0" y="135890"/>
                  </a:moveTo>
                  <a:lnTo>
                    <a:pt x="6858" y="92964"/>
                  </a:lnTo>
                  <a:lnTo>
                    <a:pt x="26162" y="55625"/>
                  </a:lnTo>
                  <a:lnTo>
                    <a:pt x="55626" y="26162"/>
                  </a:lnTo>
                  <a:lnTo>
                    <a:pt x="92964" y="6985"/>
                  </a:lnTo>
                  <a:lnTo>
                    <a:pt x="135890" y="0"/>
                  </a:lnTo>
                  <a:lnTo>
                    <a:pt x="8093583" y="0"/>
                  </a:lnTo>
                  <a:lnTo>
                    <a:pt x="8136509" y="6985"/>
                  </a:lnTo>
                  <a:lnTo>
                    <a:pt x="8173846" y="26162"/>
                  </a:lnTo>
                  <a:lnTo>
                    <a:pt x="8203311" y="55625"/>
                  </a:lnTo>
                  <a:lnTo>
                    <a:pt x="8222488" y="92964"/>
                  </a:lnTo>
                  <a:lnTo>
                    <a:pt x="8229473" y="135890"/>
                  </a:lnTo>
                  <a:lnTo>
                    <a:pt x="8229473" y="679450"/>
                  </a:lnTo>
                  <a:lnTo>
                    <a:pt x="8222488" y="722376"/>
                  </a:lnTo>
                  <a:lnTo>
                    <a:pt x="8203311" y="759714"/>
                  </a:lnTo>
                  <a:lnTo>
                    <a:pt x="8173846" y="789178"/>
                  </a:lnTo>
                  <a:lnTo>
                    <a:pt x="8136509" y="808355"/>
                  </a:lnTo>
                  <a:lnTo>
                    <a:pt x="8093583" y="815340"/>
                  </a:lnTo>
                  <a:lnTo>
                    <a:pt x="135890" y="815340"/>
                  </a:lnTo>
                  <a:lnTo>
                    <a:pt x="92964" y="808355"/>
                  </a:lnTo>
                  <a:lnTo>
                    <a:pt x="55626" y="789178"/>
                  </a:lnTo>
                  <a:lnTo>
                    <a:pt x="26162" y="759714"/>
                  </a:lnTo>
                  <a:lnTo>
                    <a:pt x="6858" y="722376"/>
                  </a:lnTo>
                  <a:lnTo>
                    <a:pt x="0" y="679450"/>
                  </a:lnTo>
                  <a:lnTo>
                    <a:pt x="0" y="13589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971039" y="3444240"/>
            <a:ext cx="8255000" cy="840740"/>
            <a:chOff x="1971039" y="3444240"/>
            <a:chExt cx="8255000" cy="840740"/>
          </a:xfrm>
        </p:grpSpPr>
        <p:sp>
          <p:nvSpPr>
            <p:cNvPr id="9" name="object 9"/>
            <p:cNvSpPr/>
            <p:nvPr/>
          </p:nvSpPr>
          <p:spPr>
            <a:xfrm>
              <a:off x="1983740" y="3456939"/>
              <a:ext cx="8229600" cy="815340"/>
            </a:xfrm>
            <a:custGeom>
              <a:avLst/>
              <a:gdLst/>
              <a:ahLst/>
              <a:cxnLst/>
              <a:rect l="l" t="t" r="r" b="b"/>
              <a:pathLst>
                <a:path w="8229600" h="815339">
                  <a:moveTo>
                    <a:pt x="8229473" y="135890"/>
                  </a:moveTo>
                  <a:lnTo>
                    <a:pt x="8222488" y="92964"/>
                  </a:lnTo>
                  <a:lnTo>
                    <a:pt x="8203311" y="55626"/>
                  </a:lnTo>
                  <a:lnTo>
                    <a:pt x="8173847" y="26162"/>
                  </a:lnTo>
                  <a:lnTo>
                    <a:pt x="8136509" y="6985"/>
                  </a:lnTo>
                  <a:lnTo>
                    <a:pt x="8093583" y="0"/>
                  </a:lnTo>
                  <a:lnTo>
                    <a:pt x="135890" y="0"/>
                  </a:lnTo>
                  <a:lnTo>
                    <a:pt x="92964" y="6985"/>
                  </a:lnTo>
                  <a:lnTo>
                    <a:pt x="55626" y="26162"/>
                  </a:lnTo>
                  <a:lnTo>
                    <a:pt x="26162" y="55626"/>
                  </a:lnTo>
                  <a:lnTo>
                    <a:pt x="6858" y="92964"/>
                  </a:lnTo>
                  <a:lnTo>
                    <a:pt x="0" y="135890"/>
                  </a:lnTo>
                  <a:lnTo>
                    <a:pt x="0" y="679450"/>
                  </a:lnTo>
                  <a:lnTo>
                    <a:pt x="6858" y="722376"/>
                  </a:lnTo>
                  <a:lnTo>
                    <a:pt x="26162" y="759714"/>
                  </a:lnTo>
                  <a:lnTo>
                    <a:pt x="55626" y="789178"/>
                  </a:lnTo>
                  <a:lnTo>
                    <a:pt x="92964" y="808355"/>
                  </a:lnTo>
                  <a:lnTo>
                    <a:pt x="135890" y="815340"/>
                  </a:lnTo>
                  <a:lnTo>
                    <a:pt x="8093583" y="815340"/>
                  </a:lnTo>
                  <a:lnTo>
                    <a:pt x="8136509" y="808355"/>
                  </a:lnTo>
                  <a:lnTo>
                    <a:pt x="8173847" y="789178"/>
                  </a:lnTo>
                  <a:lnTo>
                    <a:pt x="8203311" y="759714"/>
                  </a:lnTo>
                  <a:lnTo>
                    <a:pt x="8222488" y="722376"/>
                  </a:lnTo>
                  <a:lnTo>
                    <a:pt x="8229473" y="679450"/>
                  </a:lnTo>
                  <a:lnTo>
                    <a:pt x="8229473" y="135890"/>
                  </a:lnTo>
                  <a:close/>
                </a:path>
              </a:pathLst>
            </a:custGeom>
            <a:solidFill>
              <a:srgbClr val="DC52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83739" y="3456940"/>
              <a:ext cx="8229600" cy="815340"/>
            </a:xfrm>
            <a:custGeom>
              <a:avLst/>
              <a:gdLst/>
              <a:ahLst/>
              <a:cxnLst/>
              <a:rect l="l" t="t" r="r" b="b"/>
              <a:pathLst>
                <a:path w="8229600" h="815339">
                  <a:moveTo>
                    <a:pt x="0" y="135889"/>
                  </a:moveTo>
                  <a:lnTo>
                    <a:pt x="6858" y="92963"/>
                  </a:lnTo>
                  <a:lnTo>
                    <a:pt x="26162" y="55625"/>
                  </a:lnTo>
                  <a:lnTo>
                    <a:pt x="55626" y="26162"/>
                  </a:lnTo>
                  <a:lnTo>
                    <a:pt x="92964" y="6985"/>
                  </a:lnTo>
                  <a:lnTo>
                    <a:pt x="135890" y="0"/>
                  </a:lnTo>
                  <a:lnTo>
                    <a:pt x="8093583" y="0"/>
                  </a:lnTo>
                  <a:lnTo>
                    <a:pt x="8136509" y="6985"/>
                  </a:lnTo>
                  <a:lnTo>
                    <a:pt x="8173846" y="26162"/>
                  </a:lnTo>
                  <a:lnTo>
                    <a:pt x="8203311" y="55625"/>
                  </a:lnTo>
                  <a:lnTo>
                    <a:pt x="8222488" y="92963"/>
                  </a:lnTo>
                  <a:lnTo>
                    <a:pt x="8229473" y="135889"/>
                  </a:lnTo>
                  <a:lnTo>
                    <a:pt x="8229473" y="679450"/>
                  </a:lnTo>
                  <a:lnTo>
                    <a:pt x="8222488" y="722376"/>
                  </a:lnTo>
                  <a:lnTo>
                    <a:pt x="8203311" y="759714"/>
                  </a:lnTo>
                  <a:lnTo>
                    <a:pt x="8173846" y="789178"/>
                  </a:lnTo>
                  <a:lnTo>
                    <a:pt x="8136509" y="808355"/>
                  </a:lnTo>
                  <a:lnTo>
                    <a:pt x="8093583" y="815340"/>
                  </a:lnTo>
                  <a:lnTo>
                    <a:pt x="135890" y="815340"/>
                  </a:lnTo>
                  <a:lnTo>
                    <a:pt x="92964" y="808355"/>
                  </a:lnTo>
                  <a:lnTo>
                    <a:pt x="55626" y="789178"/>
                  </a:lnTo>
                  <a:lnTo>
                    <a:pt x="26162" y="759714"/>
                  </a:lnTo>
                  <a:lnTo>
                    <a:pt x="6858" y="722376"/>
                  </a:lnTo>
                  <a:lnTo>
                    <a:pt x="0" y="679450"/>
                  </a:lnTo>
                  <a:lnTo>
                    <a:pt x="0" y="13588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971039" y="4358640"/>
            <a:ext cx="8255000" cy="840740"/>
            <a:chOff x="1971039" y="4358640"/>
            <a:chExt cx="8255000" cy="840740"/>
          </a:xfrm>
        </p:grpSpPr>
        <p:sp>
          <p:nvSpPr>
            <p:cNvPr id="12" name="object 12"/>
            <p:cNvSpPr/>
            <p:nvPr/>
          </p:nvSpPr>
          <p:spPr>
            <a:xfrm>
              <a:off x="1983740" y="4371340"/>
              <a:ext cx="8229600" cy="815340"/>
            </a:xfrm>
            <a:custGeom>
              <a:avLst/>
              <a:gdLst/>
              <a:ahLst/>
              <a:cxnLst/>
              <a:rect l="l" t="t" r="r" b="b"/>
              <a:pathLst>
                <a:path w="8229600" h="815339">
                  <a:moveTo>
                    <a:pt x="8229473" y="135890"/>
                  </a:moveTo>
                  <a:lnTo>
                    <a:pt x="8222488" y="92964"/>
                  </a:lnTo>
                  <a:lnTo>
                    <a:pt x="8203311" y="55626"/>
                  </a:lnTo>
                  <a:lnTo>
                    <a:pt x="8173847" y="26162"/>
                  </a:lnTo>
                  <a:lnTo>
                    <a:pt x="8136509" y="6985"/>
                  </a:lnTo>
                  <a:lnTo>
                    <a:pt x="8093583" y="0"/>
                  </a:lnTo>
                  <a:lnTo>
                    <a:pt x="135890" y="0"/>
                  </a:lnTo>
                  <a:lnTo>
                    <a:pt x="92964" y="6985"/>
                  </a:lnTo>
                  <a:lnTo>
                    <a:pt x="55626" y="26162"/>
                  </a:lnTo>
                  <a:lnTo>
                    <a:pt x="26162" y="55626"/>
                  </a:lnTo>
                  <a:lnTo>
                    <a:pt x="6858" y="92964"/>
                  </a:lnTo>
                  <a:lnTo>
                    <a:pt x="0" y="135890"/>
                  </a:lnTo>
                  <a:lnTo>
                    <a:pt x="0" y="679450"/>
                  </a:lnTo>
                  <a:lnTo>
                    <a:pt x="6858" y="722376"/>
                  </a:lnTo>
                  <a:lnTo>
                    <a:pt x="26162" y="759714"/>
                  </a:lnTo>
                  <a:lnTo>
                    <a:pt x="55626" y="789178"/>
                  </a:lnTo>
                  <a:lnTo>
                    <a:pt x="92964" y="808355"/>
                  </a:lnTo>
                  <a:lnTo>
                    <a:pt x="135890" y="815340"/>
                  </a:lnTo>
                  <a:lnTo>
                    <a:pt x="8093583" y="815340"/>
                  </a:lnTo>
                  <a:lnTo>
                    <a:pt x="8136509" y="808355"/>
                  </a:lnTo>
                  <a:lnTo>
                    <a:pt x="8173847" y="789178"/>
                  </a:lnTo>
                  <a:lnTo>
                    <a:pt x="8203311" y="759714"/>
                  </a:lnTo>
                  <a:lnTo>
                    <a:pt x="8222488" y="722376"/>
                  </a:lnTo>
                  <a:lnTo>
                    <a:pt x="8229473" y="679450"/>
                  </a:lnTo>
                  <a:lnTo>
                    <a:pt x="8229473" y="135890"/>
                  </a:lnTo>
                  <a:close/>
                </a:path>
              </a:pathLst>
            </a:custGeom>
            <a:solidFill>
              <a:srgbClr val="D02D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83739" y="4371340"/>
              <a:ext cx="8229600" cy="815340"/>
            </a:xfrm>
            <a:custGeom>
              <a:avLst/>
              <a:gdLst/>
              <a:ahLst/>
              <a:cxnLst/>
              <a:rect l="l" t="t" r="r" b="b"/>
              <a:pathLst>
                <a:path w="8229600" h="815339">
                  <a:moveTo>
                    <a:pt x="0" y="135890"/>
                  </a:moveTo>
                  <a:lnTo>
                    <a:pt x="6858" y="92964"/>
                  </a:lnTo>
                  <a:lnTo>
                    <a:pt x="26162" y="55626"/>
                  </a:lnTo>
                  <a:lnTo>
                    <a:pt x="55626" y="26162"/>
                  </a:lnTo>
                  <a:lnTo>
                    <a:pt x="92964" y="6985"/>
                  </a:lnTo>
                  <a:lnTo>
                    <a:pt x="135890" y="0"/>
                  </a:lnTo>
                  <a:lnTo>
                    <a:pt x="8093583" y="0"/>
                  </a:lnTo>
                  <a:lnTo>
                    <a:pt x="8136509" y="6985"/>
                  </a:lnTo>
                  <a:lnTo>
                    <a:pt x="8173846" y="26162"/>
                  </a:lnTo>
                  <a:lnTo>
                    <a:pt x="8203311" y="55626"/>
                  </a:lnTo>
                  <a:lnTo>
                    <a:pt x="8222488" y="92964"/>
                  </a:lnTo>
                  <a:lnTo>
                    <a:pt x="8229473" y="135890"/>
                  </a:lnTo>
                  <a:lnTo>
                    <a:pt x="8229473" y="679450"/>
                  </a:lnTo>
                  <a:lnTo>
                    <a:pt x="8222488" y="722376"/>
                  </a:lnTo>
                  <a:lnTo>
                    <a:pt x="8203311" y="759714"/>
                  </a:lnTo>
                  <a:lnTo>
                    <a:pt x="8173846" y="789178"/>
                  </a:lnTo>
                  <a:lnTo>
                    <a:pt x="8136509" y="808355"/>
                  </a:lnTo>
                  <a:lnTo>
                    <a:pt x="8093583" y="815340"/>
                  </a:lnTo>
                  <a:lnTo>
                    <a:pt x="135890" y="815340"/>
                  </a:lnTo>
                  <a:lnTo>
                    <a:pt x="92964" y="808355"/>
                  </a:lnTo>
                  <a:lnTo>
                    <a:pt x="55626" y="789178"/>
                  </a:lnTo>
                  <a:lnTo>
                    <a:pt x="26162" y="759714"/>
                  </a:lnTo>
                  <a:lnTo>
                    <a:pt x="6858" y="722376"/>
                  </a:lnTo>
                  <a:lnTo>
                    <a:pt x="0" y="679450"/>
                  </a:lnTo>
                  <a:lnTo>
                    <a:pt x="0" y="13589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971039" y="5273040"/>
            <a:ext cx="8255000" cy="840740"/>
            <a:chOff x="1971039" y="5273040"/>
            <a:chExt cx="8255000" cy="840740"/>
          </a:xfrm>
        </p:grpSpPr>
        <p:sp>
          <p:nvSpPr>
            <p:cNvPr id="15" name="object 15"/>
            <p:cNvSpPr/>
            <p:nvPr/>
          </p:nvSpPr>
          <p:spPr>
            <a:xfrm>
              <a:off x="1983740" y="5283200"/>
              <a:ext cx="8229600" cy="817880"/>
            </a:xfrm>
            <a:custGeom>
              <a:avLst/>
              <a:gdLst/>
              <a:ahLst/>
              <a:cxnLst/>
              <a:rect l="l" t="t" r="r" b="b"/>
              <a:pathLst>
                <a:path w="8229600" h="817879">
                  <a:moveTo>
                    <a:pt x="8229473" y="135890"/>
                  </a:moveTo>
                  <a:lnTo>
                    <a:pt x="8222488" y="92964"/>
                  </a:lnTo>
                  <a:lnTo>
                    <a:pt x="8203311" y="55626"/>
                  </a:lnTo>
                  <a:lnTo>
                    <a:pt x="8173847" y="26162"/>
                  </a:lnTo>
                  <a:lnTo>
                    <a:pt x="8136509" y="6985"/>
                  </a:lnTo>
                  <a:lnTo>
                    <a:pt x="8093583" y="0"/>
                  </a:lnTo>
                  <a:lnTo>
                    <a:pt x="135890" y="0"/>
                  </a:lnTo>
                  <a:lnTo>
                    <a:pt x="92964" y="6985"/>
                  </a:lnTo>
                  <a:lnTo>
                    <a:pt x="55626" y="26162"/>
                  </a:lnTo>
                  <a:lnTo>
                    <a:pt x="26162" y="55626"/>
                  </a:lnTo>
                  <a:lnTo>
                    <a:pt x="6858" y="92964"/>
                  </a:lnTo>
                  <a:lnTo>
                    <a:pt x="0" y="135890"/>
                  </a:lnTo>
                  <a:lnTo>
                    <a:pt x="0" y="138430"/>
                  </a:lnTo>
                  <a:lnTo>
                    <a:pt x="0" y="679450"/>
                  </a:lnTo>
                  <a:lnTo>
                    <a:pt x="0" y="681990"/>
                  </a:lnTo>
                  <a:lnTo>
                    <a:pt x="6858" y="724941"/>
                  </a:lnTo>
                  <a:lnTo>
                    <a:pt x="26162" y="762241"/>
                  </a:lnTo>
                  <a:lnTo>
                    <a:pt x="55626" y="791654"/>
                  </a:lnTo>
                  <a:lnTo>
                    <a:pt x="92964" y="810945"/>
                  </a:lnTo>
                  <a:lnTo>
                    <a:pt x="135890" y="817880"/>
                  </a:lnTo>
                  <a:lnTo>
                    <a:pt x="8093583" y="817880"/>
                  </a:lnTo>
                  <a:lnTo>
                    <a:pt x="8136509" y="810945"/>
                  </a:lnTo>
                  <a:lnTo>
                    <a:pt x="8173847" y="791654"/>
                  </a:lnTo>
                  <a:lnTo>
                    <a:pt x="8203311" y="762241"/>
                  </a:lnTo>
                  <a:lnTo>
                    <a:pt x="8222488" y="724941"/>
                  </a:lnTo>
                  <a:lnTo>
                    <a:pt x="8229473" y="681990"/>
                  </a:lnTo>
                  <a:lnTo>
                    <a:pt x="8229473" y="679450"/>
                  </a:lnTo>
                  <a:lnTo>
                    <a:pt x="8229473" y="138430"/>
                  </a:lnTo>
                  <a:lnTo>
                    <a:pt x="8229473" y="135890"/>
                  </a:lnTo>
                  <a:close/>
                </a:path>
              </a:pathLst>
            </a:custGeom>
            <a:solidFill>
              <a:srgbClr val="E03A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83739" y="5285740"/>
              <a:ext cx="8229600" cy="815340"/>
            </a:xfrm>
            <a:custGeom>
              <a:avLst/>
              <a:gdLst/>
              <a:ahLst/>
              <a:cxnLst/>
              <a:rect l="l" t="t" r="r" b="b"/>
              <a:pathLst>
                <a:path w="8229600" h="815339">
                  <a:moveTo>
                    <a:pt x="0" y="135890"/>
                  </a:moveTo>
                  <a:lnTo>
                    <a:pt x="6858" y="92964"/>
                  </a:lnTo>
                  <a:lnTo>
                    <a:pt x="26162" y="55626"/>
                  </a:lnTo>
                  <a:lnTo>
                    <a:pt x="55626" y="26162"/>
                  </a:lnTo>
                  <a:lnTo>
                    <a:pt x="92964" y="6985"/>
                  </a:lnTo>
                  <a:lnTo>
                    <a:pt x="135890" y="0"/>
                  </a:lnTo>
                  <a:lnTo>
                    <a:pt x="8093583" y="0"/>
                  </a:lnTo>
                  <a:lnTo>
                    <a:pt x="8136509" y="6985"/>
                  </a:lnTo>
                  <a:lnTo>
                    <a:pt x="8173846" y="26162"/>
                  </a:lnTo>
                  <a:lnTo>
                    <a:pt x="8203311" y="55626"/>
                  </a:lnTo>
                  <a:lnTo>
                    <a:pt x="8222488" y="92964"/>
                  </a:lnTo>
                  <a:lnTo>
                    <a:pt x="8229473" y="135890"/>
                  </a:lnTo>
                  <a:lnTo>
                    <a:pt x="8229473" y="679450"/>
                  </a:lnTo>
                  <a:lnTo>
                    <a:pt x="8222488" y="722401"/>
                  </a:lnTo>
                  <a:lnTo>
                    <a:pt x="8203311" y="759701"/>
                  </a:lnTo>
                  <a:lnTo>
                    <a:pt x="8173846" y="789114"/>
                  </a:lnTo>
                  <a:lnTo>
                    <a:pt x="8136509" y="808405"/>
                  </a:lnTo>
                  <a:lnTo>
                    <a:pt x="8093583" y="815340"/>
                  </a:lnTo>
                  <a:lnTo>
                    <a:pt x="135890" y="815340"/>
                  </a:lnTo>
                  <a:lnTo>
                    <a:pt x="92964" y="808405"/>
                  </a:lnTo>
                  <a:lnTo>
                    <a:pt x="55626" y="789114"/>
                  </a:lnTo>
                  <a:lnTo>
                    <a:pt x="26162" y="759701"/>
                  </a:lnTo>
                  <a:lnTo>
                    <a:pt x="6858" y="722401"/>
                  </a:lnTo>
                  <a:lnTo>
                    <a:pt x="0" y="679450"/>
                  </a:lnTo>
                  <a:lnTo>
                    <a:pt x="0" y="13589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474344" y="764857"/>
            <a:ext cx="66059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30" dirty="0"/>
              <a:t>La</a:t>
            </a:r>
            <a:r>
              <a:rPr sz="3200" spc="-200" dirty="0"/>
              <a:t> </a:t>
            </a:r>
            <a:r>
              <a:rPr sz="3200" spc="-275" dirty="0"/>
              <a:t>revue</a:t>
            </a:r>
            <a:r>
              <a:rPr sz="3200" spc="-185" dirty="0"/>
              <a:t> </a:t>
            </a:r>
            <a:r>
              <a:rPr sz="3200" spc="-204" dirty="0"/>
              <a:t>d</a:t>
            </a:r>
            <a:r>
              <a:rPr sz="3200" spc="-90" dirty="0"/>
              <a:t>’</a:t>
            </a:r>
            <a:r>
              <a:rPr sz="3200" spc="-229" dirty="0"/>
              <a:t>object</a:t>
            </a:r>
            <a:r>
              <a:rPr sz="3200" spc="-150" dirty="0"/>
              <a:t>i</a:t>
            </a:r>
            <a:r>
              <a:rPr sz="3200" spc="-475" dirty="0"/>
              <a:t>fs</a:t>
            </a:r>
            <a:r>
              <a:rPr sz="3200" spc="-165" dirty="0"/>
              <a:t> </a:t>
            </a:r>
            <a:r>
              <a:rPr sz="3200" spc="-380" dirty="0"/>
              <a:t>O</a:t>
            </a:r>
            <a:r>
              <a:rPr sz="3200" spc="-240" dirty="0"/>
              <a:t>r</a:t>
            </a:r>
            <a:r>
              <a:rPr sz="3200" spc="-254" dirty="0"/>
              <a:t>dr</a:t>
            </a:r>
            <a:r>
              <a:rPr sz="3200" spc="-275" dirty="0"/>
              <a:t>e</a:t>
            </a:r>
            <a:r>
              <a:rPr sz="3200" spc="-185" dirty="0"/>
              <a:t> </a:t>
            </a:r>
            <a:r>
              <a:rPr sz="3200" spc="-245" dirty="0"/>
              <a:t>du</a:t>
            </a:r>
            <a:r>
              <a:rPr sz="3200" spc="-195" dirty="0"/>
              <a:t> </a:t>
            </a:r>
            <a:r>
              <a:rPr sz="3200" spc="-455" dirty="0"/>
              <a:t>j</a:t>
            </a:r>
            <a:r>
              <a:rPr sz="3200" spc="-365" dirty="0"/>
              <a:t>our</a:t>
            </a:r>
            <a:endParaRPr sz="3200"/>
          </a:p>
        </p:txBody>
      </p:sp>
      <p:sp>
        <p:nvSpPr>
          <p:cNvPr id="19" name="object 19"/>
          <p:cNvSpPr txBox="1"/>
          <p:nvPr/>
        </p:nvSpPr>
        <p:spPr>
          <a:xfrm>
            <a:off x="2235835" y="1670372"/>
            <a:ext cx="5000625" cy="4411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8900"/>
              </a:lnSpc>
              <a:spcBef>
                <a:spcPts val="100"/>
              </a:spcBef>
            </a:pPr>
            <a:r>
              <a:rPr sz="2800" spc="-16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800" spc="-5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2800" spc="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00" spc="-130" dirty="0">
                <a:solidFill>
                  <a:srgbClr val="FFFFFF"/>
                </a:solidFill>
                <a:latin typeface="Verdana"/>
                <a:cs typeface="Verdana"/>
              </a:rPr>
              <a:t>fier</a:t>
            </a:r>
            <a:r>
              <a:rPr sz="28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9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800" spc="-110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28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3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00" spc="1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12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800" spc="-9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800" spc="1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375" dirty="0">
                <a:solidFill>
                  <a:srgbClr val="FFFFFF"/>
                </a:solidFill>
                <a:latin typeface="Verdana"/>
                <a:cs typeface="Verdana"/>
              </a:rPr>
              <a:t>s </a:t>
            </a:r>
            <a:r>
              <a:rPr sz="2800" spc="70" dirty="0">
                <a:solidFill>
                  <a:srgbClr val="FFFFFF"/>
                </a:solidFill>
                <a:latin typeface="Verdana"/>
                <a:cs typeface="Verdana"/>
              </a:rPr>
              <a:t>d’obj</a:t>
            </a:r>
            <a:r>
              <a:rPr sz="2800" spc="9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35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800" spc="-17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00" spc="-19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00" spc="-215" dirty="0">
                <a:solidFill>
                  <a:srgbClr val="FFFFFF"/>
                </a:solidFill>
                <a:latin typeface="Verdana"/>
                <a:cs typeface="Verdana"/>
              </a:rPr>
              <a:t>fs  </a:t>
            </a:r>
            <a:r>
              <a:rPr sz="2800" spc="-290" dirty="0">
                <a:solidFill>
                  <a:srgbClr val="FFFFFF"/>
                </a:solidFill>
                <a:latin typeface="Verdana"/>
                <a:cs typeface="Verdana"/>
              </a:rPr>
              <a:t>Ê</a:t>
            </a:r>
            <a:r>
              <a:rPr sz="2800" spc="-18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00" spc="-3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00" spc="1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2800" spc="-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00" spc="-30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2800" spc="-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00" spc="-19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00" spc="-11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8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7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8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8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155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2800" spc="-90" dirty="0">
                <a:solidFill>
                  <a:srgbClr val="FFFFFF"/>
                </a:solidFill>
                <a:latin typeface="Verdana"/>
                <a:cs typeface="Verdana"/>
              </a:rPr>
              <a:t>uot</a:t>
            </a:r>
            <a:r>
              <a:rPr sz="2800" spc="-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00" spc="-3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00" spc="40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Anticiper</a:t>
            </a:r>
            <a:r>
              <a:rPr sz="28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40" dirty="0">
                <a:solidFill>
                  <a:srgbClr val="FFFFFF"/>
                </a:solidFill>
                <a:latin typeface="Verdana"/>
                <a:cs typeface="Verdana"/>
              </a:rPr>
              <a:t>les</a:t>
            </a:r>
            <a:r>
              <a:rPr sz="28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75" dirty="0">
                <a:solidFill>
                  <a:srgbClr val="FFFFFF"/>
                </a:solidFill>
                <a:latin typeface="Verdana"/>
                <a:cs typeface="Verdana"/>
              </a:rPr>
              <a:t>difficultés</a:t>
            </a:r>
            <a:endParaRPr sz="2800">
              <a:latin typeface="Verdana"/>
              <a:cs typeface="Verdana"/>
            </a:endParaRPr>
          </a:p>
          <a:p>
            <a:pPr marL="12700" marR="1341120" indent="27940">
              <a:lnSpc>
                <a:spcPts val="8920"/>
              </a:lnSpc>
              <a:spcBef>
                <a:spcPts val="620"/>
              </a:spcBef>
            </a:pPr>
            <a:r>
              <a:rPr sz="2800" spc="-55" dirty="0">
                <a:solidFill>
                  <a:srgbClr val="FFFFFF"/>
                </a:solidFill>
                <a:latin typeface="Verdana"/>
                <a:cs typeface="Verdana"/>
              </a:rPr>
              <a:t>Re</a:t>
            </a:r>
            <a:r>
              <a:rPr sz="2800" spc="-10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800" spc="5" dirty="0">
                <a:solidFill>
                  <a:srgbClr val="FFFFFF"/>
                </a:solidFill>
                <a:latin typeface="Verdana"/>
                <a:cs typeface="Verdana"/>
              </a:rPr>
              <a:t>arq</a:t>
            </a:r>
            <a:r>
              <a:rPr sz="2800" spc="-90" dirty="0">
                <a:solidFill>
                  <a:srgbClr val="FFFFFF"/>
                </a:solidFill>
                <a:latin typeface="Verdana"/>
                <a:cs typeface="Verdana"/>
              </a:rPr>
              <a:t>uer</a:t>
            </a:r>
            <a:r>
              <a:rPr sz="28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9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800" spc="-110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28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75" dirty="0">
                <a:solidFill>
                  <a:srgbClr val="FFFFFF"/>
                </a:solidFill>
                <a:latin typeface="Verdana"/>
                <a:cs typeface="Verdana"/>
              </a:rPr>
              <a:t>effor</a:t>
            </a:r>
            <a:r>
              <a:rPr sz="2800" spc="-8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00" spc="-295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800" spc="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800" spc="19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800" spc="9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spc="-4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00" spc="-42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800" spc="1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3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9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800" spc="-114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2800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15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800" spc="-110" dirty="0">
                <a:solidFill>
                  <a:srgbClr val="FFFFFF"/>
                </a:solidFill>
                <a:latin typeface="Verdana"/>
                <a:cs typeface="Verdana"/>
              </a:rPr>
              <a:t>rogrès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85339" y="1838960"/>
            <a:ext cx="1600200" cy="1536700"/>
            <a:chOff x="2085339" y="1838960"/>
            <a:chExt cx="1600200" cy="1536700"/>
          </a:xfrm>
        </p:grpSpPr>
        <p:sp>
          <p:nvSpPr>
            <p:cNvPr id="3" name="object 3"/>
            <p:cNvSpPr/>
            <p:nvPr/>
          </p:nvSpPr>
          <p:spPr>
            <a:xfrm>
              <a:off x="2098040" y="1851659"/>
              <a:ext cx="1574800" cy="1511300"/>
            </a:xfrm>
            <a:custGeom>
              <a:avLst/>
              <a:gdLst/>
              <a:ahLst/>
              <a:cxnLst/>
              <a:rect l="l" t="t" r="r" b="b"/>
              <a:pathLst>
                <a:path w="1574800" h="1511300">
                  <a:moveTo>
                    <a:pt x="1574800" y="755523"/>
                  </a:moveTo>
                  <a:lnTo>
                    <a:pt x="1573276" y="707898"/>
                  </a:lnTo>
                  <a:lnTo>
                    <a:pt x="1568704" y="660781"/>
                  </a:lnTo>
                  <a:lnTo>
                    <a:pt x="1561084" y="614680"/>
                  </a:lnTo>
                  <a:lnTo>
                    <a:pt x="1550797" y="569595"/>
                  </a:lnTo>
                  <a:lnTo>
                    <a:pt x="1537589" y="525399"/>
                  </a:lnTo>
                  <a:lnTo>
                    <a:pt x="1521841" y="482473"/>
                  </a:lnTo>
                  <a:lnTo>
                    <a:pt x="1503426" y="440817"/>
                  </a:lnTo>
                  <a:lnTo>
                    <a:pt x="1482598" y="400431"/>
                  </a:lnTo>
                  <a:lnTo>
                    <a:pt x="1459357" y="361315"/>
                  </a:lnTo>
                  <a:lnTo>
                    <a:pt x="1433830" y="323850"/>
                  </a:lnTo>
                  <a:lnTo>
                    <a:pt x="1405890" y="288036"/>
                  </a:lnTo>
                  <a:lnTo>
                    <a:pt x="1376045" y="253746"/>
                  </a:lnTo>
                  <a:lnTo>
                    <a:pt x="1344168" y="221234"/>
                  </a:lnTo>
                  <a:lnTo>
                    <a:pt x="1310386" y="190627"/>
                  </a:lnTo>
                  <a:lnTo>
                    <a:pt x="1274699" y="162052"/>
                  </a:lnTo>
                  <a:lnTo>
                    <a:pt x="1237234" y="135382"/>
                  </a:lnTo>
                  <a:lnTo>
                    <a:pt x="1198245" y="110871"/>
                  </a:lnTo>
                  <a:lnTo>
                    <a:pt x="1157605" y="88519"/>
                  </a:lnTo>
                  <a:lnTo>
                    <a:pt x="1115568" y="68453"/>
                  </a:lnTo>
                  <a:lnTo>
                    <a:pt x="1072007" y="50800"/>
                  </a:lnTo>
                  <a:lnTo>
                    <a:pt x="1027176" y="35687"/>
                  </a:lnTo>
                  <a:lnTo>
                    <a:pt x="981329" y="23114"/>
                  </a:lnTo>
                  <a:lnTo>
                    <a:pt x="934212" y="13081"/>
                  </a:lnTo>
                  <a:lnTo>
                    <a:pt x="886206" y="5842"/>
                  </a:lnTo>
                  <a:lnTo>
                    <a:pt x="837184" y="1524"/>
                  </a:lnTo>
                  <a:lnTo>
                    <a:pt x="787400" y="0"/>
                  </a:lnTo>
                  <a:lnTo>
                    <a:pt x="787273" y="0"/>
                  </a:lnTo>
                  <a:lnTo>
                    <a:pt x="737616" y="1524"/>
                  </a:lnTo>
                  <a:lnTo>
                    <a:pt x="688594" y="5842"/>
                  </a:lnTo>
                  <a:lnTo>
                    <a:pt x="640588" y="13081"/>
                  </a:lnTo>
                  <a:lnTo>
                    <a:pt x="593471" y="23114"/>
                  </a:lnTo>
                  <a:lnTo>
                    <a:pt x="547624" y="35687"/>
                  </a:lnTo>
                  <a:lnTo>
                    <a:pt x="502793" y="50800"/>
                  </a:lnTo>
                  <a:lnTo>
                    <a:pt x="459359" y="68453"/>
                  </a:lnTo>
                  <a:lnTo>
                    <a:pt x="417195" y="88519"/>
                  </a:lnTo>
                  <a:lnTo>
                    <a:pt x="376555" y="110871"/>
                  </a:lnTo>
                  <a:lnTo>
                    <a:pt x="337566" y="135382"/>
                  </a:lnTo>
                  <a:lnTo>
                    <a:pt x="300101" y="162052"/>
                  </a:lnTo>
                  <a:lnTo>
                    <a:pt x="264414" y="190627"/>
                  </a:lnTo>
                  <a:lnTo>
                    <a:pt x="230632" y="221234"/>
                  </a:lnTo>
                  <a:lnTo>
                    <a:pt x="198755" y="253746"/>
                  </a:lnTo>
                  <a:lnTo>
                    <a:pt x="168783" y="288036"/>
                  </a:lnTo>
                  <a:lnTo>
                    <a:pt x="141097" y="323850"/>
                  </a:lnTo>
                  <a:lnTo>
                    <a:pt x="115570" y="361315"/>
                  </a:lnTo>
                  <a:lnTo>
                    <a:pt x="92202" y="400431"/>
                  </a:lnTo>
                  <a:lnTo>
                    <a:pt x="71374" y="440817"/>
                  </a:lnTo>
                  <a:lnTo>
                    <a:pt x="52959" y="482473"/>
                  </a:lnTo>
                  <a:lnTo>
                    <a:pt x="37211" y="525399"/>
                  </a:lnTo>
                  <a:lnTo>
                    <a:pt x="24003" y="569595"/>
                  </a:lnTo>
                  <a:lnTo>
                    <a:pt x="13716" y="614680"/>
                  </a:lnTo>
                  <a:lnTo>
                    <a:pt x="6096" y="660781"/>
                  </a:lnTo>
                  <a:lnTo>
                    <a:pt x="1524" y="707898"/>
                  </a:lnTo>
                  <a:lnTo>
                    <a:pt x="0" y="755523"/>
                  </a:lnTo>
                  <a:lnTo>
                    <a:pt x="1524" y="803275"/>
                  </a:lnTo>
                  <a:lnTo>
                    <a:pt x="6096" y="850392"/>
                  </a:lnTo>
                  <a:lnTo>
                    <a:pt x="13716" y="896493"/>
                  </a:lnTo>
                  <a:lnTo>
                    <a:pt x="24003" y="941578"/>
                  </a:lnTo>
                  <a:lnTo>
                    <a:pt x="37211" y="985774"/>
                  </a:lnTo>
                  <a:lnTo>
                    <a:pt x="52959" y="1028700"/>
                  </a:lnTo>
                  <a:lnTo>
                    <a:pt x="71374" y="1070356"/>
                  </a:lnTo>
                  <a:lnTo>
                    <a:pt x="92202" y="1110742"/>
                  </a:lnTo>
                  <a:lnTo>
                    <a:pt x="115570" y="1149858"/>
                  </a:lnTo>
                  <a:lnTo>
                    <a:pt x="141097" y="1187323"/>
                  </a:lnTo>
                  <a:lnTo>
                    <a:pt x="168783" y="1223137"/>
                  </a:lnTo>
                  <a:lnTo>
                    <a:pt x="198755" y="1257427"/>
                  </a:lnTo>
                  <a:lnTo>
                    <a:pt x="230632" y="1289939"/>
                  </a:lnTo>
                  <a:lnTo>
                    <a:pt x="264414" y="1320546"/>
                  </a:lnTo>
                  <a:lnTo>
                    <a:pt x="300101" y="1349121"/>
                  </a:lnTo>
                  <a:lnTo>
                    <a:pt x="337566" y="1375791"/>
                  </a:lnTo>
                  <a:lnTo>
                    <a:pt x="376555" y="1400302"/>
                  </a:lnTo>
                  <a:lnTo>
                    <a:pt x="417195" y="1422654"/>
                  </a:lnTo>
                  <a:lnTo>
                    <a:pt x="459359" y="1442720"/>
                  </a:lnTo>
                  <a:lnTo>
                    <a:pt x="502793" y="1460373"/>
                  </a:lnTo>
                  <a:lnTo>
                    <a:pt x="547624" y="1475486"/>
                  </a:lnTo>
                  <a:lnTo>
                    <a:pt x="593471" y="1488059"/>
                  </a:lnTo>
                  <a:lnTo>
                    <a:pt x="640588" y="1498092"/>
                  </a:lnTo>
                  <a:lnTo>
                    <a:pt x="688594" y="1505331"/>
                  </a:lnTo>
                  <a:lnTo>
                    <a:pt x="737616" y="1509649"/>
                  </a:lnTo>
                  <a:lnTo>
                    <a:pt x="787273" y="1511173"/>
                  </a:lnTo>
                  <a:lnTo>
                    <a:pt x="787400" y="1511173"/>
                  </a:lnTo>
                  <a:lnTo>
                    <a:pt x="837184" y="1509649"/>
                  </a:lnTo>
                  <a:lnTo>
                    <a:pt x="886206" y="1505331"/>
                  </a:lnTo>
                  <a:lnTo>
                    <a:pt x="934212" y="1498092"/>
                  </a:lnTo>
                  <a:lnTo>
                    <a:pt x="981329" y="1488059"/>
                  </a:lnTo>
                  <a:lnTo>
                    <a:pt x="1027176" y="1475486"/>
                  </a:lnTo>
                  <a:lnTo>
                    <a:pt x="1072007" y="1460373"/>
                  </a:lnTo>
                  <a:lnTo>
                    <a:pt x="1115568" y="1442720"/>
                  </a:lnTo>
                  <a:lnTo>
                    <a:pt x="1157605" y="1422654"/>
                  </a:lnTo>
                  <a:lnTo>
                    <a:pt x="1198245" y="1400302"/>
                  </a:lnTo>
                  <a:lnTo>
                    <a:pt x="1237234" y="1375791"/>
                  </a:lnTo>
                  <a:lnTo>
                    <a:pt x="1274699" y="1349121"/>
                  </a:lnTo>
                  <a:lnTo>
                    <a:pt x="1310386" y="1320546"/>
                  </a:lnTo>
                  <a:lnTo>
                    <a:pt x="1344168" y="1289939"/>
                  </a:lnTo>
                  <a:lnTo>
                    <a:pt x="1376045" y="1257427"/>
                  </a:lnTo>
                  <a:lnTo>
                    <a:pt x="1405890" y="1223137"/>
                  </a:lnTo>
                  <a:lnTo>
                    <a:pt x="1433830" y="1187323"/>
                  </a:lnTo>
                  <a:lnTo>
                    <a:pt x="1459357" y="1149858"/>
                  </a:lnTo>
                  <a:lnTo>
                    <a:pt x="1482598" y="1110742"/>
                  </a:lnTo>
                  <a:lnTo>
                    <a:pt x="1503426" y="1070356"/>
                  </a:lnTo>
                  <a:lnTo>
                    <a:pt x="1521841" y="1028700"/>
                  </a:lnTo>
                  <a:lnTo>
                    <a:pt x="1537589" y="985774"/>
                  </a:lnTo>
                  <a:lnTo>
                    <a:pt x="1550797" y="941578"/>
                  </a:lnTo>
                  <a:lnTo>
                    <a:pt x="1561084" y="896493"/>
                  </a:lnTo>
                  <a:lnTo>
                    <a:pt x="1568704" y="850392"/>
                  </a:lnTo>
                  <a:lnTo>
                    <a:pt x="1573276" y="803275"/>
                  </a:lnTo>
                  <a:lnTo>
                    <a:pt x="1574800" y="755523"/>
                  </a:lnTo>
                  <a:close/>
                </a:path>
              </a:pathLst>
            </a:custGeom>
            <a:solidFill>
              <a:srgbClr val="D41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98039" y="1851660"/>
              <a:ext cx="1574800" cy="1511300"/>
            </a:xfrm>
            <a:custGeom>
              <a:avLst/>
              <a:gdLst/>
              <a:ahLst/>
              <a:cxnLst/>
              <a:rect l="l" t="t" r="r" b="b"/>
              <a:pathLst>
                <a:path w="1574800" h="1511300">
                  <a:moveTo>
                    <a:pt x="0" y="755523"/>
                  </a:moveTo>
                  <a:lnTo>
                    <a:pt x="1524" y="707898"/>
                  </a:lnTo>
                  <a:lnTo>
                    <a:pt x="6096" y="660780"/>
                  </a:lnTo>
                  <a:lnTo>
                    <a:pt x="13716" y="614679"/>
                  </a:lnTo>
                  <a:lnTo>
                    <a:pt x="24003" y="569594"/>
                  </a:lnTo>
                  <a:lnTo>
                    <a:pt x="37211" y="525399"/>
                  </a:lnTo>
                  <a:lnTo>
                    <a:pt x="52959" y="482473"/>
                  </a:lnTo>
                  <a:lnTo>
                    <a:pt x="71374" y="440816"/>
                  </a:lnTo>
                  <a:lnTo>
                    <a:pt x="92202" y="400430"/>
                  </a:lnTo>
                  <a:lnTo>
                    <a:pt x="115570" y="361314"/>
                  </a:lnTo>
                  <a:lnTo>
                    <a:pt x="141097" y="323850"/>
                  </a:lnTo>
                  <a:lnTo>
                    <a:pt x="168783" y="288036"/>
                  </a:lnTo>
                  <a:lnTo>
                    <a:pt x="198755" y="253745"/>
                  </a:lnTo>
                  <a:lnTo>
                    <a:pt x="230632" y="221234"/>
                  </a:lnTo>
                  <a:lnTo>
                    <a:pt x="264414" y="190626"/>
                  </a:lnTo>
                  <a:lnTo>
                    <a:pt x="300101" y="162051"/>
                  </a:lnTo>
                  <a:lnTo>
                    <a:pt x="337566" y="135381"/>
                  </a:lnTo>
                  <a:lnTo>
                    <a:pt x="376555" y="110870"/>
                  </a:lnTo>
                  <a:lnTo>
                    <a:pt x="417195" y="88518"/>
                  </a:lnTo>
                  <a:lnTo>
                    <a:pt x="459359" y="68452"/>
                  </a:lnTo>
                  <a:lnTo>
                    <a:pt x="502793" y="50800"/>
                  </a:lnTo>
                  <a:lnTo>
                    <a:pt x="547624" y="35687"/>
                  </a:lnTo>
                  <a:lnTo>
                    <a:pt x="593471" y="23113"/>
                  </a:lnTo>
                  <a:lnTo>
                    <a:pt x="640588" y="13080"/>
                  </a:lnTo>
                  <a:lnTo>
                    <a:pt x="688594" y="5841"/>
                  </a:lnTo>
                  <a:lnTo>
                    <a:pt x="737616" y="1524"/>
                  </a:lnTo>
                  <a:lnTo>
                    <a:pt x="787400" y="0"/>
                  </a:lnTo>
                  <a:lnTo>
                    <a:pt x="837184" y="1524"/>
                  </a:lnTo>
                  <a:lnTo>
                    <a:pt x="886206" y="5841"/>
                  </a:lnTo>
                  <a:lnTo>
                    <a:pt x="934212" y="13080"/>
                  </a:lnTo>
                  <a:lnTo>
                    <a:pt x="981329" y="23113"/>
                  </a:lnTo>
                  <a:lnTo>
                    <a:pt x="1027176" y="35687"/>
                  </a:lnTo>
                  <a:lnTo>
                    <a:pt x="1072007" y="50800"/>
                  </a:lnTo>
                  <a:lnTo>
                    <a:pt x="1115568" y="68452"/>
                  </a:lnTo>
                  <a:lnTo>
                    <a:pt x="1157605" y="88518"/>
                  </a:lnTo>
                  <a:lnTo>
                    <a:pt x="1198245" y="110870"/>
                  </a:lnTo>
                  <a:lnTo>
                    <a:pt x="1237234" y="135381"/>
                  </a:lnTo>
                  <a:lnTo>
                    <a:pt x="1274699" y="162051"/>
                  </a:lnTo>
                  <a:lnTo>
                    <a:pt x="1310386" y="190626"/>
                  </a:lnTo>
                  <a:lnTo>
                    <a:pt x="1344168" y="221234"/>
                  </a:lnTo>
                  <a:lnTo>
                    <a:pt x="1376045" y="253745"/>
                  </a:lnTo>
                  <a:lnTo>
                    <a:pt x="1405889" y="288036"/>
                  </a:lnTo>
                  <a:lnTo>
                    <a:pt x="1433830" y="323850"/>
                  </a:lnTo>
                  <a:lnTo>
                    <a:pt x="1459357" y="361314"/>
                  </a:lnTo>
                  <a:lnTo>
                    <a:pt x="1482598" y="400430"/>
                  </a:lnTo>
                  <a:lnTo>
                    <a:pt x="1503426" y="440816"/>
                  </a:lnTo>
                  <a:lnTo>
                    <a:pt x="1521840" y="482473"/>
                  </a:lnTo>
                  <a:lnTo>
                    <a:pt x="1537589" y="525399"/>
                  </a:lnTo>
                  <a:lnTo>
                    <a:pt x="1550797" y="569594"/>
                  </a:lnTo>
                  <a:lnTo>
                    <a:pt x="1561084" y="614679"/>
                  </a:lnTo>
                  <a:lnTo>
                    <a:pt x="1568704" y="660780"/>
                  </a:lnTo>
                  <a:lnTo>
                    <a:pt x="1573276" y="707898"/>
                  </a:lnTo>
                  <a:lnTo>
                    <a:pt x="1574800" y="755523"/>
                  </a:lnTo>
                  <a:lnTo>
                    <a:pt x="1573276" y="803275"/>
                  </a:lnTo>
                  <a:lnTo>
                    <a:pt x="1568704" y="850391"/>
                  </a:lnTo>
                  <a:lnTo>
                    <a:pt x="1561084" y="896492"/>
                  </a:lnTo>
                  <a:lnTo>
                    <a:pt x="1550797" y="941577"/>
                  </a:lnTo>
                  <a:lnTo>
                    <a:pt x="1537589" y="985774"/>
                  </a:lnTo>
                  <a:lnTo>
                    <a:pt x="1521840" y="1028700"/>
                  </a:lnTo>
                  <a:lnTo>
                    <a:pt x="1503426" y="1070355"/>
                  </a:lnTo>
                  <a:lnTo>
                    <a:pt x="1482598" y="1110741"/>
                  </a:lnTo>
                  <a:lnTo>
                    <a:pt x="1459357" y="1149857"/>
                  </a:lnTo>
                  <a:lnTo>
                    <a:pt x="1433830" y="1187323"/>
                  </a:lnTo>
                  <a:lnTo>
                    <a:pt x="1405889" y="1223137"/>
                  </a:lnTo>
                  <a:lnTo>
                    <a:pt x="1376045" y="1257427"/>
                  </a:lnTo>
                  <a:lnTo>
                    <a:pt x="1344168" y="1289939"/>
                  </a:lnTo>
                  <a:lnTo>
                    <a:pt x="1310386" y="1320545"/>
                  </a:lnTo>
                  <a:lnTo>
                    <a:pt x="1274699" y="1349120"/>
                  </a:lnTo>
                  <a:lnTo>
                    <a:pt x="1237234" y="1375790"/>
                  </a:lnTo>
                  <a:lnTo>
                    <a:pt x="1198245" y="1400302"/>
                  </a:lnTo>
                  <a:lnTo>
                    <a:pt x="1157605" y="1422653"/>
                  </a:lnTo>
                  <a:lnTo>
                    <a:pt x="1115568" y="1442719"/>
                  </a:lnTo>
                  <a:lnTo>
                    <a:pt x="1072007" y="1460373"/>
                  </a:lnTo>
                  <a:lnTo>
                    <a:pt x="1027176" y="1475486"/>
                  </a:lnTo>
                  <a:lnTo>
                    <a:pt x="981329" y="1488059"/>
                  </a:lnTo>
                  <a:lnTo>
                    <a:pt x="934212" y="1498091"/>
                  </a:lnTo>
                  <a:lnTo>
                    <a:pt x="886206" y="1505330"/>
                  </a:lnTo>
                  <a:lnTo>
                    <a:pt x="837184" y="1509649"/>
                  </a:lnTo>
                  <a:lnTo>
                    <a:pt x="787400" y="1511173"/>
                  </a:lnTo>
                  <a:lnTo>
                    <a:pt x="737616" y="1509649"/>
                  </a:lnTo>
                  <a:lnTo>
                    <a:pt x="688594" y="1505330"/>
                  </a:lnTo>
                  <a:lnTo>
                    <a:pt x="640588" y="1498091"/>
                  </a:lnTo>
                  <a:lnTo>
                    <a:pt x="593471" y="1488059"/>
                  </a:lnTo>
                  <a:lnTo>
                    <a:pt x="547624" y="1475486"/>
                  </a:lnTo>
                  <a:lnTo>
                    <a:pt x="502793" y="1460373"/>
                  </a:lnTo>
                  <a:lnTo>
                    <a:pt x="459359" y="1442719"/>
                  </a:lnTo>
                  <a:lnTo>
                    <a:pt x="417195" y="1422653"/>
                  </a:lnTo>
                  <a:lnTo>
                    <a:pt x="376555" y="1400302"/>
                  </a:lnTo>
                  <a:lnTo>
                    <a:pt x="337566" y="1375790"/>
                  </a:lnTo>
                  <a:lnTo>
                    <a:pt x="300101" y="1349120"/>
                  </a:lnTo>
                  <a:lnTo>
                    <a:pt x="264414" y="1320545"/>
                  </a:lnTo>
                  <a:lnTo>
                    <a:pt x="230632" y="1289939"/>
                  </a:lnTo>
                  <a:lnTo>
                    <a:pt x="198755" y="1257427"/>
                  </a:lnTo>
                  <a:lnTo>
                    <a:pt x="168783" y="1223137"/>
                  </a:lnTo>
                  <a:lnTo>
                    <a:pt x="141097" y="1187323"/>
                  </a:lnTo>
                  <a:lnTo>
                    <a:pt x="115570" y="1149857"/>
                  </a:lnTo>
                  <a:lnTo>
                    <a:pt x="92202" y="1110741"/>
                  </a:lnTo>
                  <a:lnTo>
                    <a:pt x="71374" y="1070355"/>
                  </a:lnTo>
                  <a:lnTo>
                    <a:pt x="52959" y="1028700"/>
                  </a:lnTo>
                  <a:lnTo>
                    <a:pt x="37211" y="985774"/>
                  </a:lnTo>
                  <a:lnTo>
                    <a:pt x="24003" y="941577"/>
                  </a:lnTo>
                  <a:lnTo>
                    <a:pt x="13716" y="896492"/>
                  </a:lnTo>
                  <a:lnTo>
                    <a:pt x="6096" y="850391"/>
                  </a:lnTo>
                  <a:lnTo>
                    <a:pt x="1524" y="803275"/>
                  </a:lnTo>
                  <a:lnTo>
                    <a:pt x="0" y="75552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197100" y="2175890"/>
            <a:ext cx="1419225" cy="704215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 marR="5080" indent="3810" algn="ctr">
              <a:lnSpc>
                <a:spcPct val="89100"/>
              </a:lnSpc>
              <a:spcBef>
                <a:spcPts val="309"/>
              </a:spcBef>
            </a:pP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Les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évènements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600" spc="1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pér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spc="8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75560" y="3515359"/>
            <a:ext cx="617220" cy="325120"/>
          </a:xfrm>
          <a:custGeom>
            <a:avLst/>
            <a:gdLst/>
            <a:ahLst/>
            <a:cxnLst/>
            <a:rect l="l" t="t" r="r" b="b"/>
            <a:pathLst>
              <a:path w="617219" h="325120">
                <a:moveTo>
                  <a:pt x="617219" y="0"/>
                </a:moveTo>
                <a:lnTo>
                  <a:pt x="0" y="0"/>
                </a:lnTo>
                <a:lnTo>
                  <a:pt x="308609" y="324612"/>
                </a:lnTo>
                <a:lnTo>
                  <a:pt x="617219" y="0"/>
                </a:lnTo>
                <a:close/>
              </a:path>
            </a:pathLst>
          </a:custGeom>
          <a:solidFill>
            <a:srgbClr val="AAB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671320" y="3964940"/>
            <a:ext cx="2433320" cy="2446020"/>
            <a:chOff x="1671320" y="3964940"/>
            <a:chExt cx="2433320" cy="2446020"/>
          </a:xfrm>
        </p:grpSpPr>
        <p:sp>
          <p:nvSpPr>
            <p:cNvPr id="8" name="object 8"/>
            <p:cNvSpPr/>
            <p:nvPr/>
          </p:nvSpPr>
          <p:spPr>
            <a:xfrm>
              <a:off x="1681480" y="3977640"/>
              <a:ext cx="2410460" cy="2420620"/>
            </a:xfrm>
            <a:custGeom>
              <a:avLst/>
              <a:gdLst/>
              <a:ahLst/>
              <a:cxnLst/>
              <a:rect l="l" t="t" r="r" b="b"/>
              <a:pathLst>
                <a:path w="2410460" h="2420620">
                  <a:moveTo>
                    <a:pt x="2410460" y="1210056"/>
                  </a:moveTo>
                  <a:lnTo>
                    <a:pt x="2409444" y="1161542"/>
                  </a:lnTo>
                  <a:lnTo>
                    <a:pt x="2406650" y="1113282"/>
                  </a:lnTo>
                  <a:lnTo>
                    <a:pt x="2401951" y="1065657"/>
                  </a:lnTo>
                  <a:lnTo>
                    <a:pt x="2395474" y="1018540"/>
                  </a:lnTo>
                  <a:lnTo>
                    <a:pt x="2387219" y="972058"/>
                  </a:lnTo>
                  <a:lnTo>
                    <a:pt x="2377186" y="926211"/>
                  </a:lnTo>
                  <a:lnTo>
                    <a:pt x="2365375" y="880872"/>
                  </a:lnTo>
                  <a:lnTo>
                    <a:pt x="2351913" y="836422"/>
                  </a:lnTo>
                  <a:lnTo>
                    <a:pt x="2336927" y="792734"/>
                  </a:lnTo>
                  <a:lnTo>
                    <a:pt x="2320290" y="749808"/>
                  </a:lnTo>
                  <a:lnTo>
                    <a:pt x="2302002" y="707517"/>
                  </a:lnTo>
                  <a:lnTo>
                    <a:pt x="2282317" y="666242"/>
                  </a:lnTo>
                  <a:lnTo>
                    <a:pt x="2261108" y="625856"/>
                  </a:lnTo>
                  <a:lnTo>
                    <a:pt x="2238375" y="586359"/>
                  </a:lnTo>
                  <a:lnTo>
                    <a:pt x="2214245" y="547751"/>
                  </a:lnTo>
                  <a:lnTo>
                    <a:pt x="2188718" y="510159"/>
                  </a:lnTo>
                  <a:lnTo>
                    <a:pt x="2161921" y="473710"/>
                  </a:lnTo>
                  <a:lnTo>
                    <a:pt x="2133727" y="438277"/>
                  </a:lnTo>
                  <a:lnTo>
                    <a:pt x="2104263" y="403733"/>
                  </a:lnTo>
                  <a:lnTo>
                    <a:pt x="2073656" y="370586"/>
                  </a:lnTo>
                  <a:lnTo>
                    <a:pt x="2041779" y="338582"/>
                  </a:lnTo>
                  <a:lnTo>
                    <a:pt x="2008759" y="307721"/>
                  </a:lnTo>
                  <a:lnTo>
                    <a:pt x="1974469" y="278130"/>
                  </a:lnTo>
                  <a:lnTo>
                    <a:pt x="1939290" y="249936"/>
                  </a:lnTo>
                  <a:lnTo>
                    <a:pt x="1902841" y="222758"/>
                  </a:lnTo>
                  <a:lnTo>
                    <a:pt x="1865503" y="197231"/>
                  </a:lnTo>
                  <a:lnTo>
                    <a:pt x="1827149" y="172974"/>
                  </a:lnTo>
                  <a:lnTo>
                    <a:pt x="1787906" y="150241"/>
                  </a:lnTo>
                  <a:lnTo>
                    <a:pt x="1747647" y="128905"/>
                  </a:lnTo>
                  <a:lnTo>
                    <a:pt x="1706499" y="108966"/>
                  </a:lnTo>
                  <a:lnTo>
                    <a:pt x="1664589" y="90678"/>
                  </a:lnTo>
                  <a:lnTo>
                    <a:pt x="1621790" y="73914"/>
                  </a:lnTo>
                  <a:lnTo>
                    <a:pt x="1578356" y="58801"/>
                  </a:lnTo>
                  <a:lnTo>
                    <a:pt x="1534033" y="45339"/>
                  </a:lnTo>
                  <a:lnTo>
                    <a:pt x="1489075" y="33528"/>
                  </a:lnTo>
                  <a:lnTo>
                    <a:pt x="1443355" y="23368"/>
                  </a:lnTo>
                  <a:lnTo>
                    <a:pt x="1397127" y="15113"/>
                  </a:lnTo>
                  <a:lnTo>
                    <a:pt x="1350264" y="8509"/>
                  </a:lnTo>
                  <a:lnTo>
                    <a:pt x="1302893" y="3810"/>
                  </a:lnTo>
                  <a:lnTo>
                    <a:pt x="1254887" y="1016"/>
                  </a:lnTo>
                  <a:lnTo>
                    <a:pt x="1206500" y="0"/>
                  </a:lnTo>
                  <a:lnTo>
                    <a:pt x="1205230" y="38"/>
                  </a:lnTo>
                  <a:lnTo>
                    <a:pt x="1203960" y="0"/>
                  </a:lnTo>
                  <a:lnTo>
                    <a:pt x="1155573" y="1016"/>
                  </a:lnTo>
                  <a:lnTo>
                    <a:pt x="1107567" y="3810"/>
                  </a:lnTo>
                  <a:lnTo>
                    <a:pt x="1060196" y="8509"/>
                  </a:lnTo>
                  <a:lnTo>
                    <a:pt x="1013333" y="15113"/>
                  </a:lnTo>
                  <a:lnTo>
                    <a:pt x="967105" y="23368"/>
                  </a:lnTo>
                  <a:lnTo>
                    <a:pt x="921385" y="33528"/>
                  </a:lnTo>
                  <a:lnTo>
                    <a:pt x="876427" y="45339"/>
                  </a:lnTo>
                  <a:lnTo>
                    <a:pt x="832231" y="58801"/>
                  </a:lnTo>
                  <a:lnTo>
                    <a:pt x="788670" y="73914"/>
                  </a:lnTo>
                  <a:lnTo>
                    <a:pt x="745871" y="90551"/>
                  </a:lnTo>
                  <a:lnTo>
                    <a:pt x="703961" y="108839"/>
                  </a:lnTo>
                  <a:lnTo>
                    <a:pt x="662813" y="128778"/>
                  </a:lnTo>
                  <a:lnTo>
                    <a:pt x="622554" y="150114"/>
                  </a:lnTo>
                  <a:lnTo>
                    <a:pt x="583311" y="172847"/>
                  </a:lnTo>
                  <a:lnTo>
                    <a:pt x="544957" y="197104"/>
                  </a:lnTo>
                  <a:lnTo>
                    <a:pt x="507619" y="222631"/>
                  </a:lnTo>
                  <a:lnTo>
                    <a:pt x="471170" y="249555"/>
                  </a:lnTo>
                  <a:lnTo>
                    <a:pt x="435991" y="277749"/>
                  </a:lnTo>
                  <a:lnTo>
                    <a:pt x="401701" y="307340"/>
                  </a:lnTo>
                  <a:lnTo>
                    <a:pt x="368681" y="338201"/>
                  </a:lnTo>
                  <a:lnTo>
                    <a:pt x="336804" y="370205"/>
                  </a:lnTo>
                  <a:lnTo>
                    <a:pt x="306197" y="403352"/>
                  </a:lnTo>
                  <a:lnTo>
                    <a:pt x="276733" y="437769"/>
                  </a:lnTo>
                  <a:lnTo>
                    <a:pt x="248539" y="473202"/>
                  </a:lnTo>
                  <a:lnTo>
                    <a:pt x="221742" y="509651"/>
                  </a:lnTo>
                  <a:lnTo>
                    <a:pt x="196215" y="547243"/>
                  </a:lnTo>
                  <a:lnTo>
                    <a:pt x="172085" y="585724"/>
                  </a:lnTo>
                  <a:lnTo>
                    <a:pt x="149352" y="625221"/>
                  </a:lnTo>
                  <a:lnTo>
                    <a:pt x="128143" y="665607"/>
                  </a:lnTo>
                  <a:lnTo>
                    <a:pt x="108458" y="706882"/>
                  </a:lnTo>
                  <a:lnTo>
                    <a:pt x="90170" y="748919"/>
                  </a:lnTo>
                  <a:lnTo>
                    <a:pt x="73533" y="791845"/>
                  </a:lnTo>
                  <a:lnTo>
                    <a:pt x="58547" y="835533"/>
                  </a:lnTo>
                  <a:lnTo>
                    <a:pt x="45085" y="879983"/>
                  </a:lnTo>
                  <a:lnTo>
                    <a:pt x="33274" y="925195"/>
                  </a:lnTo>
                  <a:lnTo>
                    <a:pt x="23241" y="971042"/>
                  </a:lnTo>
                  <a:lnTo>
                    <a:pt x="14986" y="1017524"/>
                  </a:lnTo>
                  <a:lnTo>
                    <a:pt x="8509" y="1064514"/>
                  </a:lnTo>
                  <a:lnTo>
                    <a:pt x="3810" y="1112139"/>
                  </a:lnTo>
                  <a:lnTo>
                    <a:pt x="889" y="1160399"/>
                  </a:lnTo>
                  <a:lnTo>
                    <a:pt x="0" y="1208786"/>
                  </a:lnTo>
                  <a:lnTo>
                    <a:pt x="889" y="1257427"/>
                  </a:lnTo>
                  <a:lnTo>
                    <a:pt x="3810" y="1305687"/>
                  </a:lnTo>
                  <a:lnTo>
                    <a:pt x="8509" y="1353312"/>
                  </a:lnTo>
                  <a:lnTo>
                    <a:pt x="14986" y="1400302"/>
                  </a:lnTo>
                  <a:lnTo>
                    <a:pt x="23241" y="1446784"/>
                  </a:lnTo>
                  <a:lnTo>
                    <a:pt x="33274" y="1492631"/>
                  </a:lnTo>
                  <a:lnTo>
                    <a:pt x="45085" y="1537843"/>
                  </a:lnTo>
                  <a:lnTo>
                    <a:pt x="58547" y="1582293"/>
                  </a:lnTo>
                  <a:lnTo>
                    <a:pt x="73533" y="1625930"/>
                  </a:lnTo>
                  <a:lnTo>
                    <a:pt x="90170" y="1668868"/>
                  </a:lnTo>
                  <a:lnTo>
                    <a:pt x="108458" y="1710994"/>
                  </a:lnTo>
                  <a:lnTo>
                    <a:pt x="128143" y="1752269"/>
                  </a:lnTo>
                  <a:lnTo>
                    <a:pt x="149352" y="1792655"/>
                  </a:lnTo>
                  <a:lnTo>
                    <a:pt x="172085" y="1832127"/>
                  </a:lnTo>
                  <a:lnTo>
                    <a:pt x="196215" y="1870633"/>
                  </a:lnTo>
                  <a:lnTo>
                    <a:pt x="221742" y="1908149"/>
                  </a:lnTo>
                  <a:lnTo>
                    <a:pt x="248539" y="1944649"/>
                  </a:lnTo>
                  <a:lnTo>
                    <a:pt x="276733" y="1980082"/>
                  </a:lnTo>
                  <a:lnTo>
                    <a:pt x="306197" y="2014397"/>
                  </a:lnTo>
                  <a:lnTo>
                    <a:pt x="336804" y="2047595"/>
                  </a:lnTo>
                  <a:lnTo>
                    <a:pt x="368681" y="2079599"/>
                  </a:lnTo>
                  <a:lnTo>
                    <a:pt x="401701" y="2110397"/>
                  </a:lnTo>
                  <a:lnTo>
                    <a:pt x="403783" y="2112200"/>
                  </a:lnTo>
                  <a:lnTo>
                    <a:pt x="404241" y="2112619"/>
                  </a:lnTo>
                  <a:lnTo>
                    <a:pt x="438531" y="2142210"/>
                  </a:lnTo>
                  <a:lnTo>
                    <a:pt x="473710" y="2170506"/>
                  </a:lnTo>
                  <a:lnTo>
                    <a:pt x="510159" y="2197506"/>
                  </a:lnTo>
                  <a:lnTo>
                    <a:pt x="547497" y="2223135"/>
                  </a:lnTo>
                  <a:lnTo>
                    <a:pt x="585851" y="2247366"/>
                  </a:lnTo>
                  <a:lnTo>
                    <a:pt x="625094" y="2270188"/>
                  </a:lnTo>
                  <a:lnTo>
                    <a:pt x="665353" y="2291537"/>
                  </a:lnTo>
                  <a:lnTo>
                    <a:pt x="706501" y="2311387"/>
                  </a:lnTo>
                  <a:lnTo>
                    <a:pt x="748411" y="2329688"/>
                  </a:lnTo>
                  <a:lnTo>
                    <a:pt x="791210" y="2346426"/>
                  </a:lnTo>
                  <a:lnTo>
                    <a:pt x="834771" y="2361565"/>
                  </a:lnTo>
                  <a:lnTo>
                    <a:pt x="878967" y="2375052"/>
                  </a:lnTo>
                  <a:lnTo>
                    <a:pt x="923925" y="2386850"/>
                  </a:lnTo>
                  <a:lnTo>
                    <a:pt x="969645" y="2396934"/>
                  </a:lnTo>
                  <a:lnTo>
                    <a:pt x="1015873" y="2405278"/>
                  </a:lnTo>
                  <a:lnTo>
                    <a:pt x="1062736" y="2411819"/>
                  </a:lnTo>
                  <a:lnTo>
                    <a:pt x="1110107" y="2416543"/>
                  </a:lnTo>
                  <a:lnTo>
                    <a:pt x="1158113" y="2419400"/>
                  </a:lnTo>
                  <a:lnTo>
                    <a:pt x="1206500" y="2420366"/>
                  </a:lnTo>
                  <a:lnTo>
                    <a:pt x="1254887" y="2419400"/>
                  </a:lnTo>
                  <a:lnTo>
                    <a:pt x="1302893" y="2416543"/>
                  </a:lnTo>
                  <a:lnTo>
                    <a:pt x="1350264" y="2411819"/>
                  </a:lnTo>
                  <a:lnTo>
                    <a:pt x="1397127" y="2405278"/>
                  </a:lnTo>
                  <a:lnTo>
                    <a:pt x="1443355" y="2396934"/>
                  </a:lnTo>
                  <a:lnTo>
                    <a:pt x="1489075" y="2386850"/>
                  </a:lnTo>
                  <a:lnTo>
                    <a:pt x="1534033" y="2375052"/>
                  </a:lnTo>
                  <a:lnTo>
                    <a:pt x="1578356" y="2361565"/>
                  </a:lnTo>
                  <a:lnTo>
                    <a:pt x="1621790" y="2346426"/>
                  </a:lnTo>
                  <a:lnTo>
                    <a:pt x="1664589" y="2329688"/>
                  </a:lnTo>
                  <a:lnTo>
                    <a:pt x="1706499" y="2311387"/>
                  </a:lnTo>
                  <a:lnTo>
                    <a:pt x="1747647" y="2291537"/>
                  </a:lnTo>
                  <a:lnTo>
                    <a:pt x="1787906" y="2270188"/>
                  </a:lnTo>
                  <a:lnTo>
                    <a:pt x="1827149" y="2247366"/>
                  </a:lnTo>
                  <a:lnTo>
                    <a:pt x="1865503" y="2223135"/>
                  </a:lnTo>
                  <a:lnTo>
                    <a:pt x="1902841" y="2197506"/>
                  </a:lnTo>
                  <a:lnTo>
                    <a:pt x="1939290" y="2170506"/>
                  </a:lnTo>
                  <a:lnTo>
                    <a:pt x="1974469" y="2142210"/>
                  </a:lnTo>
                  <a:lnTo>
                    <a:pt x="2008759" y="2112619"/>
                  </a:lnTo>
                  <a:lnTo>
                    <a:pt x="2041779" y="2081784"/>
                  </a:lnTo>
                  <a:lnTo>
                    <a:pt x="2073656" y="2049741"/>
                  </a:lnTo>
                  <a:lnTo>
                    <a:pt x="2104263" y="2016518"/>
                  </a:lnTo>
                  <a:lnTo>
                    <a:pt x="2133727" y="1982165"/>
                  </a:lnTo>
                  <a:lnTo>
                    <a:pt x="2161921" y="1946694"/>
                  </a:lnTo>
                  <a:lnTo>
                    <a:pt x="2188718" y="1910156"/>
                  </a:lnTo>
                  <a:lnTo>
                    <a:pt x="2214245" y="1872602"/>
                  </a:lnTo>
                  <a:lnTo>
                    <a:pt x="2238375" y="1834057"/>
                  </a:lnTo>
                  <a:lnTo>
                    <a:pt x="2261108" y="1794535"/>
                  </a:lnTo>
                  <a:lnTo>
                    <a:pt x="2282317" y="1754111"/>
                  </a:lnTo>
                  <a:lnTo>
                    <a:pt x="2302002" y="1712785"/>
                  </a:lnTo>
                  <a:lnTo>
                    <a:pt x="2320290" y="1670621"/>
                  </a:lnTo>
                  <a:lnTo>
                    <a:pt x="2336927" y="1627644"/>
                  </a:lnTo>
                  <a:lnTo>
                    <a:pt x="2351913" y="1583944"/>
                  </a:lnTo>
                  <a:lnTo>
                    <a:pt x="2365375" y="1539494"/>
                  </a:lnTo>
                  <a:lnTo>
                    <a:pt x="2377186" y="1494155"/>
                  </a:lnTo>
                  <a:lnTo>
                    <a:pt x="2387219" y="1448308"/>
                  </a:lnTo>
                  <a:lnTo>
                    <a:pt x="2395474" y="1401826"/>
                  </a:lnTo>
                  <a:lnTo>
                    <a:pt x="2401951" y="1354709"/>
                  </a:lnTo>
                  <a:lnTo>
                    <a:pt x="2406650" y="1307084"/>
                  </a:lnTo>
                  <a:lnTo>
                    <a:pt x="2409444" y="1258824"/>
                  </a:lnTo>
                  <a:lnTo>
                    <a:pt x="2410460" y="1210056"/>
                  </a:lnTo>
                  <a:close/>
                </a:path>
              </a:pathLst>
            </a:custGeom>
            <a:solidFill>
              <a:srgbClr val="E03A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4020" y="3977640"/>
              <a:ext cx="2407920" cy="2420620"/>
            </a:xfrm>
            <a:custGeom>
              <a:avLst/>
              <a:gdLst/>
              <a:ahLst/>
              <a:cxnLst/>
              <a:rect l="l" t="t" r="r" b="b"/>
              <a:pathLst>
                <a:path w="2407920" h="2420620">
                  <a:moveTo>
                    <a:pt x="0" y="1210056"/>
                  </a:moveTo>
                  <a:lnTo>
                    <a:pt x="888" y="1161542"/>
                  </a:lnTo>
                  <a:lnTo>
                    <a:pt x="3810" y="1113282"/>
                  </a:lnTo>
                  <a:lnTo>
                    <a:pt x="8509" y="1065657"/>
                  </a:lnTo>
                  <a:lnTo>
                    <a:pt x="14986" y="1018540"/>
                  </a:lnTo>
                  <a:lnTo>
                    <a:pt x="23241" y="972058"/>
                  </a:lnTo>
                  <a:lnTo>
                    <a:pt x="33274" y="926211"/>
                  </a:lnTo>
                  <a:lnTo>
                    <a:pt x="45085" y="880872"/>
                  </a:lnTo>
                  <a:lnTo>
                    <a:pt x="58547" y="836422"/>
                  </a:lnTo>
                  <a:lnTo>
                    <a:pt x="73532" y="792734"/>
                  </a:lnTo>
                  <a:lnTo>
                    <a:pt x="90169" y="749808"/>
                  </a:lnTo>
                  <a:lnTo>
                    <a:pt x="108457" y="707517"/>
                  </a:lnTo>
                  <a:lnTo>
                    <a:pt x="128143" y="666242"/>
                  </a:lnTo>
                  <a:lnTo>
                    <a:pt x="149352" y="625856"/>
                  </a:lnTo>
                  <a:lnTo>
                    <a:pt x="172085" y="586359"/>
                  </a:lnTo>
                  <a:lnTo>
                    <a:pt x="196215" y="547751"/>
                  </a:lnTo>
                  <a:lnTo>
                    <a:pt x="221742" y="510159"/>
                  </a:lnTo>
                  <a:lnTo>
                    <a:pt x="248538" y="473710"/>
                  </a:lnTo>
                  <a:lnTo>
                    <a:pt x="276732" y="438277"/>
                  </a:lnTo>
                  <a:lnTo>
                    <a:pt x="306197" y="403733"/>
                  </a:lnTo>
                  <a:lnTo>
                    <a:pt x="336804" y="370586"/>
                  </a:lnTo>
                  <a:lnTo>
                    <a:pt x="368681" y="338582"/>
                  </a:lnTo>
                  <a:lnTo>
                    <a:pt x="401700" y="307721"/>
                  </a:lnTo>
                  <a:lnTo>
                    <a:pt x="435991" y="278130"/>
                  </a:lnTo>
                  <a:lnTo>
                    <a:pt x="471169" y="249936"/>
                  </a:lnTo>
                  <a:lnTo>
                    <a:pt x="507619" y="222758"/>
                  </a:lnTo>
                  <a:lnTo>
                    <a:pt x="544957" y="197231"/>
                  </a:lnTo>
                  <a:lnTo>
                    <a:pt x="583311" y="172974"/>
                  </a:lnTo>
                  <a:lnTo>
                    <a:pt x="622554" y="150241"/>
                  </a:lnTo>
                  <a:lnTo>
                    <a:pt x="662813" y="128905"/>
                  </a:lnTo>
                  <a:lnTo>
                    <a:pt x="703961" y="108966"/>
                  </a:lnTo>
                  <a:lnTo>
                    <a:pt x="745871" y="90678"/>
                  </a:lnTo>
                  <a:lnTo>
                    <a:pt x="788669" y="73914"/>
                  </a:lnTo>
                  <a:lnTo>
                    <a:pt x="832231" y="58801"/>
                  </a:lnTo>
                  <a:lnTo>
                    <a:pt x="876427" y="45339"/>
                  </a:lnTo>
                  <a:lnTo>
                    <a:pt x="921385" y="33528"/>
                  </a:lnTo>
                  <a:lnTo>
                    <a:pt x="967105" y="23368"/>
                  </a:lnTo>
                  <a:lnTo>
                    <a:pt x="1013332" y="15112"/>
                  </a:lnTo>
                  <a:lnTo>
                    <a:pt x="1060196" y="8509"/>
                  </a:lnTo>
                  <a:lnTo>
                    <a:pt x="1107567" y="3810"/>
                  </a:lnTo>
                  <a:lnTo>
                    <a:pt x="1155573" y="1016"/>
                  </a:lnTo>
                  <a:lnTo>
                    <a:pt x="1203960" y="0"/>
                  </a:lnTo>
                  <a:lnTo>
                    <a:pt x="1252347" y="1016"/>
                  </a:lnTo>
                  <a:lnTo>
                    <a:pt x="1300353" y="3810"/>
                  </a:lnTo>
                  <a:lnTo>
                    <a:pt x="1347724" y="8509"/>
                  </a:lnTo>
                  <a:lnTo>
                    <a:pt x="1394587" y="15112"/>
                  </a:lnTo>
                  <a:lnTo>
                    <a:pt x="1440815" y="23368"/>
                  </a:lnTo>
                  <a:lnTo>
                    <a:pt x="1486535" y="33528"/>
                  </a:lnTo>
                  <a:lnTo>
                    <a:pt x="1531493" y="45339"/>
                  </a:lnTo>
                  <a:lnTo>
                    <a:pt x="1575816" y="58801"/>
                  </a:lnTo>
                  <a:lnTo>
                    <a:pt x="1619250" y="73914"/>
                  </a:lnTo>
                  <a:lnTo>
                    <a:pt x="1662049" y="90678"/>
                  </a:lnTo>
                  <a:lnTo>
                    <a:pt x="1703958" y="108966"/>
                  </a:lnTo>
                  <a:lnTo>
                    <a:pt x="1745107" y="128905"/>
                  </a:lnTo>
                  <a:lnTo>
                    <a:pt x="1785366" y="150241"/>
                  </a:lnTo>
                  <a:lnTo>
                    <a:pt x="1824608" y="172974"/>
                  </a:lnTo>
                  <a:lnTo>
                    <a:pt x="1862963" y="197231"/>
                  </a:lnTo>
                  <a:lnTo>
                    <a:pt x="1900301" y="222758"/>
                  </a:lnTo>
                  <a:lnTo>
                    <a:pt x="1936750" y="249936"/>
                  </a:lnTo>
                  <a:lnTo>
                    <a:pt x="1971929" y="278130"/>
                  </a:lnTo>
                  <a:lnTo>
                    <a:pt x="2006219" y="307721"/>
                  </a:lnTo>
                  <a:lnTo>
                    <a:pt x="2039239" y="338582"/>
                  </a:lnTo>
                  <a:lnTo>
                    <a:pt x="2071116" y="370586"/>
                  </a:lnTo>
                  <a:lnTo>
                    <a:pt x="2101722" y="403733"/>
                  </a:lnTo>
                  <a:lnTo>
                    <a:pt x="2131187" y="438277"/>
                  </a:lnTo>
                  <a:lnTo>
                    <a:pt x="2159381" y="473710"/>
                  </a:lnTo>
                  <a:lnTo>
                    <a:pt x="2186178" y="510159"/>
                  </a:lnTo>
                  <a:lnTo>
                    <a:pt x="2211705" y="547751"/>
                  </a:lnTo>
                  <a:lnTo>
                    <a:pt x="2235835" y="586359"/>
                  </a:lnTo>
                  <a:lnTo>
                    <a:pt x="2258568" y="625856"/>
                  </a:lnTo>
                  <a:lnTo>
                    <a:pt x="2279777" y="666242"/>
                  </a:lnTo>
                  <a:lnTo>
                    <a:pt x="2299462" y="707517"/>
                  </a:lnTo>
                  <a:lnTo>
                    <a:pt x="2317750" y="749808"/>
                  </a:lnTo>
                  <a:lnTo>
                    <a:pt x="2334387" y="792734"/>
                  </a:lnTo>
                  <a:lnTo>
                    <a:pt x="2349372" y="836422"/>
                  </a:lnTo>
                  <a:lnTo>
                    <a:pt x="2362835" y="880872"/>
                  </a:lnTo>
                  <a:lnTo>
                    <a:pt x="2374646" y="926211"/>
                  </a:lnTo>
                  <a:lnTo>
                    <a:pt x="2384679" y="972058"/>
                  </a:lnTo>
                  <a:lnTo>
                    <a:pt x="2392934" y="1018540"/>
                  </a:lnTo>
                  <a:lnTo>
                    <a:pt x="2399410" y="1065657"/>
                  </a:lnTo>
                  <a:lnTo>
                    <a:pt x="2404110" y="1113282"/>
                  </a:lnTo>
                  <a:lnTo>
                    <a:pt x="2406904" y="1161542"/>
                  </a:lnTo>
                  <a:lnTo>
                    <a:pt x="2407920" y="1210056"/>
                  </a:lnTo>
                  <a:lnTo>
                    <a:pt x="2406904" y="1258824"/>
                  </a:lnTo>
                  <a:lnTo>
                    <a:pt x="2404110" y="1307084"/>
                  </a:lnTo>
                  <a:lnTo>
                    <a:pt x="2399410" y="1354709"/>
                  </a:lnTo>
                  <a:lnTo>
                    <a:pt x="2392934" y="1401826"/>
                  </a:lnTo>
                  <a:lnTo>
                    <a:pt x="2384679" y="1448308"/>
                  </a:lnTo>
                  <a:lnTo>
                    <a:pt x="2374646" y="1494155"/>
                  </a:lnTo>
                  <a:lnTo>
                    <a:pt x="2362835" y="1539494"/>
                  </a:lnTo>
                  <a:lnTo>
                    <a:pt x="2349372" y="1583944"/>
                  </a:lnTo>
                  <a:lnTo>
                    <a:pt x="2334387" y="1627644"/>
                  </a:lnTo>
                  <a:lnTo>
                    <a:pt x="2317750" y="1670621"/>
                  </a:lnTo>
                  <a:lnTo>
                    <a:pt x="2299462" y="1712785"/>
                  </a:lnTo>
                  <a:lnTo>
                    <a:pt x="2279777" y="1754111"/>
                  </a:lnTo>
                  <a:lnTo>
                    <a:pt x="2258568" y="1794535"/>
                  </a:lnTo>
                  <a:lnTo>
                    <a:pt x="2235835" y="1834057"/>
                  </a:lnTo>
                  <a:lnTo>
                    <a:pt x="2211705" y="1872602"/>
                  </a:lnTo>
                  <a:lnTo>
                    <a:pt x="2186178" y="1910156"/>
                  </a:lnTo>
                  <a:lnTo>
                    <a:pt x="2159381" y="1946694"/>
                  </a:lnTo>
                  <a:lnTo>
                    <a:pt x="2131187" y="1982165"/>
                  </a:lnTo>
                  <a:lnTo>
                    <a:pt x="2101722" y="2016518"/>
                  </a:lnTo>
                  <a:lnTo>
                    <a:pt x="2071116" y="2049741"/>
                  </a:lnTo>
                  <a:lnTo>
                    <a:pt x="2039239" y="2081784"/>
                  </a:lnTo>
                  <a:lnTo>
                    <a:pt x="2006219" y="2112619"/>
                  </a:lnTo>
                  <a:lnTo>
                    <a:pt x="1971929" y="2142210"/>
                  </a:lnTo>
                  <a:lnTo>
                    <a:pt x="1936750" y="2170506"/>
                  </a:lnTo>
                  <a:lnTo>
                    <a:pt x="1900301" y="2197506"/>
                  </a:lnTo>
                  <a:lnTo>
                    <a:pt x="1862963" y="2223135"/>
                  </a:lnTo>
                  <a:lnTo>
                    <a:pt x="1824608" y="2247366"/>
                  </a:lnTo>
                  <a:lnTo>
                    <a:pt x="1785366" y="2270188"/>
                  </a:lnTo>
                  <a:lnTo>
                    <a:pt x="1745107" y="2291537"/>
                  </a:lnTo>
                  <a:lnTo>
                    <a:pt x="1703958" y="2311387"/>
                  </a:lnTo>
                  <a:lnTo>
                    <a:pt x="1662049" y="2329688"/>
                  </a:lnTo>
                  <a:lnTo>
                    <a:pt x="1619250" y="2346426"/>
                  </a:lnTo>
                  <a:lnTo>
                    <a:pt x="1575816" y="2361565"/>
                  </a:lnTo>
                  <a:lnTo>
                    <a:pt x="1531493" y="2375052"/>
                  </a:lnTo>
                  <a:lnTo>
                    <a:pt x="1486535" y="2386850"/>
                  </a:lnTo>
                  <a:lnTo>
                    <a:pt x="1440815" y="2396934"/>
                  </a:lnTo>
                  <a:lnTo>
                    <a:pt x="1394587" y="2405278"/>
                  </a:lnTo>
                  <a:lnTo>
                    <a:pt x="1347724" y="2411818"/>
                  </a:lnTo>
                  <a:lnTo>
                    <a:pt x="1300353" y="2416543"/>
                  </a:lnTo>
                  <a:lnTo>
                    <a:pt x="1252347" y="2419400"/>
                  </a:lnTo>
                  <a:lnTo>
                    <a:pt x="1203960" y="2420366"/>
                  </a:lnTo>
                  <a:lnTo>
                    <a:pt x="1155573" y="2419400"/>
                  </a:lnTo>
                  <a:lnTo>
                    <a:pt x="1107567" y="2416543"/>
                  </a:lnTo>
                  <a:lnTo>
                    <a:pt x="1060196" y="2411818"/>
                  </a:lnTo>
                  <a:lnTo>
                    <a:pt x="1013332" y="2405278"/>
                  </a:lnTo>
                  <a:lnTo>
                    <a:pt x="967105" y="2396934"/>
                  </a:lnTo>
                  <a:lnTo>
                    <a:pt x="921385" y="2386850"/>
                  </a:lnTo>
                  <a:lnTo>
                    <a:pt x="876427" y="2375052"/>
                  </a:lnTo>
                  <a:lnTo>
                    <a:pt x="832231" y="2361565"/>
                  </a:lnTo>
                  <a:lnTo>
                    <a:pt x="788669" y="2346426"/>
                  </a:lnTo>
                  <a:lnTo>
                    <a:pt x="745871" y="2329688"/>
                  </a:lnTo>
                  <a:lnTo>
                    <a:pt x="703961" y="2311387"/>
                  </a:lnTo>
                  <a:lnTo>
                    <a:pt x="662813" y="2291537"/>
                  </a:lnTo>
                  <a:lnTo>
                    <a:pt x="622554" y="2270188"/>
                  </a:lnTo>
                  <a:lnTo>
                    <a:pt x="583311" y="2247366"/>
                  </a:lnTo>
                  <a:lnTo>
                    <a:pt x="544957" y="2223135"/>
                  </a:lnTo>
                  <a:lnTo>
                    <a:pt x="507619" y="2197506"/>
                  </a:lnTo>
                  <a:lnTo>
                    <a:pt x="471169" y="2170506"/>
                  </a:lnTo>
                  <a:lnTo>
                    <a:pt x="435991" y="2142210"/>
                  </a:lnTo>
                  <a:lnTo>
                    <a:pt x="401700" y="2112619"/>
                  </a:lnTo>
                  <a:lnTo>
                    <a:pt x="368681" y="2081784"/>
                  </a:lnTo>
                  <a:lnTo>
                    <a:pt x="336804" y="2049741"/>
                  </a:lnTo>
                  <a:lnTo>
                    <a:pt x="306197" y="2016518"/>
                  </a:lnTo>
                  <a:lnTo>
                    <a:pt x="276732" y="1982165"/>
                  </a:lnTo>
                  <a:lnTo>
                    <a:pt x="248538" y="1946694"/>
                  </a:lnTo>
                  <a:lnTo>
                    <a:pt x="221742" y="1910156"/>
                  </a:lnTo>
                  <a:lnTo>
                    <a:pt x="196215" y="1872602"/>
                  </a:lnTo>
                  <a:lnTo>
                    <a:pt x="172085" y="1834057"/>
                  </a:lnTo>
                  <a:lnTo>
                    <a:pt x="149352" y="1794535"/>
                  </a:lnTo>
                  <a:lnTo>
                    <a:pt x="128143" y="1754111"/>
                  </a:lnTo>
                  <a:lnTo>
                    <a:pt x="108457" y="1712785"/>
                  </a:lnTo>
                  <a:lnTo>
                    <a:pt x="90169" y="1670621"/>
                  </a:lnTo>
                  <a:lnTo>
                    <a:pt x="73532" y="1627644"/>
                  </a:lnTo>
                  <a:lnTo>
                    <a:pt x="58547" y="1583944"/>
                  </a:lnTo>
                  <a:lnTo>
                    <a:pt x="45085" y="1539494"/>
                  </a:lnTo>
                  <a:lnTo>
                    <a:pt x="33274" y="1494155"/>
                  </a:lnTo>
                  <a:lnTo>
                    <a:pt x="23241" y="1448308"/>
                  </a:lnTo>
                  <a:lnTo>
                    <a:pt x="14986" y="1401826"/>
                  </a:lnTo>
                  <a:lnTo>
                    <a:pt x="8509" y="1354709"/>
                  </a:lnTo>
                  <a:lnTo>
                    <a:pt x="3810" y="1307084"/>
                  </a:lnTo>
                  <a:lnTo>
                    <a:pt x="888" y="1258824"/>
                  </a:lnTo>
                  <a:lnTo>
                    <a:pt x="0" y="121005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26285" y="4280380"/>
            <a:ext cx="1593215" cy="5588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600" spc="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600" spc="-20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600" spc="40" dirty="0">
                <a:solidFill>
                  <a:srgbClr val="FFFFFF"/>
                </a:solidFill>
                <a:latin typeface="Verdana"/>
                <a:cs typeface="Verdana"/>
              </a:rPr>
              <a:t>chaqueobjectif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26285" y="4897754"/>
            <a:ext cx="2042160" cy="464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160" indent="-124460">
              <a:lnSpc>
                <a:spcPts val="1730"/>
              </a:lnSpc>
              <a:spcBef>
                <a:spcPts val="100"/>
              </a:spcBef>
              <a:buSzPct val="93750"/>
              <a:buChar char="•"/>
              <a:tabLst>
                <a:tab pos="137160" algn="l"/>
              </a:tabLst>
            </a:pP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Les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rés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ts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600" spc="1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rt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175" dirty="0">
                <a:solidFill>
                  <a:srgbClr val="FFFFFF"/>
                </a:solidFill>
                <a:latin typeface="Verdana"/>
                <a:cs typeface="Verdana"/>
              </a:rPr>
              <a:t>ls</a:t>
            </a:r>
            <a:endParaRPr sz="1600">
              <a:latin typeface="Verdana"/>
              <a:cs typeface="Verdana"/>
            </a:endParaRPr>
          </a:p>
          <a:p>
            <a:pPr marL="137160" indent="-124460">
              <a:lnSpc>
                <a:spcPts val="1730"/>
              </a:lnSpc>
              <a:buSzPct val="93750"/>
              <a:buChar char="•"/>
              <a:tabLst>
                <a:tab pos="137160" algn="l"/>
              </a:tabLst>
            </a:pP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Les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40585" y="5258434"/>
            <a:ext cx="12668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observations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40585" y="5423217"/>
            <a:ext cx="9785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factuelles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26285" y="5614352"/>
            <a:ext cx="187261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160" indent="-124460">
              <a:lnSpc>
                <a:spcPct val="100000"/>
              </a:lnSpc>
              <a:spcBef>
                <a:spcPts val="100"/>
              </a:spcBef>
              <a:buSzPct val="93750"/>
              <a:buChar char="•"/>
              <a:tabLst>
                <a:tab pos="137160" algn="l"/>
              </a:tabLst>
            </a:pP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Les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é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600" spc="-225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tes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et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40585" y="5779452"/>
            <a:ext cx="9525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20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ltés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40585" y="5944552"/>
            <a:ext cx="12045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rencontrées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378959" y="5034279"/>
            <a:ext cx="358140" cy="614680"/>
          </a:xfrm>
          <a:custGeom>
            <a:avLst/>
            <a:gdLst/>
            <a:ahLst/>
            <a:cxnLst/>
            <a:rect l="l" t="t" r="r" b="b"/>
            <a:pathLst>
              <a:path w="358139" h="614679">
                <a:moveTo>
                  <a:pt x="63373" y="0"/>
                </a:moveTo>
                <a:lnTo>
                  <a:pt x="0" y="614514"/>
                </a:lnTo>
                <a:lnTo>
                  <a:pt x="357886" y="340868"/>
                </a:lnTo>
                <a:lnTo>
                  <a:pt x="63373" y="0"/>
                </a:lnTo>
                <a:close/>
              </a:path>
            </a:pathLst>
          </a:custGeom>
          <a:solidFill>
            <a:srgbClr val="AAB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5029200" y="4597400"/>
            <a:ext cx="1821180" cy="1811020"/>
            <a:chOff x="5029200" y="4597400"/>
            <a:chExt cx="1821180" cy="1811020"/>
          </a:xfrm>
        </p:grpSpPr>
        <p:sp>
          <p:nvSpPr>
            <p:cNvPr id="19" name="object 19"/>
            <p:cNvSpPr/>
            <p:nvPr/>
          </p:nvSpPr>
          <p:spPr>
            <a:xfrm>
              <a:off x="5041900" y="4607559"/>
              <a:ext cx="1795780" cy="1788160"/>
            </a:xfrm>
            <a:custGeom>
              <a:avLst/>
              <a:gdLst/>
              <a:ahLst/>
              <a:cxnLst/>
              <a:rect l="l" t="t" r="r" b="b"/>
              <a:pathLst>
                <a:path w="1795779" h="1788160">
                  <a:moveTo>
                    <a:pt x="1795653" y="893826"/>
                  </a:moveTo>
                  <a:lnTo>
                    <a:pt x="1794383" y="846328"/>
                  </a:lnTo>
                  <a:lnTo>
                    <a:pt x="1790700" y="799592"/>
                  </a:lnTo>
                  <a:lnTo>
                    <a:pt x="1784604" y="753491"/>
                  </a:lnTo>
                  <a:lnTo>
                    <a:pt x="1776222" y="708152"/>
                  </a:lnTo>
                  <a:lnTo>
                    <a:pt x="1765554" y="663575"/>
                  </a:lnTo>
                  <a:lnTo>
                    <a:pt x="1752727" y="620014"/>
                  </a:lnTo>
                  <a:lnTo>
                    <a:pt x="1737741" y="577342"/>
                  </a:lnTo>
                  <a:lnTo>
                    <a:pt x="1720596" y="535559"/>
                  </a:lnTo>
                  <a:lnTo>
                    <a:pt x="1701546" y="495046"/>
                  </a:lnTo>
                  <a:lnTo>
                    <a:pt x="1680464" y="455549"/>
                  </a:lnTo>
                  <a:lnTo>
                    <a:pt x="1657604" y="417322"/>
                  </a:lnTo>
                  <a:lnTo>
                    <a:pt x="1632839" y="380365"/>
                  </a:lnTo>
                  <a:lnTo>
                    <a:pt x="1606423" y="344805"/>
                  </a:lnTo>
                  <a:lnTo>
                    <a:pt x="1578102" y="310515"/>
                  </a:lnTo>
                  <a:lnTo>
                    <a:pt x="1548244" y="277749"/>
                  </a:lnTo>
                  <a:lnTo>
                    <a:pt x="1516748" y="246380"/>
                  </a:lnTo>
                  <a:lnTo>
                    <a:pt x="1483868" y="216662"/>
                  </a:lnTo>
                  <a:lnTo>
                    <a:pt x="1449451" y="188595"/>
                  </a:lnTo>
                  <a:lnTo>
                    <a:pt x="1413637" y="162052"/>
                  </a:lnTo>
                  <a:lnTo>
                    <a:pt x="1376426" y="137414"/>
                  </a:lnTo>
                  <a:lnTo>
                    <a:pt x="1338072" y="114554"/>
                  </a:lnTo>
                  <a:lnTo>
                    <a:pt x="1298448" y="93599"/>
                  </a:lnTo>
                  <a:lnTo>
                    <a:pt x="1257808" y="74676"/>
                  </a:lnTo>
                  <a:lnTo>
                    <a:pt x="1215898" y="57658"/>
                  </a:lnTo>
                  <a:lnTo>
                    <a:pt x="1172972" y="42799"/>
                  </a:lnTo>
                  <a:lnTo>
                    <a:pt x="1129157" y="29972"/>
                  </a:lnTo>
                  <a:lnTo>
                    <a:pt x="1084453" y="19304"/>
                  </a:lnTo>
                  <a:lnTo>
                    <a:pt x="1038860" y="10922"/>
                  </a:lnTo>
                  <a:lnTo>
                    <a:pt x="992505" y="4953"/>
                  </a:lnTo>
                  <a:lnTo>
                    <a:pt x="945515" y="1270"/>
                  </a:lnTo>
                  <a:lnTo>
                    <a:pt x="897890" y="0"/>
                  </a:lnTo>
                  <a:lnTo>
                    <a:pt x="850138" y="1270"/>
                  </a:lnTo>
                  <a:lnTo>
                    <a:pt x="803148" y="4953"/>
                  </a:lnTo>
                  <a:lnTo>
                    <a:pt x="756793" y="10922"/>
                  </a:lnTo>
                  <a:lnTo>
                    <a:pt x="711200" y="19304"/>
                  </a:lnTo>
                  <a:lnTo>
                    <a:pt x="666496" y="29972"/>
                  </a:lnTo>
                  <a:lnTo>
                    <a:pt x="622681" y="42799"/>
                  </a:lnTo>
                  <a:lnTo>
                    <a:pt x="579755" y="57658"/>
                  </a:lnTo>
                  <a:lnTo>
                    <a:pt x="537972" y="74676"/>
                  </a:lnTo>
                  <a:lnTo>
                    <a:pt x="497205" y="93599"/>
                  </a:lnTo>
                  <a:lnTo>
                    <a:pt x="457581" y="114554"/>
                  </a:lnTo>
                  <a:lnTo>
                    <a:pt x="419227" y="137414"/>
                  </a:lnTo>
                  <a:lnTo>
                    <a:pt x="382016" y="162052"/>
                  </a:lnTo>
                  <a:lnTo>
                    <a:pt x="346202" y="188595"/>
                  </a:lnTo>
                  <a:lnTo>
                    <a:pt x="311785" y="216662"/>
                  </a:lnTo>
                  <a:lnTo>
                    <a:pt x="278892" y="246380"/>
                  </a:lnTo>
                  <a:lnTo>
                    <a:pt x="247396" y="277749"/>
                  </a:lnTo>
                  <a:lnTo>
                    <a:pt x="217551" y="310515"/>
                  </a:lnTo>
                  <a:lnTo>
                    <a:pt x="189230" y="344805"/>
                  </a:lnTo>
                  <a:lnTo>
                    <a:pt x="162814" y="380365"/>
                  </a:lnTo>
                  <a:lnTo>
                    <a:pt x="138049" y="417322"/>
                  </a:lnTo>
                  <a:lnTo>
                    <a:pt x="115189" y="455549"/>
                  </a:lnTo>
                  <a:lnTo>
                    <a:pt x="94107" y="495046"/>
                  </a:lnTo>
                  <a:lnTo>
                    <a:pt x="75057" y="535559"/>
                  </a:lnTo>
                  <a:lnTo>
                    <a:pt x="57912" y="577342"/>
                  </a:lnTo>
                  <a:lnTo>
                    <a:pt x="42926" y="620014"/>
                  </a:lnTo>
                  <a:lnTo>
                    <a:pt x="30099" y="663575"/>
                  </a:lnTo>
                  <a:lnTo>
                    <a:pt x="19431" y="708152"/>
                  </a:lnTo>
                  <a:lnTo>
                    <a:pt x="11049" y="753491"/>
                  </a:lnTo>
                  <a:lnTo>
                    <a:pt x="4953" y="799592"/>
                  </a:lnTo>
                  <a:lnTo>
                    <a:pt x="1270" y="846328"/>
                  </a:lnTo>
                  <a:lnTo>
                    <a:pt x="0" y="893826"/>
                  </a:lnTo>
                  <a:lnTo>
                    <a:pt x="12" y="894537"/>
                  </a:lnTo>
                  <a:lnTo>
                    <a:pt x="0" y="895223"/>
                  </a:lnTo>
                  <a:lnTo>
                    <a:pt x="1270" y="942594"/>
                  </a:lnTo>
                  <a:lnTo>
                    <a:pt x="4953" y="989330"/>
                  </a:lnTo>
                  <a:lnTo>
                    <a:pt x="11049" y="1035380"/>
                  </a:lnTo>
                  <a:lnTo>
                    <a:pt x="19431" y="1080668"/>
                  </a:lnTo>
                  <a:lnTo>
                    <a:pt x="30099" y="1125131"/>
                  </a:lnTo>
                  <a:lnTo>
                    <a:pt x="42926" y="1168692"/>
                  </a:lnTo>
                  <a:lnTo>
                    <a:pt x="57912" y="1211300"/>
                  </a:lnTo>
                  <a:lnTo>
                    <a:pt x="75057" y="1252905"/>
                  </a:lnTo>
                  <a:lnTo>
                    <a:pt x="94107" y="1293431"/>
                  </a:lnTo>
                  <a:lnTo>
                    <a:pt x="115189" y="1332814"/>
                  </a:lnTo>
                  <a:lnTo>
                    <a:pt x="138049" y="1371003"/>
                  </a:lnTo>
                  <a:lnTo>
                    <a:pt x="162814" y="1407934"/>
                  </a:lnTo>
                  <a:lnTo>
                    <a:pt x="189230" y="1443532"/>
                  </a:lnTo>
                  <a:lnTo>
                    <a:pt x="217551" y="1477746"/>
                  </a:lnTo>
                  <a:lnTo>
                    <a:pt x="247396" y="1510512"/>
                  </a:lnTo>
                  <a:lnTo>
                    <a:pt x="278892" y="1541780"/>
                  </a:lnTo>
                  <a:lnTo>
                    <a:pt x="311785" y="1571459"/>
                  </a:lnTo>
                  <a:lnTo>
                    <a:pt x="346202" y="1599526"/>
                  </a:lnTo>
                  <a:lnTo>
                    <a:pt x="382016" y="1625904"/>
                  </a:lnTo>
                  <a:lnTo>
                    <a:pt x="419227" y="1650517"/>
                  </a:lnTo>
                  <a:lnTo>
                    <a:pt x="457581" y="1673313"/>
                  </a:lnTo>
                  <a:lnTo>
                    <a:pt x="497205" y="1694218"/>
                  </a:lnTo>
                  <a:lnTo>
                    <a:pt x="537972" y="1713191"/>
                  </a:lnTo>
                  <a:lnTo>
                    <a:pt x="579755" y="1730171"/>
                  </a:lnTo>
                  <a:lnTo>
                    <a:pt x="622681" y="1745094"/>
                  </a:lnTo>
                  <a:lnTo>
                    <a:pt x="666496" y="1757883"/>
                  </a:lnTo>
                  <a:lnTo>
                    <a:pt x="711200" y="1768475"/>
                  </a:lnTo>
                  <a:lnTo>
                    <a:pt x="756793" y="1776831"/>
                  </a:lnTo>
                  <a:lnTo>
                    <a:pt x="803148" y="1782864"/>
                  </a:lnTo>
                  <a:lnTo>
                    <a:pt x="850138" y="1786534"/>
                  </a:lnTo>
                  <a:lnTo>
                    <a:pt x="897890" y="1787779"/>
                  </a:lnTo>
                  <a:lnTo>
                    <a:pt x="945515" y="1786534"/>
                  </a:lnTo>
                  <a:lnTo>
                    <a:pt x="992505" y="1782864"/>
                  </a:lnTo>
                  <a:lnTo>
                    <a:pt x="1038860" y="1776831"/>
                  </a:lnTo>
                  <a:lnTo>
                    <a:pt x="1084453" y="1768475"/>
                  </a:lnTo>
                  <a:lnTo>
                    <a:pt x="1129157" y="1757883"/>
                  </a:lnTo>
                  <a:lnTo>
                    <a:pt x="1172972" y="1745094"/>
                  </a:lnTo>
                  <a:lnTo>
                    <a:pt x="1215898" y="1730171"/>
                  </a:lnTo>
                  <a:lnTo>
                    <a:pt x="1257808" y="1713191"/>
                  </a:lnTo>
                  <a:lnTo>
                    <a:pt x="1298448" y="1694218"/>
                  </a:lnTo>
                  <a:lnTo>
                    <a:pt x="1338072" y="1673313"/>
                  </a:lnTo>
                  <a:lnTo>
                    <a:pt x="1376426" y="1650517"/>
                  </a:lnTo>
                  <a:lnTo>
                    <a:pt x="1413637" y="1625904"/>
                  </a:lnTo>
                  <a:lnTo>
                    <a:pt x="1449451" y="1599526"/>
                  </a:lnTo>
                  <a:lnTo>
                    <a:pt x="1483868" y="1571459"/>
                  </a:lnTo>
                  <a:lnTo>
                    <a:pt x="1516748" y="1541780"/>
                  </a:lnTo>
                  <a:lnTo>
                    <a:pt x="1548244" y="1510512"/>
                  </a:lnTo>
                  <a:lnTo>
                    <a:pt x="1578102" y="1477746"/>
                  </a:lnTo>
                  <a:lnTo>
                    <a:pt x="1606423" y="1443532"/>
                  </a:lnTo>
                  <a:lnTo>
                    <a:pt x="1632839" y="1407934"/>
                  </a:lnTo>
                  <a:lnTo>
                    <a:pt x="1657604" y="1371003"/>
                  </a:lnTo>
                  <a:lnTo>
                    <a:pt x="1680464" y="1332814"/>
                  </a:lnTo>
                  <a:lnTo>
                    <a:pt x="1701546" y="1293431"/>
                  </a:lnTo>
                  <a:lnTo>
                    <a:pt x="1720596" y="1252905"/>
                  </a:lnTo>
                  <a:lnTo>
                    <a:pt x="1737741" y="1211300"/>
                  </a:lnTo>
                  <a:lnTo>
                    <a:pt x="1752727" y="1168692"/>
                  </a:lnTo>
                  <a:lnTo>
                    <a:pt x="1765554" y="1125131"/>
                  </a:lnTo>
                  <a:lnTo>
                    <a:pt x="1776222" y="1080668"/>
                  </a:lnTo>
                  <a:lnTo>
                    <a:pt x="1784604" y="1035380"/>
                  </a:lnTo>
                  <a:lnTo>
                    <a:pt x="1790700" y="989330"/>
                  </a:lnTo>
                  <a:lnTo>
                    <a:pt x="1794383" y="942594"/>
                  </a:lnTo>
                  <a:lnTo>
                    <a:pt x="1795653" y="895223"/>
                  </a:lnTo>
                  <a:lnTo>
                    <a:pt x="1795627" y="894537"/>
                  </a:lnTo>
                  <a:lnTo>
                    <a:pt x="1795653" y="893826"/>
                  </a:lnTo>
                  <a:close/>
                </a:path>
              </a:pathLst>
            </a:custGeom>
            <a:solidFill>
              <a:srgbClr val="D41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41900" y="4610100"/>
              <a:ext cx="1795780" cy="1785620"/>
            </a:xfrm>
            <a:custGeom>
              <a:avLst/>
              <a:gdLst/>
              <a:ahLst/>
              <a:cxnLst/>
              <a:rect l="l" t="t" r="r" b="b"/>
              <a:pathLst>
                <a:path w="1795779" h="1785620">
                  <a:moveTo>
                    <a:pt x="0" y="892683"/>
                  </a:moveTo>
                  <a:lnTo>
                    <a:pt x="1270" y="845185"/>
                  </a:lnTo>
                  <a:lnTo>
                    <a:pt x="4952" y="798449"/>
                  </a:lnTo>
                  <a:lnTo>
                    <a:pt x="11049" y="752475"/>
                  </a:lnTo>
                  <a:lnTo>
                    <a:pt x="19430" y="707136"/>
                  </a:lnTo>
                  <a:lnTo>
                    <a:pt x="30099" y="662559"/>
                  </a:lnTo>
                  <a:lnTo>
                    <a:pt x="42925" y="619125"/>
                  </a:lnTo>
                  <a:lnTo>
                    <a:pt x="57912" y="576452"/>
                  </a:lnTo>
                  <a:lnTo>
                    <a:pt x="75057" y="534924"/>
                  </a:lnTo>
                  <a:lnTo>
                    <a:pt x="94107" y="494411"/>
                  </a:lnTo>
                  <a:lnTo>
                    <a:pt x="115188" y="454913"/>
                  </a:lnTo>
                  <a:lnTo>
                    <a:pt x="138049" y="416687"/>
                  </a:lnTo>
                  <a:lnTo>
                    <a:pt x="162813" y="379856"/>
                  </a:lnTo>
                  <a:lnTo>
                    <a:pt x="189229" y="344297"/>
                  </a:lnTo>
                  <a:lnTo>
                    <a:pt x="217550" y="310006"/>
                  </a:lnTo>
                  <a:lnTo>
                    <a:pt x="247396" y="277368"/>
                  </a:lnTo>
                  <a:lnTo>
                    <a:pt x="278891" y="245999"/>
                  </a:lnTo>
                  <a:lnTo>
                    <a:pt x="311785" y="216281"/>
                  </a:lnTo>
                  <a:lnTo>
                    <a:pt x="346201" y="188213"/>
                  </a:lnTo>
                  <a:lnTo>
                    <a:pt x="382015" y="161925"/>
                  </a:lnTo>
                  <a:lnTo>
                    <a:pt x="419226" y="137287"/>
                  </a:lnTo>
                  <a:lnTo>
                    <a:pt x="457580" y="114426"/>
                  </a:lnTo>
                  <a:lnTo>
                    <a:pt x="497204" y="93472"/>
                  </a:lnTo>
                  <a:lnTo>
                    <a:pt x="537972" y="74549"/>
                  </a:lnTo>
                  <a:lnTo>
                    <a:pt x="579754" y="57657"/>
                  </a:lnTo>
                  <a:lnTo>
                    <a:pt x="622680" y="42799"/>
                  </a:lnTo>
                  <a:lnTo>
                    <a:pt x="666496" y="29972"/>
                  </a:lnTo>
                  <a:lnTo>
                    <a:pt x="711200" y="19304"/>
                  </a:lnTo>
                  <a:lnTo>
                    <a:pt x="756792" y="10922"/>
                  </a:lnTo>
                  <a:lnTo>
                    <a:pt x="803148" y="4952"/>
                  </a:lnTo>
                  <a:lnTo>
                    <a:pt x="850138" y="1269"/>
                  </a:lnTo>
                  <a:lnTo>
                    <a:pt x="897889" y="0"/>
                  </a:lnTo>
                  <a:lnTo>
                    <a:pt x="945514" y="1269"/>
                  </a:lnTo>
                  <a:lnTo>
                    <a:pt x="992504" y="4952"/>
                  </a:lnTo>
                  <a:lnTo>
                    <a:pt x="1038860" y="10922"/>
                  </a:lnTo>
                  <a:lnTo>
                    <a:pt x="1084452" y="19304"/>
                  </a:lnTo>
                  <a:lnTo>
                    <a:pt x="1129157" y="29972"/>
                  </a:lnTo>
                  <a:lnTo>
                    <a:pt x="1172972" y="42799"/>
                  </a:lnTo>
                  <a:lnTo>
                    <a:pt x="1215898" y="57657"/>
                  </a:lnTo>
                  <a:lnTo>
                    <a:pt x="1257808" y="74549"/>
                  </a:lnTo>
                  <a:lnTo>
                    <a:pt x="1298448" y="93472"/>
                  </a:lnTo>
                  <a:lnTo>
                    <a:pt x="1338072" y="114426"/>
                  </a:lnTo>
                  <a:lnTo>
                    <a:pt x="1376426" y="137287"/>
                  </a:lnTo>
                  <a:lnTo>
                    <a:pt x="1413637" y="161925"/>
                  </a:lnTo>
                  <a:lnTo>
                    <a:pt x="1449451" y="188213"/>
                  </a:lnTo>
                  <a:lnTo>
                    <a:pt x="1483868" y="216281"/>
                  </a:lnTo>
                  <a:lnTo>
                    <a:pt x="1516760" y="245999"/>
                  </a:lnTo>
                  <a:lnTo>
                    <a:pt x="1548256" y="277368"/>
                  </a:lnTo>
                  <a:lnTo>
                    <a:pt x="1578102" y="310006"/>
                  </a:lnTo>
                  <a:lnTo>
                    <a:pt x="1606423" y="344297"/>
                  </a:lnTo>
                  <a:lnTo>
                    <a:pt x="1632839" y="379856"/>
                  </a:lnTo>
                  <a:lnTo>
                    <a:pt x="1657603" y="416687"/>
                  </a:lnTo>
                  <a:lnTo>
                    <a:pt x="1680464" y="454913"/>
                  </a:lnTo>
                  <a:lnTo>
                    <a:pt x="1701546" y="494411"/>
                  </a:lnTo>
                  <a:lnTo>
                    <a:pt x="1720596" y="534924"/>
                  </a:lnTo>
                  <a:lnTo>
                    <a:pt x="1737741" y="576452"/>
                  </a:lnTo>
                  <a:lnTo>
                    <a:pt x="1752727" y="619125"/>
                  </a:lnTo>
                  <a:lnTo>
                    <a:pt x="1765553" y="662559"/>
                  </a:lnTo>
                  <a:lnTo>
                    <a:pt x="1776222" y="707136"/>
                  </a:lnTo>
                  <a:lnTo>
                    <a:pt x="1784603" y="752475"/>
                  </a:lnTo>
                  <a:lnTo>
                    <a:pt x="1790700" y="798449"/>
                  </a:lnTo>
                  <a:lnTo>
                    <a:pt x="1794382" y="845185"/>
                  </a:lnTo>
                  <a:lnTo>
                    <a:pt x="1795652" y="892683"/>
                  </a:lnTo>
                  <a:lnTo>
                    <a:pt x="1794382" y="940054"/>
                  </a:lnTo>
                  <a:lnTo>
                    <a:pt x="1790700" y="986790"/>
                  </a:lnTo>
                  <a:lnTo>
                    <a:pt x="1784603" y="1032840"/>
                  </a:lnTo>
                  <a:lnTo>
                    <a:pt x="1776222" y="1078128"/>
                  </a:lnTo>
                  <a:lnTo>
                    <a:pt x="1765553" y="1122591"/>
                  </a:lnTo>
                  <a:lnTo>
                    <a:pt x="1752727" y="1166152"/>
                  </a:lnTo>
                  <a:lnTo>
                    <a:pt x="1737741" y="1208760"/>
                  </a:lnTo>
                  <a:lnTo>
                    <a:pt x="1720596" y="1250365"/>
                  </a:lnTo>
                  <a:lnTo>
                    <a:pt x="1701546" y="1290891"/>
                  </a:lnTo>
                  <a:lnTo>
                    <a:pt x="1680464" y="1330274"/>
                  </a:lnTo>
                  <a:lnTo>
                    <a:pt x="1657603" y="1368463"/>
                  </a:lnTo>
                  <a:lnTo>
                    <a:pt x="1632839" y="1405394"/>
                  </a:lnTo>
                  <a:lnTo>
                    <a:pt x="1606423" y="1440992"/>
                  </a:lnTo>
                  <a:lnTo>
                    <a:pt x="1578102" y="1475206"/>
                  </a:lnTo>
                  <a:lnTo>
                    <a:pt x="1548256" y="1507972"/>
                  </a:lnTo>
                  <a:lnTo>
                    <a:pt x="1516760" y="1539240"/>
                  </a:lnTo>
                  <a:lnTo>
                    <a:pt x="1483868" y="1568919"/>
                  </a:lnTo>
                  <a:lnTo>
                    <a:pt x="1449451" y="1596986"/>
                  </a:lnTo>
                  <a:lnTo>
                    <a:pt x="1413637" y="1623364"/>
                  </a:lnTo>
                  <a:lnTo>
                    <a:pt x="1376426" y="1647977"/>
                  </a:lnTo>
                  <a:lnTo>
                    <a:pt x="1338072" y="1670773"/>
                  </a:lnTo>
                  <a:lnTo>
                    <a:pt x="1298448" y="1691678"/>
                  </a:lnTo>
                  <a:lnTo>
                    <a:pt x="1257808" y="1710651"/>
                  </a:lnTo>
                  <a:lnTo>
                    <a:pt x="1215898" y="1727631"/>
                  </a:lnTo>
                  <a:lnTo>
                    <a:pt x="1172972" y="1742554"/>
                  </a:lnTo>
                  <a:lnTo>
                    <a:pt x="1129157" y="1755343"/>
                  </a:lnTo>
                  <a:lnTo>
                    <a:pt x="1084452" y="1765935"/>
                  </a:lnTo>
                  <a:lnTo>
                    <a:pt x="1038860" y="1774291"/>
                  </a:lnTo>
                  <a:lnTo>
                    <a:pt x="992504" y="1780324"/>
                  </a:lnTo>
                  <a:lnTo>
                    <a:pt x="945514" y="1783994"/>
                  </a:lnTo>
                  <a:lnTo>
                    <a:pt x="897889" y="1785239"/>
                  </a:lnTo>
                  <a:lnTo>
                    <a:pt x="850138" y="1783994"/>
                  </a:lnTo>
                  <a:lnTo>
                    <a:pt x="803148" y="1780324"/>
                  </a:lnTo>
                  <a:lnTo>
                    <a:pt x="756792" y="1774291"/>
                  </a:lnTo>
                  <a:lnTo>
                    <a:pt x="711200" y="1765935"/>
                  </a:lnTo>
                  <a:lnTo>
                    <a:pt x="666496" y="1755343"/>
                  </a:lnTo>
                  <a:lnTo>
                    <a:pt x="622680" y="1742554"/>
                  </a:lnTo>
                  <a:lnTo>
                    <a:pt x="579754" y="1727631"/>
                  </a:lnTo>
                  <a:lnTo>
                    <a:pt x="537972" y="1710651"/>
                  </a:lnTo>
                  <a:lnTo>
                    <a:pt x="497204" y="1691678"/>
                  </a:lnTo>
                  <a:lnTo>
                    <a:pt x="457580" y="1670773"/>
                  </a:lnTo>
                  <a:lnTo>
                    <a:pt x="419226" y="1647977"/>
                  </a:lnTo>
                  <a:lnTo>
                    <a:pt x="382015" y="1623364"/>
                  </a:lnTo>
                  <a:lnTo>
                    <a:pt x="346201" y="1596986"/>
                  </a:lnTo>
                  <a:lnTo>
                    <a:pt x="311785" y="1568919"/>
                  </a:lnTo>
                  <a:lnTo>
                    <a:pt x="278891" y="1539240"/>
                  </a:lnTo>
                  <a:lnTo>
                    <a:pt x="247396" y="1507972"/>
                  </a:lnTo>
                  <a:lnTo>
                    <a:pt x="217550" y="1475206"/>
                  </a:lnTo>
                  <a:lnTo>
                    <a:pt x="189229" y="1440992"/>
                  </a:lnTo>
                  <a:lnTo>
                    <a:pt x="162813" y="1405394"/>
                  </a:lnTo>
                  <a:lnTo>
                    <a:pt x="138049" y="1368463"/>
                  </a:lnTo>
                  <a:lnTo>
                    <a:pt x="115188" y="1330274"/>
                  </a:lnTo>
                  <a:lnTo>
                    <a:pt x="94107" y="1290891"/>
                  </a:lnTo>
                  <a:lnTo>
                    <a:pt x="75057" y="1250365"/>
                  </a:lnTo>
                  <a:lnTo>
                    <a:pt x="57912" y="1208760"/>
                  </a:lnTo>
                  <a:lnTo>
                    <a:pt x="42925" y="1166152"/>
                  </a:lnTo>
                  <a:lnTo>
                    <a:pt x="30099" y="1122591"/>
                  </a:lnTo>
                  <a:lnTo>
                    <a:pt x="19430" y="1078128"/>
                  </a:lnTo>
                  <a:lnTo>
                    <a:pt x="11049" y="1032840"/>
                  </a:lnTo>
                  <a:lnTo>
                    <a:pt x="4952" y="986790"/>
                  </a:lnTo>
                  <a:lnTo>
                    <a:pt x="1270" y="940054"/>
                  </a:lnTo>
                  <a:lnTo>
                    <a:pt x="0" y="89268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233670" y="5070475"/>
            <a:ext cx="1463040" cy="72136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algn="ctr">
              <a:lnSpc>
                <a:spcPts val="1780"/>
              </a:lnSpc>
              <a:spcBef>
                <a:spcPts val="275"/>
              </a:spcBef>
            </a:pP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Les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ers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600" spc="140" dirty="0">
                <a:solidFill>
                  <a:srgbClr val="FFFFFF"/>
                </a:solidFill>
                <a:latin typeface="Verdana"/>
                <a:cs typeface="Verdana"/>
              </a:rPr>
              <a:t>ec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1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Verdana"/>
                <a:cs typeface="Verdana"/>
              </a:rPr>
              <a:t>à 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venir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31179" y="4124959"/>
            <a:ext cx="617220" cy="327660"/>
          </a:xfrm>
          <a:custGeom>
            <a:avLst/>
            <a:gdLst/>
            <a:ahLst/>
            <a:cxnLst/>
            <a:rect l="l" t="t" r="r" b="b"/>
            <a:pathLst>
              <a:path w="617220" h="327660">
                <a:moveTo>
                  <a:pt x="308610" y="0"/>
                </a:moveTo>
                <a:lnTo>
                  <a:pt x="0" y="327151"/>
                </a:lnTo>
                <a:lnTo>
                  <a:pt x="617220" y="327151"/>
                </a:lnTo>
                <a:lnTo>
                  <a:pt x="308610" y="0"/>
                </a:lnTo>
                <a:close/>
              </a:path>
            </a:pathLst>
          </a:custGeom>
          <a:solidFill>
            <a:srgbClr val="AAB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4960620" y="2212339"/>
            <a:ext cx="1963420" cy="1793239"/>
            <a:chOff x="4960620" y="2212339"/>
            <a:chExt cx="1963420" cy="1793239"/>
          </a:xfrm>
        </p:grpSpPr>
        <p:sp>
          <p:nvSpPr>
            <p:cNvPr id="24" name="object 24"/>
            <p:cNvSpPr/>
            <p:nvPr/>
          </p:nvSpPr>
          <p:spPr>
            <a:xfrm>
              <a:off x="4970780" y="2222499"/>
              <a:ext cx="1940560" cy="1770380"/>
            </a:xfrm>
            <a:custGeom>
              <a:avLst/>
              <a:gdLst/>
              <a:ahLst/>
              <a:cxnLst/>
              <a:rect l="l" t="t" r="r" b="b"/>
              <a:pathLst>
                <a:path w="1940559" h="1770379">
                  <a:moveTo>
                    <a:pt x="1940306" y="886333"/>
                  </a:moveTo>
                  <a:lnTo>
                    <a:pt x="1939036" y="840867"/>
                  </a:lnTo>
                  <a:lnTo>
                    <a:pt x="1935353" y="795909"/>
                  </a:lnTo>
                  <a:lnTo>
                    <a:pt x="1929130" y="751713"/>
                  </a:lnTo>
                  <a:lnTo>
                    <a:pt x="1920621" y="708152"/>
                  </a:lnTo>
                  <a:lnTo>
                    <a:pt x="1909826" y="665480"/>
                  </a:lnTo>
                  <a:lnTo>
                    <a:pt x="1896745" y="623443"/>
                  </a:lnTo>
                  <a:lnTo>
                    <a:pt x="1881505" y="582422"/>
                  </a:lnTo>
                  <a:lnTo>
                    <a:pt x="1864106" y="542290"/>
                  </a:lnTo>
                  <a:lnTo>
                    <a:pt x="1844675" y="503174"/>
                  </a:lnTo>
                  <a:lnTo>
                    <a:pt x="1823339" y="465074"/>
                  </a:lnTo>
                  <a:lnTo>
                    <a:pt x="1799971" y="427990"/>
                  </a:lnTo>
                  <a:lnTo>
                    <a:pt x="1774825" y="392176"/>
                  </a:lnTo>
                  <a:lnTo>
                    <a:pt x="1747901" y="357505"/>
                  </a:lnTo>
                  <a:lnTo>
                    <a:pt x="1719072" y="324104"/>
                  </a:lnTo>
                  <a:lnTo>
                    <a:pt x="1688592" y="292100"/>
                  </a:lnTo>
                  <a:lnTo>
                    <a:pt x="1687029" y="290614"/>
                  </a:lnTo>
                  <a:lnTo>
                    <a:pt x="1686039" y="289560"/>
                  </a:lnTo>
                  <a:lnTo>
                    <a:pt x="1654048" y="258826"/>
                  </a:lnTo>
                  <a:lnTo>
                    <a:pt x="1620393" y="229616"/>
                  </a:lnTo>
                  <a:lnTo>
                    <a:pt x="1585214" y="201803"/>
                  </a:lnTo>
                  <a:lnTo>
                    <a:pt x="1548638" y="175514"/>
                  </a:lnTo>
                  <a:lnTo>
                    <a:pt x="1510538" y="150876"/>
                  </a:lnTo>
                  <a:lnTo>
                    <a:pt x="1471295" y="127889"/>
                  </a:lnTo>
                  <a:lnTo>
                    <a:pt x="1430655" y="106680"/>
                  </a:lnTo>
                  <a:lnTo>
                    <a:pt x="1388872" y="87122"/>
                  </a:lnTo>
                  <a:lnTo>
                    <a:pt x="1346073" y="69469"/>
                  </a:lnTo>
                  <a:lnTo>
                    <a:pt x="1302004" y="53594"/>
                  </a:lnTo>
                  <a:lnTo>
                    <a:pt x="1257046" y="39751"/>
                  </a:lnTo>
                  <a:lnTo>
                    <a:pt x="1211072" y="27813"/>
                  </a:lnTo>
                  <a:lnTo>
                    <a:pt x="1164209" y="17907"/>
                  </a:lnTo>
                  <a:lnTo>
                    <a:pt x="1116457" y="10160"/>
                  </a:lnTo>
                  <a:lnTo>
                    <a:pt x="1067943" y="4572"/>
                  </a:lnTo>
                  <a:lnTo>
                    <a:pt x="1018667" y="1143"/>
                  </a:lnTo>
                  <a:lnTo>
                    <a:pt x="968883" y="0"/>
                  </a:lnTo>
                  <a:lnTo>
                    <a:pt x="919099" y="1143"/>
                  </a:lnTo>
                  <a:lnTo>
                    <a:pt x="869823" y="4572"/>
                  </a:lnTo>
                  <a:lnTo>
                    <a:pt x="821309" y="10160"/>
                  </a:lnTo>
                  <a:lnTo>
                    <a:pt x="773557" y="17907"/>
                  </a:lnTo>
                  <a:lnTo>
                    <a:pt x="726694" y="27813"/>
                  </a:lnTo>
                  <a:lnTo>
                    <a:pt x="680720" y="39751"/>
                  </a:lnTo>
                  <a:lnTo>
                    <a:pt x="635762" y="53594"/>
                  </a:lnTo>
                  <a:lnTo>
                    <a:pt x="591693" y="69469"/>
                  </a:lnTo>
                  <a:lnTo>
                    <a:pt x="548894" y="87122"/>
                  </a:lnTo>
                  <a:lnTo>
                    <a:pt x="507111" y="106680"/>
                  </a:lnTo>
                  <a:lnTo>
                    <a:pt x="466471" y="127889"/>
                  </a:lnTo>
                  <a:lnTo>
                    <a:pt x="427228" y="150876"/>
                  </a:lnTo>
                  <a:lnTo>
                    <a:pt x="389128" y="175514"/>
                  </a:lnTo>
                  <a:lnTo>
                    <a:pt x="352552" y="201803"/>
                  </a:lnTo>
                  <a:lnTo>
                    <a:pt x="317373" y="229616"/>
                  </a:lnTo>
                  <a:lnTo>
                    <a:pt x="283718" y="258826"/>
                  </a:lnTo>
                  <a:lnTo>
                    <a:pt x="251714" y="289560"/>
                  </a:lnTo>
                  <a:lnTo>
                    <a:pt x="221234" y="321564"/>
                  </a:lnTo>
                  <a:lnTo>
                    <a:pt x="192532" y="354965"/>
                  </a:lnTo>
                  <a:lnTo>
                    <a:pt x="165481" y="389636"/>
                  </a:lnTo>
                  <a:lnTo>
                    <a:pt x="140335" y="425450"/>
                  </a:lnTo>
                  <a:lnTo>
                    <a:pt x="116967" y="462534"/>
                  </a:lnTo>
                  <a:lnTo>
                    <a:pt x="95631" y="500634"/>
                  </a:lnTo>
                  <a:lnTo>
                    <a:pt x="76200" y="539750"/>
                  </a:lnTo>
                  <a:lnTo>
                    <a:pt x="58801" y="579882"/>
                  </a:lnTo>
                  <a:lnTo>
                    <a:pt x="43561" y="620903"/>
                  </a:lnTo>
                  <a:lnTo>
                    <a:pt x="30480" y="662940"/>
                  </a:lnTo>
                  <a:lnTo>
                    <a:pt x="19685" y="705612"/>
                  </a:lnTo>
                  <a:lnTo>
                    <a:pt x="11176" y="749173"/>
                  </a:lnTo>
                  <a:lnTo>
                    <a:pt x="4953" y="793369"/>
                  </a:lnTo>
                  <a:lnTo>
                    <a:pt x="1270" y="838327"/>
                  </a:lnTo>
                  <a:lnTo>
                    <a:pt x="0" y="883793"/>
                  </a:lnTo>
                  <a:lnTo>
                    <a:pt x="1270" y="929259"/>
                  </a:lnTo>
                  <a:lnTo>
                    <a:pt x="4953" y="974217"/>
                  </a:lnTo>
                  <a:lnTo>
                    <a:pt x="11176" y="1018413"/>
                  </a:lnTo>
                  <a:lnTo>
                    <a:pt x="19685" y="1061974"/>
                  </a:lnTo>
                  <a:lnTo>
                    <a:pt x="30480" y="1104646"/>
                  </a:lnTo>
                  <a:lnTo>
                    <a:pt x="43561" y="1146683"/>
                  </a:lnTo>
                  <a:lnTo>
                    <a:pt x="58801" y="1187704"/>
                  </a:lnTo>
                  <a:lnTo>
                    <a:pt x="76200" y="1227836"/>
                  </a:lnTo>
                  <a:lnTo>
                    <a:pt x="95631" y="1266952"/>
                  </a:lnTo>
                  <a:lnTo>
                    <a:pt x="116967" y="1305052"/>
                  </a:lnTo>
                  <a:lnTo>
                    <a:pt x="140335" y="1342136"/>
                  </a:lnTo>
                  <a:lnTo>
                    <a:pt x="165481" y="1377950"/>
                  </a:lnTo>
                  <a:lnTo>
                    <a:pt x="192532" y="1412621"/>
                  </a:lnTo>
                  <a:lnTo>
                    <a:pt x="221234" y="1446022"/>
                  </a:lnTo>
                  <a:lnTo>
                    <a:pt x="251714" y="1478026"/>
                  </a:lnTo>
                  <a:lnTo>
                    <a:pt x="253123" y="1479397"/>
                  </a:lnTo>
                  <a:lnTo>
                    <a:pt x="254254" y="1480566"/>
                  </a:lnTo>
                  <a:lnTo>
                    <a:pt x="286258" y="1511300"/>
                  </a:lnTo>
                  <a:lnTo>
                    <a:pt x="319913" y="1540510"/>
                  </a:lnTo>
                  <a:lnTo>
                    <a:pt x="355092" y="1568323"/>
                  </a:lnTo>
                  <a:lnTo>
                    <a:pt x="391668" y="1594612"/>
                  </a:lnTo>
                  <a:lnTo>
                    <a:pt x="429768" y="1619250"/>
                  </a:lnTo>
                  <a:lnTo>
                    <a:pt x="469011" y="1642237"/>
                  </a:lnTo>
                  <a:lnTo>
                    <a:pt x="509651" y="1663446"/>
                  </a:lnTo>
                  <a:lnTo>
                    <a:pt x="551434" y="1683004"/>
                  </a:lnTo>
                  <a:lnTo>
                    <a:pt x="594233" y="1700657"/>
                  </a:lnTo>
                  <a:lnTo>
                    <a:pt x="638302" y="1716532"/>
                  </a:lnTo>
                  <a:lnTo>
                    <a:pt x="683260" y="1730375"/>
                  </a:lnTo>
                  <a:lnTo>
                    <a:pt x="729234" y="1742313"/>
                  </a:lnTo>
                  <a:lnTo>
                    <a:pt x="776097" y="1752219"/>
                  </a:lnTo>
                  <a:lnTo>
                    <a:pt x="823849" y="1759966"/>
                  </a:lnTo>
                  <a:lnTo>
                    <a:pt x="872363" y="1765554"/>
                  </a:lnTo>
                  <a:lnTo>
                    <a:pt x="921639" y="1768983"/>
                  </a:lnTo>
                  <a:lnTo>
                    <a:pt x="971423" y="1770126"/>
                  </a:lnTo>
                  <a:lnTo>
                    <a:pt x="1021207" y="1768983"/>
                  </a:lnTo>
                  <a:lnTo>
                    <a:pt x="1070483" y="1765554"/>
                  </a:lnTo>
                  <a:lnTo>
                    <a:pt x="1118997" y="1759966"/>
                  </a:lnTo>
                  <a:lnTo>
                    <a:pt x="1166749" y="1752219"/>
                  </a:lnTo>
                  <a:lnTo>
                    <a:pt x="1213612" y="1742313"/>
                  </a:lnTo>
                  <a:lnTo>
                    <a:pt x="1259586" y="1730375"/>
                  </a:lnTo>
                  <a:lnTo>
                    <a:pt x="1304544" y="1716532"/>
                  </a:lnTo>
                  <a:lnTo>
                    <a:pt x="1348613" y="1700657"/>
                  </a:lnTo>
                  <a:lnTo>
                    <a:pt x="1391412" y="1683004"/>
                  </a:lnTo>
                  <a:lnTo>
                    <a:pt x="1433195" y="1663446"/>
                  </a:lnTo>
                  <a:lnTo>
                    <a:pt x="1473835" y="1642237"/>
                  </a:lnTo>
                  <a:lnTo>
                    <a:pt x="1513078" y="1619250"/>
                  </a:lnTo>
                  <a:lnTo>
                    <a:pt x="1551165" y="1594612"/>
                  </a:lnTo>
                  <a:lnTo>
                    <a:pt x="1587741" y="1568323"/>
                  </a:lnTo>
                  <a:lnTo>
                    <a:pt x="1622933" y="1540510"/>
                  </a:lnTo>
                  <a:lnTo>
                    <a:pt x="1656588" y="1511300"/>
                  </a:lnTo>
                  <a:lnTo>
                    <a:pt x="1688592" y="1480566"/>
                  </a:lnTo>
                  <a:lnTo>
                    <a:pt x="1719072" y="1448562"/>
                  </a:lnTo>
                  <a:lnTo>
                    <a:pt x="1747901" y="1415161"/>
                  </a:lnTo>
                  <a:lnTo>
                    <a:pt x="1774825" y="1380490"/>
                  </a:lnTo>
                  <a:lnTo>
                    <a:pt x="1799971" y="1344676"/>
                  </a:lnTo>
                  <a:lnTo>
                    <a:pt x="1823339" y="1307592"/>
                  </a:lnTo>
                  <a:lnTo>
                    <a:pt x="1844675" y="1269492"/>
                  </a:lnTo>
                  <a:lnTo>
                    <a:pt x="1864106" y="1230376"/>
                  </a:lnTo>
                  <a:lnTo>
                    <a:pt x="1881505" y="1190244"/>
                  </a:lnTo>
                  <a:lnTo>
                    <a:pt x="1896745" y="1149223"/>
                  </a:lnTo>
                  <a:lnTo>
                    <a:pt x="1909826" y="1107186"/>
                  </a:lnTo>
                  <a:lnTo>
                    <a:pt x="1920621" y="1064514"/>
                  </a:lnTo>
                  <a:lnTo>
                    <a:pt x="1929130" y="1020953"/>
                  </a:lnTo>
                  <a:lnTo>
                    <a:pt x="1935353" y="976757"/>
                  </a:lnTo>
                  <a:lnTo>
                    <a:pt x="1939036" y="931799"/>
                  </a:lnTo>
                  <a:lnTo>
                    <a:pt x="1940306" y="886333"/>
                  </a:lnTo>
                  <a:close/>
                </a:path>
              </a:pathLst>
            </a:custGeom>
            <a:solidFill>
              <a:srgbClr val="E03A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73320" y="2225039"/>
              <a:ext cx="1938020" cy="1767839"/>
            </a:xfrm>
            <a:custGeom>
              <a:avLst/>
              <a:gdLst/>
              <a:ahLst/>
              <a:cxnLst/>
              <a:rect l="l" t="t" r="r" b="b"/>
              <a:pathLst>
                <a:path w="1938020" h="1767839">
                  <a:moveTo>
                    <a:pt x="0" y="883793"/>
                  </a:moveTo>
                  <a:lnTo>
                    <a:pt x="1269" y="838326"/>
                  </a:lnTo>
                  <a:lnTo>
                    <a:pt x="4952" y="793369"/>
                  </a:lnTo>
                  <a:lnTo>
                    <a:pt x="11175" y="749173"/>
                  </a:lnTo>
                  <a:lnTo>
                    <a:pt x="19684" y="705612"/>
                  </a:lnTo>
                  <a:lnTo>
                    <a:pt x="30479" y="662939"/>
                  </a:lnTo>
                  <a:lnTo>
                    <a:pt x="43560" y="620902"/>
                  </a:lnTo>
                  <a:lnTo>
                    <a:pt x="58800" y="579882"/>
                  </a:lnTo>
                  <a:lnTo>
                    <a:pt x="76200" y="539750"/>
                  </a:lnTo>
                  <a:lnTo>
                    <a:pt x="95630" y="500634"/>
                  </a:lnTo>
                  <a:lnTo>
                    <a:pt x="116966" y="462534"/>
                  </a:lnTo>
                  <a:lnTo>
                    <a:pt x="140334" y="425450"/>
                  </a:lnTo>
                  <a:lnTo>
                    <a:pt x="165480" y="389636"/>
                  </a:lnTo>
                  <a:lnTo>
                    <a:pt x="192531" y="354964"/>
                  </a:lnTo>
                  <a:lnTo>
                    <a:pt x="221233" y="321563"/>
                  </a:lnTo>
                  <a:lnTo>
                    <a:pt x="251713" y="289560"/>
                  </a:lnTo>
                  <a:lnTo>
                    <a:pt x="283717" y="258825"/>
                  </a:lnTo>
                  <a:lnTo>
                    <a:pt x="317372" y="229615"/>
                  </a:lnTo>
                  <a:lnTo>
                    <a:pt x="352551" y="201802"/>
                  </a:lnTo>
                  <a:lnTo>
                    <a:pt x="389127" y="175513"/>
                  </a:lnTo>
                  <a:lnTo>
                    <a:pt x="427227" y="150875"/>
                  </a:lnTo>
                  <a:lnTo>
                    <a:pt x="466470" y="127888"/>
                  </a:lnTo>
                  <a:lnTo>
                    <a:pt x="507110" y="106680"/>
                  </a:lnTo>
                  <a:lnTo>
                    <a:pt x="548893" y="87122"/>
                  </a:lnTo>
                  <a:lnTo>
                    <a:pt x="591692" y="69469"/>
                  </a:lnTo>
                  <a:lnTo>
                    <a:pt x="635762" y="53594"/>
                  </a:lnTo>
                  <a:lnTo>
                    <a:pt x="680719" y="39750"/>
                  </a:lnTo>
                  <a:lnTo>
                    <a:pt x="726693" y="27812"/>
                  </a:lnTo>
                  <a:lnTo>
                    <a:pt x="773556" y="17907"/>
                  </a:lnTo>
                  <a:lnTo>
                    <a:pt x="821308" y="10160"/>
                  </a:lnTo>
                  <a:lnTo>
                    <a:pt x="869822" y="4572"/>
                  </a:lnTo>
                  <a:lnTo>
                    <a:pt x="919099" y="1143"/>
                  </a:lnTo>
                  <a:lnTo>
                    <a:pt x="968882" y="0"/>
                  </a:lnTo>
                  <a:lnTo>
                    <a:pt x="1018666" y="1143"/>
                  </a:lnTo>
                  <a:lnTo>
                    <a:pt x="1067942" y="4572"/>
                  </a:lnTo>
                  <a:lnTo>
                    <a:pt x="1116456" y="10160"/>
                  </a:lnTo>
                  <a:lnTo>
                    <a:pt x="1164208" y="17907"/>
                  </a:lnTo>
                  <a:lnTo>
                    <a:pt x="1211071" y="27812"/>
                  </a:lnTo>
                  <a:lnTo>
                    <a:pt x="1257045" y="39750"/>
                  </a:lnTo>
                  <a:lnTo>
                    <a:pt x="1302003" y="53594"/>
                  </a:lnTo>
                  <a:lnTo>
                    <a:pt x="1346072" y="69469"/>
                  </a:lnTo>
                  <a:lnTo>
                    <a:pt x="1388871" y="87122"/>
                  </a:lnTo>
                  <a:lnTo>
                    <a:pt x="1430654" y="106680"/>
                  </a:lnTo>
                  <a:lnTo>
                    <a:pt x="1471294" y="127888"/>
                  </a:lnTo>
                  <a:lnTo>
                    <a:pt x="1510538" y="150875"/>
                  </a:lnTo>
                  <a:lnTo>
                    <a:pt x="1548637" y="175513"/>
                  </a:lnTo>
                  <a:lnTo>
                    <a:pt x="1585213" y="201802"/>
                  </a:lnTo>
                  <a:lnTo>
                    <a:pt x="1620393" y="229615"/>
                  </a:lnTo>
                  <a:lnTo>
                    <a:pt x="1654048" y="258825"/>
                  </a:lnTo>
                  <a:lnTo>
                    <a:pt x="1686052" y="289560"/>
                  </a:lnTo>
                  <a:lnTo>
                    <a:pt x="1716531" y="321563"/>
                  </a:lnTo>
                  <a:lnTo>
                    <a:pt x="1745360" y="354964"/>
                  </a:lnTo>
                  <a:lnTo>
                    <a:pt x="1772284" y="389636"/>
                  </a:lnTo>
                  <a:lnTo>
                    <a:pt x="1797430" y="425450"/>
                  </a:lnTo>
                  <a:lnTo>
                    <a:pt x="1820799" y="462534"/>
                  </a:lnTo>
                  <a:lnTo>
                    <a:pt x="1842134" y="500634"/>
                  </a:lnTo>
                  <a:lnTo>
                    <a:pt x="1861565" y="539750"/>
                  </a:lnTo>
                  <a:lnTo>
                    <a:pt x="1878964" y="579882"/>
                  </a:lnTo>
                  <a:lnTo>
                    <a:pt x="1894204" y="620902"/>
                  </a:lnTo>
                  <a:lnTo>
                    <a:pt x="1907285" y="662939"/>
                  </a:lnTo>
                  <a:lnTo>
                    <a:pt x="1918080" y="705612"/>
                  </a:lnTo>
                  <a:lnTo>
                    <a:pt x="1926589" y="749173"/>
                  </a:lnTo>
                  <a:lnTo>
                    <a:pt x="1932812" y="793369"/>
                  </a:lnTo>
                  <a:lnTo>
                    <a:pt x="1936496" y="838326"/>
                  </a:lnTo>
                  <a:lnTo>
                    <a:pt x="1937765" y="883793"/>
                  </a:lnTo>
                  <a:lnTo>
                    <a:pt x="1936496" y="929259"/>
                  </a:lnTo>
                  <a:lnTo>
                    <a:pt x="1932812" y="974217"/>
                  </a:lnTo>
                  <a:lnTo>
                    <a:pt x="1926589" y="1018413"/>
                  </a:lnTo>
                  <a:lnTo>
                    <a:pt x="1918080" y="1061974"/>
                  </a:lnTo>
                  <a:lnTo>
                    <a:pt x="1907285" y="1104646"/>
                  </a:lnTo>
                  <a:lnTo>
                    <a:pt x="1894204" y="1146683"/>
                  </a:lnTo>
                  <a:lnTo>
                    <a:pt x="1878964" y="1187704"/>
                  </a:lnTo>
                  <a:lnTo>
                    <a:pt x="1861565" y="1227836"/>
                  </a:lnTo>
                  <a:lnTo>
                    <a:pt x="1842134" y="1266952"/>
                  </a:lnTo>
                  <a:lnTo>
                    <a:pt x="1820799" y="1305052"/>
                  </a:lnTo>
                  <a:lnTo>
                    <a:pt x="1797430" y="1342136"/>
                  </a:lnTo>
                  <a:lnTo>
                    <a:pt x="1772284" y="1377950"/>
                  </a:lnTo>
                  <a:lnTo>
                    <a:pt x="1745360" y="1412621"/>
                  </a:lnTo>
                  <a:lnTo>
                    <a:pt x="1716531" y="1446022"/>
                  </a:lnTo>
                  <a:lnTo>
                    <a:pt x="1686052" y="1478026"/>
                  </a:lnTo>
                  <a:lnTo>
                    <a:pt x="1654048" y="1508760"/>
                  </a:lnTo>
                  <a:lnTo>
                    <a:pt x="1620393" y="1537970"/>
                  </a:lnTo>
                  <a:lnTo>
                    <a:pt x="1585213" y="1565783"/>
                  </a:lnTo>
                  <a:lnTo>
                    <a:pt x="1548637" y="1592072"/>
                  </a:lnTo>
                  <a:lnTo>
                    <a:pt x="1510538" y="1616710"/>
                  </a:lnTo>
                  <a:lnTo>
                    <a:pt x="1471294" y="1639697"/>
                  </a:lnTo>
                  <a:lnTo>
                    <a:pt x="1430654" y="1660906"/>
                  </a:lnTo>
                  <a:lnTo>
                    <a:pt x="1388871" y="1680464"/>
                  </a:lnTo>
                  <a:lnTo>
                    <a:pt x="1346072" y="1698117"/>
                  </a:lnTo>
                  <a:lnTo>
                    <a:pt x="1302003" y="1713992"/>
                  </a:lnTo>
                  <a:lnTo>
                    <a:pt x="1257045" y="1727835"/>
                  </a:lnTo>
                  <a:lnTo>
                    <a:pt x="1211071" y="1739773"/>
                  </a:lnTo>
                  <a:lnTo>
                    <a:pt x="1164208" y="1749679"/>
                  </a:lnTo>
                  <a:lnTo>
                    <a:pt x="1116456" y="1757426"/>
                  </a:lnTo>
                  <a:lnTo>
                    <a:pt x="1067942" y="1763014"/>
                  </a:lnTo>
                  <a:lnTo>
                    <a:pt x="1018666" y="1766443"/>
                  </a:lnTo>
                  <a:lnTo>
                    <a:pt x="968882" y="1767586"/>
                  </a:lnTo>
                  <a:lnTo>
                    <a:pt x="919099" y="1766443"/>
                  </a:lnTo>
                  <a:lnTo>
                    <a:pt x="869822" y="1763014"/>
                  </a:lnTo>
                  <a:lnTo>
                    <a:pt x="821308" y="1757426"/>
                  </a:lnTo>
                  <a:lnTo>
                    <a:pt x="773556" y="1749679"/>
                  </a:lnTo>
                  <a:lnTo>
                    <a:pt x="726693" y="1739773"/>
                  </a:lnTo>
                  <a:lnTo>
                    <a:pt x="680719" y="1727835"/>
                  </a:lnTo>
                  <a:lnTo>
                    <a:pt x="635762" y="1713992"/>
                  </a:lnTo>
                  <a:lnTo>
                    <a:pt x="591692" y="1698117"/>
                  </a:lnTo>
                  <a:lnTo>
                    <a:pt x="548893" y="1680464"/>
                  </a:lnTo>
                  <a:lnTo>
                    <a:pt x="507110" y="1660906"/>
                  </a:lnTo>
                  <a:lnTo>
                    <a:pt x="466470" y="1639697"/>
                  </a:lnTo>
                  <a:lnTo>
                    <a:pt x="427227" y="1616710"/>
                  </a:lnTo>
                  <a:lnTo>
                    <a:pt x="389127" y="1592072"/>
                  </a:lnTo>
                  <a:lnTo>
                    <a:pt x="352551" y="1565783"/>
                  </a:lnTo>
                  <a:lnTo>
                    <a:pt x="317372" y="1537970"/>
                  </a:lnTo>
                  <a:lnTo>
                    <a:pt x="283717" y="1508760"/>
                  </a:lnTo>
                  <a:lnTo>
                    <a:pt x="251713" y="1478026"/>
                  </a:lnTo>
                  <a:lnTo>
                    <a:pt x="221233" y="1446022"/>
                  </a:lnTo>
                  <a:lnTo>
                    <a:pt x="192531" y="1412621"/>
                  </a:lnTo>
                  <a:lnTo>
                    <a:pt x="165480" y="1377950"/>
                  </a:lnTo>
                  <a:lnTo>
                    <a:pt x="140334" y="1342136"/>
                  </a:lnTo>
                  <a:lnTo>
                    <a:pt x="116966" y="1305052"/>
                  </a:lnTo>
                  <a:lnTo>
                    <a:pt x="95630" y="1266952"/>
                  </a:lnTo>
                  <a:lnTo>
                    <a:pt x="76200" y="1227836"/>
                  </a:lnTo>
                  <a:lnTo>
                    <a:pt x="58800" y="1187704"/>
                  </a:lnTo>
                  <a:lnTo>
                    <a:pt x="43560" y="1146683"/>
                  </a:lnTo>
                  <a:lnTo>
                    <a:pt x="30479" y="1104646"/>
                  </a:lnTo>
                  <a:lnTo>
                    <a:pt x="19684" y="1061974"/>
                  </a:lnTo>
                  <a:lnTo>
                    <a:pt x="11175" y="1018413"/>
                  </a:lnTo>
                  <a:lnTo>
                    <a:pt x="4952" y="974217"/>
                  </a:lnTo>
                  <a:lnTo>
                    <a:pt x="1269" y="929259"/>
                  </a:lnTo>
                  <a:lnTo>
                    <a:pt x="0" y="883793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307329" y="2732404"/>
            <a:ext cx="1396365" cy="70167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algn="ctr">
              <a:lnSpc>
                <a:spcPts val="1700"/>
              </a:lnSpc>
              <a:spcBef>
                <a:spcPts val="340"/>
              </a:spcBef>
            </a:pPr>
            <a:r>
              <a:rPr sz="1600" spc="-19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600" spc="85" dirty="0">
                <a:solidFill>
                  <a:srgbClr val="FFFFFF"/>
                </a:solidFill>
                <a:latin typeface="Verdana"/>
                <a:cs typeface="Verdana"/>
              </a:rPr>
              <a:t>’</a:t>
            </a:r>
            <a:r>
              <a:rPr sz="1600" spc="9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600" spc="9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1600" spc="-2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spc="9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n  éventuelle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des</a:t>
            </a:r>
            <a:r>
              <a:rPr sz="1600" spc="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objectifs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165340" y="2936239"/>
            <a:ext cx="358140" cy="614680"/>
          </a:xfrm>
          <a:custGeom>
            <a:avLst/>
            <a:gdLst/>
            <a:ahLst/>
            <a:cxnLst/>
            <a:rect l="l" t="t" r="r" b="b"/>
            <a:pathLst>
              <a:path w="358140" h="614679">
                <a:moveTo>
                  <a:pt x="66928" y="0"/>
                </a:moveTo>
                <a:lnTo>
                  <a:pt x="0" y="614680"/>
                </a:lnTo>
                <a:lnTo>
                  <a:pt x="357885" y="342900"/>
                </a:lnTo>
                <a:lnTo>
                  <a:pt x="66928" y="0"/>
                </a:lnTo>
                <a:close/>
              </a:path>
            </a:pathLst>
          </a:custGeom>
          <a:solidFill>
            <a:srgbClr val="AAB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7780019" y="2212339"/>
            <a:ext cx="2748280" cy="2494280"/>
            <a:chOff x="7780019" y="2212339"/>
            <a:chExt cx="2748280" cy="2494280"/>
          </a:xfrm>
        </p:grpSpPr>
        <p:sp>
          <p:nvSpPr>
            <p:cNvPr id="29" name="object 29"/>
            <p:cNvSpPr/>
            <p:nvPr/>
          </p:nvSpPr>
          <p:spPr>
            <a:xfrm>
              <a:off x="7790180" y="2222499"/>
              <a:ext cx="2725420" cy="2471420"/>
            </a:xfrm>
            <a:custGeom>
              <a:avLst/>
              <a:gdLst/>
              <a:ahLst/>
              <a:cxnLst/>
              <a:rect l="l" t="t" r="r" b="b"/>
              <a:pathLst>
                <a:path w="2725420" h="2471420">
                  <a:moveTo>
                    <a:pt x="2725166" y="1236980"/>
                  </a:moveTo>
                  <a:lnTo>
                    <a:pt x="2724277" y="1190752"/>
                  </a:lnTo>
                  <a:lnTo>
                    <a:pt x="2721483" y="1144905"/>
                  </a:lnTo>
                  <a:lnTo>
                    <a:pt x="2716784" y="1099439"/>
                  </a:lnTo>
                  <a:lnTo>
                    <a:pt x="2710434" y="1054608"/>
                  </a:lnTo>
                  <a:lnTo>
                    <a:pt x="2702179" y="1010158"/>
                  </a:lnTo>
                  <a:lnTo>
                    <a:pt x="2692400" y="966343"/>
                  </a:lnTo>
                  <a:lnTo>
                    <a:pt x="2680716" y="923163"/>
                  </a:lnTo>
                  <a:lnTo>
                    <a:pt x="2667508" y="880491"/>
                  </a:lnTo>
                  <a:lnTo>
                    <a:pt x="2652649" y="838454"/>
                  </a:lnTo>
                  <a:lnTo>
                    <a:pt x="2636139" y="797179"/>
                  </a:lnTo>
                  <a:lnTo>
                    <a:pt x="2618232" y="756539"/>
                  </a:lnTo>
                  <a:lnTo>
                    <a:pt x="2598674" y="716534"/>
                  </a:lnTo>
                  <a:lnTo>
                    <a:pt x="2577592" y="677418"/>
                  </a:lnTo>
                  <a:lnTo>
                    <a:pt x="2555113" y="639064"/>
                  </a:lnTo>
                  <a:lnTo>
                    <a:pt x="2531110" y="601472"/>
                  </a:lnTo>
                  <a:lnTo>
                    <a:pt x="2505837" y="564769"/>
                  </a:lnTo>
                  <a:lnTo>
                    <a:pt x="2479167" y="528955"/>
                  </a:lnTo>
                  <a:lnTo>
                    <a:pt x="2451227" y="494030"/>
                  </a:lnTo>
                  <a:lnTo>
                    <a:pt x="2421890" y="460121"/>
                  </a:lnTo>
                  <a:lnTo>
                    <a:pt x="2391283" y="427101"/>
                  </a:lnTo>
                  <a:lnTo>
                    <a:pt x="2388743" y="424561"/>
                  </a:lnTo>
                  <a:lnTo>
                    <a:pt x="2359533" y="395097"/>
                  </a:lnTo>
                  <a:lnTo>
                    <a:pt x="2359228" y="394830"/>
                  </a:lnTo>
                  <a:lnTo>
                    <a:pt x="2356993" y="392557"/>
                  </a:lnTo>
                  <a:lnTo>
                    <a:pt x="2323973" y="361569"/>
                  </a:lnTo>
                  <a:lnTo>
                    <a:pt x="2289810" y="331597"/>
                  </a:lnTo>
                  <a:lnTo>
                    <a:pt x="2254504" y="302768"/>
                  </a:lnTo>
                  <a:lnTo>
                    <a:pt x="2218055" y="275082"/>
                  </a:lnTo>
                  <a:lnTo>
                    <a:pt x="2180590" y="248539"/>
                  </a:lnTo>
                  <a:lnTo>
                    <a:pt x="2142109" y="223139"/>
                  </a:lnTo>
                  <a:lnTo>
                    <a:pt x="2102612" y="198882"/>
                  </a:lnTo>
                  <a:lnTo>
                    <a:pt x="2062099" y="175895"/>
                  </a:lnTo>
                  <a:lnTo>
                    <a:pt x="2020697" y="154178"/>
                  </a:lnTo>
                  <a:lnTo>
                    <a:pt x="1978406" y="133858"/>
                  </a:lnTo>
                  <a:lnTo>
                    <a:pt x="1935226" y="114681"/>
                  </a:lnTo>
                  <a:lnTo>
                    <a:pt x="1891284" y="97028"/>
                  </a:lnTo>
                  <a:lnTo>
                    <a:pt x="1846453" y="80645"/>
                  </a:lnTo>
                  <a:lnTo>
                    <a:pt x="1800860" y="65786"/>
                  </a:lnTo>
                  <a:lnTo>
                    <a:pt x="1754505" y="52324"/>
                  </a:lnTo>
                  <a:lnTo>
                    <a:pt x="1707515" y="40259"/>
                  </a:lnTo>
                  <a:lnTo>
                    <a:pt x="1659763" y="29718"/>
                  </a:lnTo>
                  <a:lnTo>
                    <a:pt x="1611376" y="20828"/>
                  </a:lnTo>
                  <a:lnTo>
                    <a:pt x="1562481" y="13335"/>
                  </a:lnTo>
                  <a:lnTo>
                    <a:pt x="1512951" y="7620"/>
                  </a:lnTo>
                  <a:lnTo>
                    <a:pt x="1462913" y="3429"/>
                  </a:lnTo>
                  <a:lnTo>
                    <a:pt x="1412240" y="889"/>
                  </a:lnTo>
                  <a:lnTo>
                    <a:pt x="1361186" y="0"/>
                  </a:lnTo>
                  <a:lnTo>
                    <a:pt x="1310386" y="889"/>
                  </a:lnTo>
                  <a:lnTo>
                    <a:pt x="1259713" y="3429"/>
                  </a:lnTo>
                  <a:lnTo>
                    <a:pt x="1209675" y="7620"/>
                  </a:lnTo>
                  <a:lnTo>
                    <a:pt x="1160145" y="13335"/>
                  </a:lnTo>
                  <a:lnTo>
                    <a:pt x="1111250" y="20828"/>
                  </a:lnTo>
                  <a:lnTo>
                    <a:pt x="1062863" y="29718"/>
                  </a:lnTo>
                  <a:lnTo>
                    <a:pt x="1015111" y="40259"/>
                  </a:lnTo>
                  <a:lnTo>
                    <a:pt x="968121" y="52324"/>
                  </a:lnTo>
                  <a:lnTo>
                    <a:pt x="921766" y="65786"/>
                  </a:lnTo>
                  <a:lnTo>
                    <a:pt x="876173" y="80645"/>
                  </a:lnTo>
                  <a:lnTo>
                    <a:pt x="831342" y="97028"/>
                  </a:lnTo>
                  <a:lnTo>
                    <a:pt x="787400" y="114681"/>
                  </a:lnTo>
                  <a:lnTo>
                    <a:pt x="744220" y="133858"/>
                  </a:lnTo>
                  <a:lnTo>
                    <a:pt x="701929" y="154178"/>
                  </a:lnTo>
                  <a:lnTo>
                    <a:pt x="660527" y="175895"/>
                  </a:lnTo>
                  <a:lnTo>
                    <a:pt x="620014" y="198882"/>
                  </a:lnTo>
                  <a:lnTo>
                    <a:pt x="580517" y="223139"/>
                  </a:lnTo>
                  <a:lnTo>
                    <a:pt x="542036" y="248539"/>
                  </a:lnTo>
                  <a:lnTo>
                    <a:pt x="504571" y="275082"/>
                  </a:lnTo>
                  <a:lnTo>
                    <a:pt x="468122" y="302768"/>
                  </a:lnTo>
                  <a:lnTo>
                    <a:pt x="432816" y="331597"/>
                  </a:lnTo>
                  <a:lnTo>
                    <a:pt x="398653" y="361569"/>
                  </a:lnTo>
                  <a:lnTo>
                    <a:pt x="365633" y="392557"/>
                  </a:lnTo>
                  <a:lnTo>
                    <a:pt x="333883" y="424561"/>
                  </a:lnTo>
                  <a:lnTo>
                    <a:pt x="303276" y="457581"/>
                  </a:lnTo>
                  <a:lnTo>
                    <a:pt x="273939" y="491490"/>
                  </a:lnTo>
                  <a:lnTo>
                    <a:pt x="245999" y="526415"/>
                  </a:lnTo>
                  <a:lnTo>
                    <a:pt x="219329" y="562229"/>
                  </a:lnTo>
                  <a:lnTo>
                    <a:pt x="194056" y="598932"/>
                  </a:lnTo>
                  <a:lnTo>
                    <a:pt x="170053" y="636524"/>
                  </a:lnTo>
                  <a:lnTo>
                    <a:pt x="147574" y="674878"/>
                  </a:lnTo>
                  <a:lnTo>
                    <a:pt x="126492" y="713994"/>
                  </a:lnTo>
                  <a:lnTo>
                    <a:pt x="106934" y="753999"/>
                  </a:lnTo>
                  <a:lnTo>
                    <a:pt x="89027" y="794639"/>
                  </a:lnTo>
                  <a:lnTo>
                    <a:pt x="72517" y="835914"/>
                  </a:lnTo>
                  <a:lnTo>
                    <a:pt x="57658" y="877951"/>
                  </a:lnTo>
                  <a:lnTo>
                    <a:pt x="44450" y="920623"/>
                  </a:lnTo>
                  <a:lnTo>
                    <a:pt x="32766" y="963803"/>
                  </a:lnTo>
                  <a:lnTo>
                    <a:pt x="22987" y="1007618"/>
                  </a:lnTo>
                  <a:lnTo>
                    <a:pt x="14732" y="1052068"/>
                  </a:lnTo>
                  <a:lnTo>
                    <a:pt x="8382" y="1096899"/>
                  </a:lnTo>
                  <a:lnTo>
                    <a:pt x="3683" y="1142365"/>
                  </a:lnTo>
                  <a:lnTo>
                    <a:pt x="889" y="1188212"/>
                  </a:lnTo>
                  <a:lnTo>
                    <a:pt x="0" y="1234440"/>
                  </a:lnTo>
                  <a:lnTo>
                    <a:pt x="889" y="1280668"/>
                  </a:lnTo>
                  <a:lnTo>
                    <a:pt x="3683" y="1326515"/>
                  </a:lnTo>
                  <a:lnTo>
                    <a:pt x="8382" y="1371981"/>
                  </a:lnTo>
                  <a:lnTo>
                    <a:pt x="14732" y="1416812"/>
                  </a:lnTo>
                  <a:lnTo>
                    <a:pt x="22987" y="1461262"/>
                  </a:lnTo>
                  <a:lnTo>
                    <a:pt x="32766" y="1505077"/>
                  </a:lnTo>
                  <a:lnTo>
                    <a:pt x="44450" y="1548257"/>
                  </a:lnTo>
                  <a:lnTo>
                    <a:pt x="57658" y="1590929"/>
                  </a:lnTo>
                  <a:lnTo>
                    <a:pt x="72517" y="1632966"/>
                  </a:lnTo>
                  <a:lnTo>
                    <a:pt x="89027" y="1674241"/>
                  </a:lnTo>
                  <a:lnTo>
                    <a:pt x="106934" y="1714881"/>
                  </a:lnTo>
                  <a:lnTo>
                    <a:pt x="126492" y="1754886"/>
                  </a:lnTo>
                  <a:lnTo>
                    <a:pt x="147574" y="1794002"/>
                  </a:lnTo>
                  <a:lnTo>
                    <a:pt x="170053" y="1832356"/>
                  </a:lnTo>
                  <a:lnTo>
                    <a:pt x="194056" y="1869948"/>
                  </a:lnTo>
                  <a:lnTo>
                    <a:pt x="219329" y="1906651"/>
                  </a:lnTo>
                  <a:lnTo>
                    <a:pt x="245999" y="1942465"/>
                  </a:lnTo>
                  <a:lnTo>
                    <a:pt x="273939" y="1977390"/>
                  </a:lnTo>
                  <a:lnTo>
                    <a:pt x="303276" y="2011299"/>
                  </a:lnTo>
                  <a:lnTo>
                    <a:pt x="333883" y="2044319"/>
                  </a:lnTo>
                  <a:lnTo>
                    <a:pt x="365633" y="2076323"/>
                  </a:lnTo>
                  <a:lnTo>
                    <a:pt x="365925" y="2076602"/>
                  </a:lnTo>
                  <a:lnTo>
                    <a:pt x="368173" y="2078863"/>
                  </a:lnTo>
                  <a:lnTo>
                    <a:pt x="401193" y="2109851"/>
                  </a:lnTo>
                  <a:lnTo>
                    <a:pt x="435356" y="2139823"/>
                  </a:lnTo>
                  <a:lnTo>
                    <a:pt x="470662" y="2168652"/>
                  </a:lnTo>
                  <a:lnTo>
                    <a:pt x="507111" y="2196338"/>
                  </a:lnTo>
                  <a:lnTo>
                    <a:pt x="544576" y="2222881"/>
                  </a:lnTo>
                  <a:lnTo>
                    <a:pt x="583057" y="2248281"/>
                  </a:lnTo>
                  <a:lnTo>
                    <a:pt x="622554" y="2272538"/>
                  </a:lnTo>
                  <a:lnTo>
                    <a:pt x="663067" y="2295525"/>
                  </a:lnTo>
                  <a:lnTo>
                    <a:pt x="704469" y="2317242"/>
                  </a:lnTo>
                  <a:lnTo>
                    <a:pt x="746760" y="2337562"/>
                  </a:lnTo>
                  <a:lnTo>
                    <a:pt x="789940" y="2356739"/>
                  </a:lnTo>
                  <a:lnTo>
                    <a:pt x="833882" y="2374392"/>
                  </a:lnTo>
                  <a:lnTo>
                    <a:pt x="878713" y="2390775"/>
                  </a:lnTo>
                  <a:lnTo>
                    <a:pt x="924306" y="2405634"/>
                  </a:lnTo>
                  <a:lnTo>
                    <a:pt x="970661" y="2419096"/>
                  </a:lnTo>
                  <a:lnTo>
                    <a:pt x="1017651" y="2431161"/>
                  </a:lnTo>
                  <a:lnTo>
                    <a:pt x="1065403" y="2441702"/>
                  </a:lnTo>
                  <a:lnTo>
                    <a:pt x="1113790" y="2450592"/>
                  </a:lnTo>
                  <a:lnTo>
                    <a:pt x="1162685" y="2458085"/>
                  </a:lnTo>
                  <a:lnTo>
                    <a:pt x="1212215" y="2463800"/>
                  </a:lnTo>
                  <a:lnTo>
                    <a:pt x="1262253" y="2467991"/>
                  </a:lnTo>
                  <a:lnTo>
                    <a:pt x="1312926" y="2470531"/>
                  </a:lnTo>
                  <a:lnTo>
                    <a:pt x="1363726" y="2471420"/>
                  </a:lnTo>
                  <a:lnTo>
                    <a:pt x="1414780" y="2470531"/>
                  </a:lnTo>
                  <a:lnTo>
                    <a:pt x="1465453" y="2467991"/>
                  </a:lnTo>
                  <a:lnTo>
                    <a:pt x="1515491" y="2463800"/>
                  </a:lnTo>
                  <a:lnTo>
                    <a:pt x="1565021" y="2458085"/>
                  </a:lnTo>
                  <a:lnTo>
                    <a:pt x="1613916" y="2450592"/>
                  </a:lnTo>
                  <a:lnTo>
                    <a:pt x="1662303" y="2441702"/>
                  </a:lnTo>
                  <a:lnTo>
                    <a:pt x="1710055" y="2431161"/>
                  </a:lnTo>
                  <a:lnTo>
                    <a:pt x="1757045" y="2419096"/>
                  </a:lnTo>
                  <a:lnTo>
                    <a:pt x="1803400" y="2405634"/>
                  </a:lnTo>
                  <a:lnTo>
                    <a:pt x="1848993" y="2390775"/>
                  </a:lnTo>
                  <a:lnTo>
                    <a:pt x="1893824" y="2374392"/>
                  </a:lnTo>
                  <a:lnTo>
                    <a:pt x="1937766" y="2356739"/>
                  </a:lnTo>
                  <a:lnTo>
                    <a:pt x="1980946" y="2337562"/>
                  </a:lnTo>
                  <a:lnTo>
                    <a:pt x="2023237" y="2317242"/>
                  </a:lnTo>
                  <a:lnTo>
                    <a:pt x="2064639" y="2295525"/>
                  </a:lnTo>
                  <a:lnTo>
                    <a:pt x="2105152" y="2272538"/>
                  </a:lnTo>
                  <a:lnTo>
                    <a:pt x="2144649" y="2248281"/>
                  </a:lnTo>
                  <a:lnTo>
                    <a:pt x="2183130" y="2222881"/>
                  </a:lnTo>
                  <a:lnTo>
                    <a:pt x="2220595" y="2196338"/>
                  </a:lnTo>
                  <a:lnTo>
                    <a:pt x="2257044" y="2168652"/>
                  </a:lnTo>
                  <a:lnTo>
                    <a:pt x="2292350" y="2139823"/>
                  </a:lnTo>
                  <a:lnTo>
                    <a:pt x="2326513" y="2109851"/>
                  </a:lnTo>
                  <a:lnTo>
                    <a:pt x="2359533" y="2078863"/>
                  </a:lnTo>
                  <a:lnTo>
                    <a:pt x="2391283" y="2046859"/>
                  </a:lnTo>
                  <a:lnTo>
                    <a:pt x="2421890" y="2013839"/>
                  </a:lnTo>
                  <a:lnTo>
                    <a:pt x="2451227" y="1979930"/>
                  </a:lnTo>
                  <a:lnTo>
                    <a:pt x="2479167" y="1945005"/>
                  </a:lnTo>
                  <a:lnTo>
                    <a:pt x="2505837" y="1909191"/>
                  </a:lnTo>
                  <a:lnTo>
                    <a:pt x="2531110" y="1872488"/>
                  </a:lnTo>
                  <a:lnTo>
                    <a:pt x="2555113" y="1834896"/>
                  </a:lnTo>
                  <a:lnTo>
                    <a:pt x="2577592" y="1796542"/>
                  </a:lnTo>
                  <a:lnTo>
                    <a:pt x="2598674" y="1757426"/>
                  </a:lnTo>
                  <a:lnTo>
                    <a:pt x="2618232" y="1717421"/>
                  </a:lnTo>
                  <a:lnTo>
                    <a:pt x="2636139" y="1676781"/>
                  </a:lnTo>
                  <a:lnTo>
                    <a:pt x="2652649" y="1635506"/>
                  </a:lnTo>
                  <a:lnTo>
                    <a:pt x="2667508" y="1593469"/>
                  </a:lnTo>
                  <a:lnTo>
                    <a:pt x="2680716" y="1550797"/>
                  </a:lnTo>
                  <a:lnTo>
                    <a:pt x="2692400" y="1507617"/>
                  </a:lnTo>
                  <a:lnTo>
                    <a:pt x="2702179" y="1463802"/>
                  </a:lnTo>
                  <a:lnTo>
                    <a:pt x="2710434" y="1419352"/>
                  </a:lnTo>
                  <a:lnTo>
                    <a:pt x="2716784" y="1374533"/>
                  </a:lnTo>
                  <a:lnTo>
                    <a:pt x="2721483" y="1329055"/>
                  </a:lnTo>
                  <a:lnTo>
                    <a:pt x="2724277" y="1283208"/>
                  </a:lnTo>
                  <a:lnTo>
                    <a:pt x="2725166" y="1236980"/>
                  </a:lnTo>
                  <a:close/>
                </a:path>
              </a:pathLst>
            </a:custGeom>
            <a:solidFill>
              <a:srgbClr val="D02D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92719" y="2225039"/>
              <a:ext cx="2722880" cy="2468880"/>
            </a:xfrm>
            <a:custGeom>
              <a:avLst/>
              <a:gdLst/>
              <a:ahLst/>
              <a:cxnLst/>
              <a:rect l="l" t="t" r="r" b="b"/>
              <a:pathLst>
                <a:path w="2722879" h="2468879">
                  <a:moveTo>
                    <a:pt x="0" y="1234439"/>
                  </a:moveTo>
                  <a:lnTo>
                    <a:pt x="888" y="1188212"/>
                  </a:lnTo>
                  <a:lnTo>
                    <a:pt x="3682" y="1142364"/>
                  </a:lnTo>
                  <a:lnTo>
                    <a:pt x="8381" y="1096899"/>
                  </a:lnTo>
                  <a:lnTo>
                    <a:pt x="14731" y="1052068"/>
                  </a:lnTo>
                  <a:lnTo>
                    <a:pt x="22986" y="1007618"/>
                  </a:lnTo>
                  <a:lnTo>
                    <a:pt x="32765" y="963802"/>
                  </a:lnTo>
                  <a:lnTo>
                    <a:pt x="44450" y="920623"/>
                  </a:lnTo>
                  <a:lnTo>
                    <a:pt x="57657" y="877951"/>
                  </a:lnTo>
                  <a:lnTo>
                    <a:pt x="72516" y="835913"/>
                  </a:lnTo>
                  <a:lnTo>
                    <a:pt x="89026" y="794638"/>
                  </a:lnTo>
                  <a:lnTo>
                    <a:pt x="106933" y="753999"/>
                  </a:lnTo>
                  <a:lnTo>
                    <a:pt x="126491" y="713994"/>
                  </a:lnTo>
                  <a:lnTo>
                    <a:pt x="147574" y="674877"/>
                  </a:lnTo>
                  <a:lnTo>
                    <a:pt x="170052" y="636524"/>
                  </a:lnTo>
                  <a:lnTo>
                    <a:pt x="194055" y="598932"/>
                  </a:lnTo>
                  <a:lnTo>
                    <a:pt x="219328" y="562229"/>
                  </a:lnTo>
                  <a:lnTo>
                    <a:pt x="245999" y="526414"/>
                  </a:lnTo>
                  <a:lnTo>
                    <a:pt x="273938" y="491489"/>
                  </a:lnTo>
                  <a:lnTo>
                    <a:pt x="303275" y="457581"/>
                  </a:lnTo>
                  <a:lnTo>
                    <a:pt x="333882" y="424561"/>
                  </a:lnTo>
                  <a:lnTo>
                    <a:pt x="365632" y="392557"/>
                  </a:lnTo>
                  <a:lnTo>
                    <a:pt x="398652" y="361569"/>
                  </a:lnTo>
                  <a:lnTo>
                    <a:pt x="432815" y="331597"/>
                  </a:lnTo>
                  <a:lnTo>
                    <a:pt x="468122" y="302768"/>
                  </a:lnTo>
                  <a:lnTo>
                    <a:pt x="504571" y="275082"/>
                  </a:lnTo>
                  <a:lnTo>
                    <a:pt x="542035" y="248538"/>
                  </a:lnTo>
                  <a:lnTo>
                    <a:pt x="580516" y="223138"/>
                  </a:lnTo>
                  <a:lnTo>
                    <a:pt x="620013" y="198882"/>
                  </a:lnTo>
                  <a:lnTo>
                    <a:pt x="660526" y="175895"/>
                  </a:lnTo>
                  <a:lnTo>
                    <a:pt x="701928" y="154177"/>
                  </a:lnTo>
                  <a:lnTo>
                    <a:pt x="744220" y="133858"/>
                  </a:lnTo>
                  <a:lnTo>
                    <a:pt x="787400" y="114681"/>
                  </a:lnTo>
                  <a:lnTo>
                    <a:pt x="831341" y="97027"/>
                  </a:lnTo>
                  <a:lnTo>
                    <a:pt x="876173" y="80645"/>
                  </a:lnTo>
                  <a:lnTo>
                    <a:pt x="921765" y="65786"/>
                  </a:lnTo>
                  <a:lnTo>
                    <a:pt x="968121" y="52324"/>
                  </a:lnTo>
                  <a:lnTo>
                    <a:pt x="1015110" y="40259"/>
                  </a:lnTo>
                  <a:lnTo>
                    <a:pt x="1062862" y="29718"/>
                  </a:lnTo>
                  <a:lnTo>
                    <a:pt x="1111250" y="20827"/>
                  </a:lnTo>
                  <a:lnTo>
                    <a:pt x="1160145" y="13335"/>
                  </a:lnTo>
                  <a:lnTo>
                    <a:pt x="1209675" y="7620"/>
                  </a:lnTo>
                  <a:lnTo>
                    <a:pt x="1259712" y="3429"/>
                  </a:lnTo>
                  <a:lnTo>
                    <a:pt x="1310385" y="888"/>
                  </a:lnTo>
                  <a:lnTo>
                    <a:pt x="1361185" y="0"/>
                  </a:lnTo>
                  <a:lnTo>
                    <a:pt x="1412239" y="888"/>
                  </a:lnTo>
                  <a:lnTo>
                    <a:pt x="1462912" y="3429"/>
                  </a:lnTo>
                  <a:lnTo>
                    <a:pt x="1512951" y="7620"/>
                  </a:lnTo>
                  <a:lnTo>
                    <a:pt x="1562480" y="13335"/>
                  </a:lnTo>
                  <a:lnTo>
                    <a:pt x="1611376" y="20827"/>
                  </a:lnTo>
                  <a:lnTo>
                    <a:pt x="1659762" y="29718"/>
                  </a:lnTo>
                  <a:lnTo>
                    <a:pt x="1707514" y="40259"/>
                  </a:lnTo>
                  <a:lnTo>
                    <a:pt x="1754504" y="52324"/>
                  </a:lnTo>
                  <a:lnTo>
                    <a:pt x="1800859" y="65786"/>
                  </a:lnTo>
                  <a:lnTo>
                    <a:pt x="1846452" y="80645"/>
                  </a:lnTo>
                  <a:lnTo>
                    <a:pt x="1891283" y="97027"/>
                  </a:lnTo>
                  <a:lnTo>
                    <a:pt x="1935226" y="114681"/>
                  </a:lnTo>
                  <a:lnTo>
                    <a:pt x="1978405" y="133858"/>
                  </a:lnTo>
                  <a:lnTo>
                    <a:pt x="2020697" y="154177"/>
                  </a:lnTo>
                  <a:lnTo>
                    <a:pt x="2062099" y="175895"/>
                  </a:lnTo>
                  <a:lnTo>
                    <a:pt x="2102611" y="198882"/>
                  </a:lnTo>
                  <a:lnTo>
                    <a:pt x="2142108" y="223138"/>
                  </a:lnTo>
                  <a:lnTo>
                    <a:pt x="2180589" y="248538"/>
                  </a:lnTo>
                  <a:lnTo>
                    <a:pt x="2218054" y="275082"/>
                  </a:lnTo>
                  <a:lnTo>
                    <a:pt x="2254504" y="302768"/>
                  </a:lnTo>
                  <a:lnTo>
                    <a:pt x="2289809" y="331597"/>
                  </a:lnTo>
                  <a:lnTo>
                    <a:pt x="2323973" y="361569"/>
                  </a:lnTo>
                  <a:lnTo>
                    <a:pt x="2356993" y="392557"/>
                  </a:lnTo>
                  <a:lnTo>
                    <a:pt x="2388743" y="424561"/>
                  </a:lnTo>
                  <a:lnTo>
                    <a:pt x="2419350" y="457581"/>
                  </a:lnTo>
                  <a:lnTo>
                    <a:pt x="2448686" y="491489"/>
                  </a:lnTo>
                  <a:lnTo>
                    <a:pt x="2476627" y="526414"/>
                  </a:lnTo>
                  <a:lnTo>
                    <a:pt x="2503297" y="562229"/>
                  </a:lnTo>
                  <a:lnTo>
                    <a:pt x="2528570" y="598932"/>
                  </a:lnTo>
                  <a:lnTo>
                    <a:pt x="2552573" y="636524"/>
                  </a:lnTo>
                  <a:lnTo>
                    <a:pt x="2575052" y="674877"/>
                  </a:lnTo>
                  <a:lnTo>
                    <a:pt x="2596133" y="713994"/>
                  </a:lnTo>
                  <a:lnTo>
                    <a:pt x="2615691" y="753999"/>
                  </a:lnTo>
                  <a:lnTo>
                    <a:pt x="2633599" y="794638"/>
                  </a:lnTo>
                  <a:lnTo>
                    <a:pt x="2650108" y="835913"/>
                  </a:lnTo>
                  <a:lnTo>
                    <a:pt x="2664968" y="877951"/>
                  </a:lnTo>
                  <a:lnTo>
                    <a:pt x="2678176" y="920623"/>
                  </a:lnTo>
                  <a:lnTo>
                    <a:pt x="2689859" y="963802"/>
                  </a:lnTo>
                  <a:lnTo>
                    <a:pt x="2699638" y="1007618"/>
                  </a:lnTo>
                  <a:lnTo>
                    <a:pt x="2707894" y="1052068"/>
                  </a:lnTo>
                  <a:lnTo>
                    <a:pt x="2714244" y="1096899"/>
                  </a:lnTo>
                  <a:lnTo>
                    <a:pt x="2718943" y="1142364"/>
                  </a:lnTo>
                  <a:lnTo>
                    <a:pt x="2721736" y="1188212"/>
                  </a:lnTo>
                  <a:lnTo>
                    <a:pt x="2722626" y="1234439"/>
                  </a:lnTo>
                  <a:lnTo>
                    <a:pt x="2721736" y="1280668"/>
                  </a:lnTo>
                  <a:lnTo>
                    <a:pt x="2718943" y="1326514"/>
                  </a:lnTo>
                  <a:lnTo>
                    <a:pt x="2714244" y="1371981"/>
                  </a:lnTo>
                  <a:lnTo>
                    <a:pt x="2707894" y="1416812"/>
                  </a:lnTo>
                  <a:lnTo>
                    <a:pt x="2699638" y="1461262"/>
                  </a:lnTo>
                  <a:lnTo>
                    <a:pt x="2689859" y="1505077"/>
                  </a:lnTo>
                  <a:lnTo>
                    <a:pt x="2678176" y="1548257"/>
                  </a:lnTo>
                  <a:lnTo>
                    <a:pt x="2664968" y="1590929"/>
                  </a:lnTo>
                  <a:lnTo>
                    <a:pt x="2650108" y="1632966"/>
                  </a:lnTo>
                  <a:lnTo>
                    <a:pt x="2633599" y="1674241"/>
                  </a:lnTo>
                  <a:lnTo>
                    <a:pt x="2615691" y="1714881"/>
                  </a:lnTo>
                  <a:lnTo>
                    <a:pt x="2596133" y="1754886"/>
                  </a:lnTo>
                  <a:lnTo>
                    <a:pt x="2575052" y="1794002"/>
                  </a:lnTo>
                  <a:lnTo>
                    <a:pt x="2552573" y="1832356"/>
                  </a:lnTo>
                  <a:lnTo>
                    <a:pt x="2528570" y="1869948"/>
                  </a:lnTo>
                  <a:lnTo>
                    <a:pt x="2503297" y="1906651"/>
                  </a:lnTo>
                  <a:lnTo>
                    <a:pt x="2476627" y="1942465"/>
                  </a:lnTo>
                  <a:lnTo>
                    <a:pt x="2448686" y="1977390"/>
                  </a:lnTo>
                  <a:lnTo>
                    <a:pt x="2419350" y="2011299"/>
                  </a:lnTo>
                  <a:lnTo>
                    <a:pt x="2388743" y="2044319"/>
                  </a:lnTo>
                  <a:lnTo>
                    <a:pt x="2356993" y="2076323"/>
                  </a:lnTo>
                  <a:lnTo>
                    <a:pt x="2323973" y="2107311"/>
                  </a:lnTo>
                  <a:lnTo>
                    <a:pt x="2289809" y="2137283"/>
                  </a:lnTo>
                  <a:lnTo>
                    <a:pt x="2254504" y="2166112"/>
                  </a:lnTo>
                  <a:lnTo>
                    <a:pt x="2218054" y="2193798"/>
                  </a:lnTo>
                  <a:lnTo>
                    <a:pt x="2180589" y="2220341"/>
                  </a:lnTo>
                  <a:lnTo>
                    <a:pt x="2142108" y="2245741"/>
                  </a:lnTo>
                  <a:lnTo>
                    <a:pt x="2102611" y="2269998"/>
                  </a:lnTo>
                  <a:lnTo>
                    <a:pt x="2062099" y="2292985"/>
                  </a:lnTo>
                  <a:lnTo>
                    <a:pt x="2020697" y="2314702"/>
                  </a:lnTo>
                  <a:lnTo>
                    <a:pt x="1978405" y="2335022"/>
                  </a:lnTo>
                  <a:lnTo>
                    <a:pt x="1935226" y="2354199"/>
                  </a:lnTo>
                  <a:lnTo>
                    <a:pt x="1891283" y="2371852"/>
                  </a:lnTo>
                  <a:lnTo>
                    <a:pt x="1846452" y="2388235"/>
                  </a:lnTo>
                  <a:lnTo>
                    <a:pt x="1800859" y="2403094"/>
                  </a:lnTo>
                  <a:lnTo>
                    <a:pt x="1754504" y="2416556"/>
                  </a:lnTo>
                  <a:lnTo>
                    <a:pt x="1707514" y="2428621"/>
                  </a:lnTo>
                  <a:lnTo>
                    <a:pt x="1659762" y="2439162"/>
                  </a:lnTo>
                  <a:lnTo>
                    <a:pt x="1611376" y="2448052"/>
                  </a:lnTo>
                  <a:lnTo>
                    <a:pt x="1562480" y="2455545"/>
                  </a:lnTo>
                  <a:lnTo>
                    <a:pt x="1512951" y="2461260"/>
                  </a:lnTo>
                  <a:lnTo>
                    <a:pt x="1462912" y="2465451"/>
                  </a:lnTo>
                  <a:lnTo>
                    <a:pt x="1412239" y="2467991"/>
                  </a:lnTo>
                  <a:lnTo>
                    <a:pt x="1361185" y="2468880"/>
                  </a:lnTo>
                  <a:lnTo>
                    <a:pt x="1310385" y="2467991"/>
                  </a:lnTo>
                  <a:lnTo>
                    <a:pt x="1259712" y="2465451"/>
                  </a:lnTo>
                  <a:lnTo>
                    <a:pt x="1209675" y="2461260"/>
                  </a:lnTo>
                  <a:lnTo>
                    <a:pt x="1160145" y="2455545"/>
                  </a:lnTo>
                  <a:lnTo>
                    <a:pt x="1111250" y="2448052"/>
                  </a:lnTo>
                  <a:lnTo>
                    <a:pt x="1062862" y="2439162"/>
                  </a:lnTo>
                  <a:lnTo>
                    <a:pt x="1015110" y="2428621"/>
                  </a:lnTo>
                  <a:lnTo>
                    <a:pt x="968121" y="2416556"/>
                  </a:lnTo>
                  <a:lnTo>
                    <a:pt x="921765" y="2403094"/>
                  </a:lnTo>
                  <a:lnTo>
                    <a:pt x="876173" y="2388235"/>
                  </a:lnTo>
                  <a:lnTo>
                    <a:pt x="831341" y="2371852"/>
                  </a:lnTo>
                  <a:lnTo>
                    <a:pt x="787400" y="2354199"/>
                  </a:lnTo>
                  <a:lnTo>
                    <a:pt x="744220" y="2335022"/>
                  </a:lnTo>
                  <a:lnTo>
                    <a:pt x="701928" y="2314702"/>
                  </a:lnTo>
                  <a:lnTo>
                    <a:pt x="660526" y="2292985"/>
                  </a:lnTo>
                  <a:lnTo>
                    <a:pt x="620013" y="2269998"/>
                  </a:lnTo>
                  <a:lnTo>
                    <a:pt x="580516" y="2245741"/>
                  </a:lnTo>
                  <a:lnTo>
                    <a:pt x="542035" y="2220341"/>
                  </a:lnTo>
                  <a:lnTo>
                    <a:pt x="504571" y="2193798"/>
                  </a:lnTo>
                  <a:lnTo>
                    <a:pt x="468122" y="2166112"/>
                  </a:lnTo>
                  <a:lnTo>
                    <a:pt x="432815" y="2137283"/>
                  </a:lnTo>
                  <a:lnTo>
                    <a:pt x="398652" y="2107311"/>
                  </a:lnTo>
                  <a:lnTo>
                    <a:pt x="365632" y="2076323"/>
                  </a:lnTo>
                  <a:lnTo>
                    <a:pt x="333882" y="2044319"/>
                  </a:lnTo>
                  <a:lnTo>
                    <a:pt x="303275" y="2011299"/>
                  </a:lnTo>
                  <a:lnTo>
                    <a:pt x="273938" y="1977390"/>
                  </a:lnTo>
                  <a:lnTo>
                    <a:pt x="245999" y="1942465"/>
                  </a:lnTo>
                  <a:lnTo>
                    <a:pt x="219328" y="1906651"/>
                  </a:lnTo>
                  <a:lnTo>
                    <a:pt x="194055" y="1869948"/>
                  </a:lnTo>
                  <a:lnTo>
                    <a:pt x="170052" y="1832356"/>
                  </a:lnTo>
                  <a:lnTo>
                    <a:pt x="147574" y="1794002"/>
                  </a:lnTo>
                  <a:lnTo>
                    <a:pt x="126491" y="1754886"/>
                  </a:lnTo>
                  <a:lnTo>
                    <a:pt x="106933" y="1714881"/>
                  </a:lnTo>
                  <a:lnTo>
                    <a:pt x="89026" y="1674241"/>
                  </a:lnTo>
                  <a:lnTo>
                    <a:pt x="72516" y="1632966"/>
                  </a:lnTo>
                  <a:lnTo>
                    <a:pt x="57657" y="1590929"/>
                  </a:lnTo>
                  <a:lnTo>
                    <a:pt x="44450" y="1548257"/>
                  </a:lnTo>
                  <a:lnTo>
                    <a:pt x="32765" y="1505077"/>
                  </a:lnTo>
                  <a:lnTo>
                    <a:pt x="22986" y="1461262"/>
                  </a:lnTo>
                  <a:lnTo>
                    <a:pt x="14731" y="1416812"/>
                  </a:lnTo>
                  <a:lnTo>
                    <a:pt x="8381" y="1371981"/>
                  </a:lnTo>
                  <a:lnTo>
                    <a:pt x="3682" y="1326514"/>
                  </a:lnTo>
                  <a:lnTo>
                    <a:pt x="888" y="1280668"/>
                  </a:lnTo>
                  <a:lnTo>
                    <a:pt x="0" y="123443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082026" y="3083051"/>
            <a:ext cx="214503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98780">
              <a:lnSpc>
                <a:spcPct val="109500"/>
              </a:lnSpc>
              <a:spcBef>
                <a:spcPts val="100"/>
              </a:spcBef>
            </a:pP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Les</a:t>
            </a:r>
            <a:r>
              <a:rPr sz="1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spc="1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600" spc="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ités  </a:t>
            </a:r>
            <a:r>
              <a:rPr sz="1600" spc="100" dirty="0">
                <a:solidFill>
                  <a:srgbClr val="FFFFFF"/>
                </a:solidFill>
                <a:latin typeface="Verdana"/>
                <a:cs typeface="Verdana"/>
              </a:rPr>
              <a:t>d’</a:t>
            </a:r>
            <a:r>
              <a:rPr sz="1600" spc="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200" dirty="0">
                <a:solidFill>
                  <a:srgbClr val="FFFFFF"/>
                </a:solidFill>
                <a:latin typeface="Verdana"/>
                <a:cs typeface="Verdana"/>
              </a:rPr>
              <a:t>cc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600" spc="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spc="40" dirty="0">
                <a:solidFill>
                  <a:srgbClr val="FFFFFF"/>
                </a:solidFill>
                <a:latin typeface="Verdana"/>
                <a:cs typeface="Verdana"/>
              </a:rPr>
              <a:t>em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474344" y="764857"/>
            <a:ext cx="66059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30" dirty="0"/>
              <a:t>La</a:t>
            </a:r>
            <a:r>
              <a:rPr sz="3200" spc="-200" dirty="0"/>
              <a:t> </a:t>
            </a:r>
            <a:r>
              <a:rPr sz="3200" spc="-275" dirty="0"/>
              <a:t>revue</a:t>
            </a:r>
            <a:r>
              <a:rPr sz="3200" spc="-185" dirty="0"/>
              <a:t> </a:t>
            </a:r>
            <a:r>
              <a:rPr sz="3200" spc="-204" dirty="0"/>
              <a:t>d</a:t>
            </a:r>
            <a:r>
              <a:rPr sz="3200" spc="-90" dirty="0"/>
              <a:t>’</a:t>
            </a:r>
            <a:r>
              <a:rPr sz="3200" spc="-229" dirty="0"/>
              <a:t>object</a:t>
            </a:r>
            <a:r>
              <a:rPr sz="3200" spc="-150" dirty="0"/>
              <a:t>i</a:t>
            </a:r>
            <a:r>
              <a:rPr sz="3200" spc="-475" dirty="0"/>
              <a:t>fs</a:t>
            </a:r>
            <a:r>
              <a:rPr sz="3200" spc="-165" dirty="0"/>
              <a:t> </a:t>
            </a:r>
            <a:r>
              <a:rPr sz="3200" spc="-380" dirty="0"/>
              <a:t>O</a:t>
            </a:r>
            <a:r>
              <a:rPr sz="3200" spc="-240" dirty="0"/>
              <a:t>r</a:t>
            </a:r>
            <a:r>
              <a:rPr sz="3200" spc="-254" dirty="0"/>
              <a:t>dr</a:t>
            </a:r>
            <a:r>
              <a:rPr sz="3200" spc="-275" dirty="0"/>
              <a:t>e</a:t>
            </a:r>
            <a:r>
              <a:rPr sz="3200" spc="-185" dirty="0"/>
              <a:t> </a:t>
            </a:r>
            <a:r>
              <a:rPr sz="3200" spc="-245" dirty="0"/>
              <a:t>du</a:t>
            </a:r>
            <a:r>
              <a:rPr sz="3200" spc="-195" dirty="0"/>
              <a:t> </a:t>
            </a:r>
            <a:r>
              <a:rPr sz="3200" spc="-455" dirty="0"/>
              <a:t>j</a:t>
            </a:r>
            <a:r>
              <a:rPr sz="3200" spc="-365" dirty="0"/>
              <a:t>our</a:t>
            </a:r>
            <a:endParaRPr sz="3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0139" y="2463800"/>
            <a:ext cx="4335780" cy="878840"/>
            <a:chOff x="1120139" y="2463800"/>
            <a:chExt cx="4335780" cy="878840"/>
          </a:xfrm>
        </p:grpSpPr>
        <p:sp>
          <p:nvSpPr>
            <p:cNvPr id="3" name="object 3"/>
            <p:cNvSpPr/>
            <p:nvPr/>
          </p:nvSpPr>
          <p:spPr>
            <a:xfrm>
              <a:off x="1130300" y="2473959"/>
              <a:ext cx="4312920" cy="855980"/>
            </a:xfrm>
            <a:custGeom>
              <a:avLst/>
              <a:gdLst/>
              <a:ahLst/>
              <a:cxnLst/>
              <a:rect l="l" t="t" r="r" b="b"/>
              <a:pathLst>
                <a:path w="4312920" h="855979">
                  <a:moveTo>
                    <a:pt x="4312412" y="142240"/>
                  </a:moveTo>
                  <a:lnTo>
                    <a:pt x="4305173" y="97282"/>
                  </a:lnTo>
                  <a:lnTo>
                    <a:pt x="4284980" y="58166"/>
                  </a:lnTo>
                  <a:lnTo>
                    <a:pt x="4254246" y="27432"/>
                  </a:lnTo>
                  <a:lnTo>
                    <a:pt x="4215130" y="7239"/>
                  </a:lnTo>
                  <a:lnTo>
                    <a:pt x="4170172" y="0"/>
                  </a:lnTo>
                  <a:lnTo>
                    <a:pt x="142240" y="0"/>
                  </a:lnTo>
                  <a:lnTo>
                    <a:pt x="97294" y="7239"/>
                  </a:lnTo>
                  <a:lnTo>
                    <a:pt x="58242" y="27432"/>
                  </a:lnTo>
                  <a:lnTo>
                    <a:pt x="27457" y="58166"/>
                  </a:lnTo>
                  <a:lnTo>
                    <a:pt x="7251" y="97282"/>
                  </a:lnTo>
                  <a:lnTo>
                    <a:pt x="0" y="142240"/>
                  </a:lnTo>
                  <a:lnTo>
                    <a:pt x="0" y="711200"/>
                  </a:lnTo>
                  <a:lnTo>
                    <a:pt x="7251" y="756158"/>
                  </a:lnTo>
                  <a:lnTo>
                    <a:pt x="27457" y="795274"/>
                  </a:lnTo>
                  <a:lnTo>
                    <a:pt x="29933" y="797763"/>
                  </a:lnTo>
                  <a:lnTo>
                    <a:pt x="60756" y="828548"/>
                  </a:lnTo>
                  <a:lnTo>
                    <a:pt x="99783" y="848741"/>
                  </a:lnTo>
                  <a:lnTo>
                    <a:pt x="144780" y="855980"/>
                  </a:lnTo>
                  <a:lnTo>
                    <a:pt x="4170172" y="855980"/>
                  </a:lnTo>
                  <a:lnTo>
                    <a:pt x="4215130" y="848741"/>
                  </a:lnTo>
                  <a:lnTo>
                    <a:pt x="4254246" y="828548"/>
                  </a:lnTo>
                  <a:lnTo>
                    <a:pt x="4284980" y="797814"/>
                  </a:lnTo>
                  <a:lnTo>
                    <a:pt x="4305173" y="758698"/>
                  </a:lnTo>
                  <a:lnTo>
                    <a:pt x="4312412" y="713740"/>
                  </a:lnTo>
                  <a:lnTo>
                    <a:pt x="4312412" y="711200"/>
                  </a:lnTo>
                  <a:lnTo>
                    <a:pt x="4312412" y="144780"/>
                  </a:lnTo>
                  <a:lnTo>
                    <a:pt x="4312412" y="142240"/>
                  </a:lnTo>
                  <a:close/>
                </a:path>
              </a:pathLst>
            </a:custGeom>
            <a:solidFill>
              <a:srgbClr val="E03A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32839" y="2476500"/>
              <a:ext cx="4310380" cy="853440"/>
            </a:xfrm>
            <a:custGeom>
              <a:avLst/>
              <a:gdLst/>
              <a:ahLst/>
              <a:cxnLst/>
              <a:rect l="l" t="t" r="r" b="b"/>
              <a:pathLst>
                <a:path w="4310380" h="853439">
                  <a:moveTo>
                    <a:pt x="0" y="142239"/>
                  </a:moveTo>
                  <a:lnTo>
                    <a:pt x="7251" y="97282"/>
                  </a:lnTo>
                  <a:lnTo>
                    <a:pt x="27431" y="58165"/>
                  </a:lnTo>
                  <a:lnTo>
                    <a:pt x="58216" y="27432"/>
                  </a:lnTo>
                  <a:lnTo>
                    <a:pt x="97243" y="7238"/>
                  </a:lnTo>
                  <a:lnTo>
                    <a:pt x="142240" y="0"/>
                  </a:lnTo>
                  <a:lnTo>
                    <a:pt x="4167632" y="0"/>
                  </a:lnTo>
                  <a:lnTo>
                    <a:pt x="4212590" y="7238"/>
                  </a:lnTo>
                  <a:lnTo>
                    <a:pt x="4251706" y="27432"/>
                  </a:lnTo>
                  <a:lnTo>
                    <a:pt x="4282440" y="58165"/>
                  </a:lnTo>
                  <a:lnTo>
                    <a:pt x="4302633" y="97282"/>
                  </a:lnTo>
                  <a:lnTo>
                    <a:pt x="4309872" y="142239"/>
                  </a:lnTo>
                  <a:lnTo>
                    <a:pt x="4309872" y="711200"/>
                  </a:lnTo>
                  <a:lnTo>
                    <a:pt x="4302633" y="756158"/>
                  </a:lnTo>
                  <a:lnTo>
                    <a:pt x="4282440" y="795274"/>
                  </a:lnTo>
                  <a:lnTo>
                    <a:pt x="4251706" y="826008"/>
                  </a:lnTo>
                  <a:lnTo>
                    <a:pt x="4212590" y="846201"/>
                  </a:lnTo>
                  <a:lnTo>
                    <a:pt x="4167632" y="853439"/>
                  </a:lnTo>
                  <a:lnTo>
                    <a:pt x="142240" y="853439"/>
                  </a:lnTo>
                  <a:lnTo>
                    <a:pt x="97243" y="846201"/>
                  </a:lnTo>
                  <a:lnTo>
                    <a:pt x="58216" y="826008"/>
                  </a:lnTo>
                  <a:lnTo>
                    <a:pt x="27431" y="795274"/>
                  </a:lnTo>
                  <a:lnTo>
                    <a:pt x="7251" y="756158"/>
                  </a:lnTo>
                  <a:lnTo>
                    <a:pt x="0" y="711200"/>
                  </a:lnTo>
                  <a:lnTo>
                    <a:pt x="0" y="14223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636141" y="2716529"/>
            <a:ext cx="2697480" cy="2421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0620">
              <a:lnSpc>
                <a:spcPct val="100000"/>
              </a:lnSpc>
              <a:spcBef>
                <a:spcPts val="100"/>
              </a:spcBef>
            </a:pPr>
            <a:r>
              <a:rPr sz="3200" b="1" spc="-215" dirty="0">
                <a:solidFill>
                  <a:srgbClr val="FFFFFF"/>
                </a:solidFill>
                <a:latin typeface="Verdana"/>
                <a:cs typeface="Verdana"/>
              </a:rPr>
              <a:t>C’est</a:t>
            </a:r>
            <a:endParaRPr sz="32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1520"/>
              </a:spcBef>
              <a:buChar char="•"/>
              <a:tabLst>
                <a:tab pos="241300" algn="l"/>
              </a:tabLst>
            </a:pPr>
            <a:r>
              <a:rPr sz="2000" spc="-45" dirty="0">
                <a:latin typeface="Verdana"/>
                <a:cs typeface="Verdana"/>
              </a:rPr>
              <a:t>Le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235" dirty="0">
                <a:latin typeface="Verdana"/>
                <a:cs typeface="Verdana"/>
              </a:rPr>
              <a:t>c</a:t>
            </a:r>
            <a:r>
              <a:rPr sz="2000" spc="-275" dirty="0">
                <a:latin typeface="Verdana"/>
                <a:cs typeface="Verdana"/>
              </a:rPr>
              <a:t>r</a:t>
            </a:r>
            <a:r>
              <a:rPr sz="2000" spc="85" dirty="0">
                <a:latin typeface="Verdana"/>
                <a:cs typeface="Verdana"/>
              </a:rPr>
              <a:t>é</a:t>
            </a:r>
            <a:r>
              <a:rPr sz="2000" spc="110" dirty="0">
                <a:latin typeface="Verdana"/>
                <a:cs typeface="Verdana"/>
              </a:rPr>
              <a:t>d</a:t>
            </a:r>
            <a:r>
              <a:rPr sz="2000" spc="-175" dirty="0">
                <a:latin typeface="Verdana"/>
                <a:cs typeface="Verdana"/>
              </a:rPr>
              <a:t>i</a:t>
            </a:r>
            <a:r>
              <a:rPr sz="2000" spc="-114" dirty="0">
                <a:latin typeface="Verdana"/>
                <a:cs typeface="Verdana"/>
              </a:rPr>
              <a:t>t</a:t>
            </a:r>
            <a:r>
              <a:rPr sz="2000" spc="-229" dirty="0">
                <a:latin typeface="Verdana"/>
                <a:cs typeface="Verdana"/>
              </a:rPr>
              <a:t> </a:t>
            </a:r>
            <a:r>
              <a:rPr sz="2000" spc="125" dirty="0">
                <a:latin typeface="Verdana"/>
                <a:cs typeface="Verdana"/>
              </a:rPr>
              <a:t>d</a:t>
            </a:r>
            <a:r>
              <a:rPr sz="2000" spc="-40" dirty="0">
                <a:latin typeface="Verdana"/>
                <a:cs typeface="Verdana"/>
              </a:rPr>
              <a:t>’in</a:t>
            </a:r>
            <a:r>
              <a:rPr sz="2000" spc="-85" dirty="0">
                <a:latin typeface="Verdana"/>
                <a:cs typeface="Verdana"/>
              </a:rPr>
              <a:t>t</a:t>
            </a:r>
            <a:r>
              <a:rPr sz="2000" spc="-20" dirty="0">
                <a:latin typeface="Verdana"/>
                <a:cs typeface="Verdana"/>
              </a:rPr>
              <a:t>en</a:t>
            </a:r>
            <a:r>
              <a:rPr sz="2000" spc="-55" dirty="0">
                <a:latin typeface="Verdana"/>
                <a:cs typeface="Verdana"/>
              </a:rPr>
              <a:t>t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-55" dirty="0">
                <a:latin typeface="Verdana"/>
                <a:cs typeface="Verdana"/>
              </a:rPr>
              <a:t>o</a:t>
            </a:r>
            <a:r>
              <a:rPr sz="2000" spc="-50" dirty="0">
                <a:latin typeface="Verdana"/>
                <a:cs typeface="Verdana"/>
              </a:rPr>
              <a:t>n</a:t>
            </a:r>
            <a:endParaRPr sz="20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400"/>
              </a:spcBef>
              <a:buChar char="•"/>
              <a:tabLst>
                <a:tab pos="241300" algn="l"/>
              </a:tabLst>
            </a:pPr>
            <a:r>
              <a:rPr sz="2000" spc="-20" dirty="0">
                <a:latin typeface="Verdana"/>
                <a:cs typeface="Verdana"/>
              </a:rPr>
              <a:t>L</a:t>
            </a:r>
            <a:r>
              <a:rPr sz="2000" spc="-15" dirty="0">
                <a:latin typeface="Verdana"/>
                <a:cs typeface="Verdana"/>
              </a:rPr>
              <a:t>a</a:t>
            </a:r>
            <a:r>
              <a:rPr sz="2000" spc="-229" dirty="0">
                <a:latin typeface="Verdana"/>
                <a:cs typeface="Verdana"/>
              </a:rPr>
              <a:t> </a:t>
            </a:r>
            <a:r>
              <a:rPr sz="2000" spc="145" dirty="0">
                <a:latin typeface="Verdana"/>
                <a:cs typeface="Verdana"/>
              </a:rPr>
              <a:t>c</a:t>
            </a:r>
            <a:r>
              <a:rPr sz="2000" spc="150" dirty="0">
                <a:latin typeface="Verdana"/>
                <a:cs typeface="Verdana"/>
              </a:rPr>
              <a:t>o</a:t>
            </a:r>
            <a:r>
              <a:rPr sz="2000" spc="-270" dirty="0">
                <a:latin typeface="Verdana"/>
                <a:cs typeface="Verdana"/>
              </a:rPr>
              <a:t>-</a:t>
            </a:r>
            <a:r>
              <a:rPr sz="2000" spc="-280" dirty="0">
                <a:latin typeface="Verdana"/>
                <a:cs typeface="Verdana"/>
              </a:rPr>
              <a:t>r</a:t>
            </a:r>
            <a:r>
              <a:rPr sz="2000" spc="85" dirty="0">
                <a:latin typeface="Verdana"/>
                <a:cs typeface="Verdana"/>
              </a:rPr>
              <a:t>e</a:t>
            </a:r>
            <a:r>
              <a:rPr sz="2000" spc="-290" dirty="0">
                <a:latin typeface="Verdana"/>
                <a:cs typeface="Verdana"/>
              </a:rPr>
              <a:t>s</a:t>
            </a:r>
            <a:r>
              <a:rPr sz="2000" spc="90" dirty="0">
                <a:latin typeface="Verdana"/>
                <a:cs typeface="Verdana"/>
              </a:rPr>
              <a:t>p</a:t>
            </a:r>
            <a:r>
              <a:rPr sz="2000" spc="65" dirty="0">
                <a:latin typeface="Verdana"/>
                <a:cs typeface="Verdana"/>
              </a:rPr>
              <a:t>o</a:t>
            </a:r>
            <a:r>
              <a:rPr sz="2000" spc="-70" dirty="0">
                <a:latin typeface="Verdana"/>
                <a:cs typeface="Verdana"/>
              </a:rPr>
              <a:t>n</a:t>
            </a:r>
            <a:r>
              <a:rPr sz="2000" spc="-290" dirty="0">
                <a:latin typeface="Verdana"/>
                <a:cs typeface="Verdana"/>
              </a:rPr>
              <a:t>s</a:t>
            </a:r>
            <a:r>
              <a:rPr sz="2000" spc="135" dirty="0">
                <a:latin typeface="Verdana"/>
                <a:cs typeface="Verdana"/>
              </a:rPr>
              <a:t>a</a:t>
            </a:r>
            <a:r>
              <a:rPr sz="2000" spc="90" dirty="0">
                <a:latin typeface="Verdana"/>
                <a:cs typeface="Verdana"/>
              </a:rPr>
              <a:t>b</a:t>
            </a:r>
            <a:r>
              <a:rPr sz="2000" spc="-175" dirty="0">
                <a:latin typeface="Verdana"/>
                <a:cs typeface="Verdana"/>
              </a:rPr>
              <a:t>i</a:t>
            </a:r>
            <a:r>
              <a:rPr sz="2000" spc="-135" dirty="0">
                <a:latin typeface="Verdana"/>
                <a:cs typeface="Verdana"/>
              </a:rPr>
              <a:t>l</a:t>
            </a:r>
            <a:r>
              <a:rPr sz="2000" spc="-175" dirty="0">
                <a:latin typeface="Verdana"/>
                <a:cs typeface="Verdana"/>
              </a:rPr>
              <a:t>it</a:t>
            </a:r>
            <a:r>
              <a:rPr sz="2000" spc="105" dirty="0">
                <a:latin typeface="Verdana"/>
                <a:cs typeface="Verdana"/>
              </a:rPr>
              <a:t>é</a:t>
            </a:r>
            <a:endParaRPr sz="20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300"/>
              </a:spcBef>
              <a:buChar char="•"/>
              <a:tabLst>
                <a:tab pos="241300" algn="l"/>
              </a:tabLst>
            </a:pPr>
            <a:r>
              <a:rPr sz="2000" spc="-40" dirty="0">
                <a:latin typeface="Verdana"/>
                <a:cs typeface="Verdana"/>
              </a:rPr>
              <a:t>Le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170" dirty="0">
                <a:latin typeface="Verdana"/>
                <a:cs typeface="Verdana"/>
              </a:rPr>
              <a:t>t</a:t>
            </a:r>
            <a:r>
              <a:rPr sz="2000" spc="65" dirty="0">
                <a:latin typeface="Verdana"/>
                <a:cs typeface="Verdana"/>
              </a:rPr>
              <a:t>o</a:t>
            </a:r>
            <a:r>
              <a:rPr sz="2000" spc="-70" dirty="0">
                <a:latin typeface="Verdana"/>
                <a:cs typeface="Verdana"/>
              </a:rPr>
              <a:t>u</a:t>
            </a:r>
            <a:r>
              <a:rPr sz="2000" spc="-75" dirty="0">
                <a:latin typeface="Verdana"/>
                <a:cs typeface="Verdana"/>
              </a:rPr>
              <a:t>j</a:t>
            </a:r>
            <a:r>
              <a:rPr sz="2000" spc="-155" dirty="0">
                <a:latin typeface="Verdana"/>
                <a:cs typeface="Verdana"/>
              </a:rPr>
              <a:t>o</a:t>
            </a:r>
            <a:r>
              <a:rPr sz="2000" spc="-70" dirty="0">
                <a:latin typeface="Verdana"/>
                <a:cs typeface="Verdana"/>
              </a:rPr>
              <a:t>u</a:t>
            </a:r>
            <a:r>
              <a:rPr sz="2000" spc="-275" dirty="0">
                <a:latin typeface="Verdana"/>
                <a:cs typeface="Verdana"/>
              </a:rPr>
              <a:t>r</a:t>
            </a:r>
            <a:r>
              <a:rPr sz="2000" spc="-265" dirty="0">
                <a:latin typeface="Verdana"/>
                <a:cs typeface="Verdana"/>
              </a:rPr>
              <a:t>s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m</a:t>
            </a:r>
            <a:r>
              <a:rPr sz="2000" spc="-85" dirty="0">
                <a:latin typeface="Verdana"/>
                <a:cs typeface="Verdana"/>
              </a:rPr>
              <a:t>ieux</a:t>
            </a:r>
            <a:endParaRPr sz="20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405"/>
              </a:spcBef>
              <a:buChar char="•"/>
              <a:tabLst>
                <a:tab pos="241300" algn="l"/>
              </a:tabLst>
            </a:pPr>
            <a:r>
              <a:rPr sz="2000" spc="-45" dirty="0">
                <a:latin typeface="Verdana"/>
                <a:cs typeface="Verdana"/>
              </a:rPr>
              <a:t>Le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254" dirty="0">
                <a:latin typeface="Verdana"/>
                <a:cs typeface="Verdana"/>
              </a:rPr>
              <a:t>c</a:t>
            </a:r>
            <a:r>
              <a:rPr sz="2000" spc="85" dirty="0">
                <a:latin typeface="Verdana"/>
                <a:cs typeface="Verdana"/>
              </a:rPr>
              <a:t>o</a:t>
            </a:r>
            <a:r>
              <a:rPr sz="2000" spc="-50" dirty="0">
                <a:latin typeface="Verdana"/>
                <a:cs typeface="Verdana"/>
              </a:rPr>
              <a:t>mm</a:t>
            </a:r>
            <a:r>
              <a:rPr sz="2000" spc="-20" dirty="0">
                <a:latin typeface="Verdana"/>
                <a:cs typeface="Verdana"/>
              </a:rPr>
              <a:t>ent</a:t>
            </a:r>
            <a:r>
              <a:rPr sz="2000" spc="-305" dirty="0">
                <a:latin typeface="Verdana"/>
                <a:cs typeface="Verdana"/>
              </a:rPr>
              <a:t> </a:t>
            </a:r>
            <a:r>
              <a:rPr sz="2000" spc="-110" dirty="0">
                <a:latin typeface="Verdana"/>
                <a:cs typeface="Verdana"/>
              </a:rPr>
              <a:t>f</a:t>
            </a:r>
            <a:r>
              <a:rPr sz="2000" spc="135" dirty="0">
                <a:latin typeface="Verdana"/>
                <a:cs typeface="Verdana"/>
              </a:rPr>
              <a:t>a</a:t>
            </a:r>
            <a:r>
              <a:rPr sz="2000" spc="-175" dirty="0">
                <a:latin typeface="Verdana"/>
                <a:cs typeface="Verdana"/>
              </a:rPr>
              <a:t>i</a:t>
            </a:r>
            <a:r>
              <a:rPr sz="2000" spc="-280" dirty="0">
                <a:latin typeface="Verdana"/>
                <a:cs typeface="Verdana"/>
              </a:rPr>
              <a:t>r</a:t>
            </a:r>
            <a:r>
              <a:rPr sz="2000" spc="105" dirty="0"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400"/>
              </a:spcBef>
              <a:buChar char="•"/>
              <a:tabLst>
                <a:tab pos="241300" algn="l"/>
              </a:tabLst>
            </a:pPr>
            <a:r>
              <a:rPr sz="2000" spc="-40" dirty="0">
                <a:latin typeface="Verdana"/>
                <a:cs typeface="Verdana"/>
              </a:rPr>
              <a:t>Le</a:t>
            </a:r>
            <a:r>
              <a:rPr sz="2000" spc="-150" dirty="0">
                <a:latin typeface="Verdana"/>
                <a:cs typeface="Verdana"/>
              </a:rPr>
              <a:t> s</a:t>
            </a:r>
            <a:r>
              <a:rPr sz="2000" spc="-170" dirty="0">
                <a:latin typeface="Verdana"/>
                <a:cs typeface="Verdana"/>
              </a:rPr>
              <a:t>u</a:t>
            </a:r>
            <a:r>
              <a:rPr sz="2000" spc="-150" dirty="0">
                <a:latin typeface="Verdana"/>
                <a:cs typeface="Verdana"/>
              </a:rPr>
              <a:t>iv</a:t>
            </a:r>
            <a:r>
              <a:rPr sz="2000" spc="-90" dirty="0">
                <a:latin typeface="Verdana"/>
                <a:cs typeface="Verdana"/>
              </a:rPr>
              <a:t>i</a:t>
            </a:r>
            <a:r>
              <a:rPr sz="2000" spc="-295" dirty="0">
                <a:latin typeface="Verdana"/>
                <a:cs typeface="Verdana"/>
              </a:rPr>
              <a:t> </a:t>
            </a:r>
            <a:r>
              <a:rPr sz="2000" spc="110" dirty="0">
                <a:latin typeface="Verdana"/>
                <a:cs typeface="Verdana"/>
              </a:rPr>
              <a:t>p</a:t>
            </a:r>
            <a:r>
              <a:rPr sz="2000" spc="100" dirty="0">
                <a:latin typeface="Verdana"/>
                <a:cs typeface="Verdana"/>
              </a:rPr>
              <a:t>e</a:t>
            </a:r>
            <a:r>
              <a:rPr sz="2000" spc="-100" dirty="0">
                <a:latin typeface="Verdana"/>
                <a:cs typeface="Verdana"/>
              </a:rPr>
              <a:t>r</a:t>
            </a:r>
            <a:r>
              <a:rPr sz="2000" spc="-210" dirty="0">
                <a:latin typeface="Verdana"/>
                <a:cs typeface="Verdana"/>
              </a:rPr>
              <a:t>m</a:t>
            </a:r>
            <a:r>
              <a:rPr sz="2000" spc="155" dirty="0">
                <a:latin typeface="Verdana"/>
                <a:cs typeface="Verdana"/>
              </a:rPr>
              <a:t>a</a:t>
            </a:r>
            <a:r>
              <a:rPr sz="2000" spc="-25" dirty="0">
                <a:latin typeface="Verdana"/>
                <a:cs typeface="Verdana"/>
              </a:rPr>
              <a:t>nent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08640" y="5311140"/>
            <a:ext cx="850900" cy="84836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4344" y="764857"/>
            <a:ext cx="44742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Tahoma"/>
                <a:cs typeface="Tahoma"/>
              </a:rPr>
              <a:t>Manager</a:t>
            </a:r>
            <a:r>
              <a:rPr sz="3200" spc="-80" dirty="0">
                <a:latin typeface="Tahoma"/>
                <a:cs typeface="Tahoma"/>
              </a:rPr>
              <a:t> </a:t>
            </a:r>
            <a:r>
              <a:rPr sz="3200" spc="-25" dirty="0">
                <a:latin typeface="Tahoma"/>
                <a:cs typeface="Tahoma"/>
              </a:rPr>
              <a:t>par</a:t>
            </a:r>
            <a:r>
              <a:rPr sz="3200" spc="-80" dirty="0">
                <a:latin typeface="Tahoma"/>
                <a:cs typeface="Tahoma"/>
              </a:rPr>
              <a:t> </a:t>
            </a:r>
            <a:r>
              <a:rPr sz="3200" spc="-75" dirty="0">
                <a:latin typeface="Tahoma"/>
                <a:cs typeface="Tahoma"/>
              </a:rPr>
              <a:t>Objectifs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076440" y="2476500"/>
            <a:ext cx="4335780" cy="878840"/>
            <a:chOff x="7076440" y="2476500"/>
            <a:chExt cx="4335780" cy="878840"/>
          </a:xfrm>
        </p:grpSpPr>
        <p:sp>
          <p:nvSpPr>
            <p:cNvPr id="10" name="object 10"/>
            <p:cNvSpPr/>
            <p:nvPr/>
          </p:nvSpPr>
          <p:spPr>
            <a:xfrm>
              <a:off x="7089140" y="2489199"/>
              <a:ext cx="4310380" cy="853440"/>
            </a:xfrm>
            <a:custGeom>
              <a:avLst/>
              <a:gdLst/>
              <a:ahLst/>
              <a:cxnLst/>
              <a:rect l="l" t="t" r="r" b="b"/>
              <a:pathLst>
                <a:path w="4310380" h="853439">
                  <a:moveTo>
                    <a:pt x="4309872" y="142240"/>
                  </a:moveTo>
                  <a:lnTo>
                    <a:pt x="4302633" y="97282"/>
                  </a:lnTo>
                  <a:lnTo>
                    <a:pt x="4282440" y="58166"/>
                  </a:lnTo>
                  <a:lnTo>
                    <a:pt x="4251706" y="27432"/>
                  </a:lnTo>
                  <a:lnTo>
                    <a:pt x="4212590" y="7239"/>
                  </a:lnTo>
                  <a:lnTo>
                    <a:pt x="4167632" y="0"/>
                  </a:lnTo>
                  <a:lnTo>
                    <a:pt x="142240" y="0"/>
                  </a:lnTo>
                  <a:lnTo>
                    <a:pt x="97282" y="7239"/>
                  </a:lnTo>
                  <a:lnTo>
                    <a:pt x="58166" y="27432"/>
                  </a:lnTo>
                  <a:lnTo>
                    <a:pt x="27432" y="58166"/>
                  </a:lnTo>
                  <a:lnTo>
                    <a:pt x="7239" y="97282"/>
                  </a:lnTo>
                  <a:lnTo>
                    <a:pt x="0" y="142240"/>
                  </a:lnTo>
                  <a:lnTo>
                    <a:pt x="0" y="711200"/>
                  </a:lnTo>
                  <a:lnTo>
                    <a:pt x="7239" y="756158"/>
                  </a:lnTo>
                  <a:lnTo>
                    <a:pt x="27432" y="795274"/>
                  </a:lnTo>
                  <a:lnTo>
                    <a:pt x="58166" y="826008"/>
                  </a:lnTo>
                  <a:lnTo>
                    <a:pt x="97282" y="846201"/>
                  </a:lnTo>
                  <a:lnTo>
                    <a:pt x="142240" y="853440"/>
                  </a:lnTo>
                  <a:lnTo>
                    <a:pt x="4167632" y="853440"/>
                  </a:lnTo>
                  <a:lnTo>
                    <a:pt x="4212590" y="846201"/>
                  </a:lnTo>
                  <a:lnTo>
                    <a:pt x="4251706" y="826008"/>
                  </a:lnTo>
                  <a:lnTo>
                    <a:pt x="4282440" y="795274"/>
                  </a:lnTo>
                  <a:lnTo>
                    <a:pt x="4302633" y="756158"/>
                  </a:lnTo>
                  <a:lnTo>
                    <a:pt x="4309872" y="711200"/>
                  </a:lnTo>
                  <a:lnTo>
                    <a:pt x="4309872" y="142240"/>
                  </a:lnTo>
                  <a:close/>
                </a:path>
              </a:pathLst>
            </a:custGeom>
            <a:solidFill>
              <a:srgbClr val="E03A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89140" y="2489200"/>
              <a:ext cx="4310380" cy="853440"/>
            </a:xfrm>
            <a:custGeom>
              <a:avLst/>
              <a:gdLst/>
              <a:ahLst/>
              <a:cxnLst/>
              <a:rect l="l" t="t" r="r" b="b"/>
              <a:pathLst>
                <a:path w="4310380" h="853439">
                  <a:moveTo>
                    <a:pt x="0" y="142239"/>
                  </a:moveTo>
                  <a:lnTo>
                    <a:pt x="7238" y="97282"/>
                  </a:lnTo>
                  <a:lnTo>
                    <a:pt x="27431" y="58165"/>
                  </a:lnTo>
                  <a:lnTo>
                    <a:pt x="58165" y="27432"/>
                  </a:lnTo>
                  <a:lnTo>
                    <a:pt x="97281" y="7238"/>
                  </a:lnTo>
                  <a:lnTo>
                    <a:pt x="142239" y="0"/>
                  </a:lnTo>
                  <a:lnTo>
                    <a:pt x="4167631" y="0"/>
                  </a:lnTo>
                  <a:lnTo>
                    <a:pt x="4212589" y="7238"/>
                  </a:lnTo>
                  <a:lnTo>
                    <a:pt x="4251706" y="27432"/>
                  </a:lnTo>
                  <a:lnTo>
                    <a:pt x="4282439" y="58165"/>
                  </a:lnTo>
                  <a:lnTo>
                    <a:pt x="4302633" y="97282"/>
                  </a:lnTo>
                  <a:lnTo>
                    <a:pt x="4309871" y="142239"/>
                  </a:lnTo>
                  <a:lnTo>
                    <a:pt x="4309871" y="711200"/>
                  </a:lnTo>
                  <a:lnTo>
                    <a:pt x="4302633" y="756158"/>
                  </a:lnTo>
                  <a:lnTo>
                    <a:pt x="4282439" y="795274"/>
                  </a:lnTo>
                  <a:lnTo>
                    <a:pt x="4251706" y="826008"/>
                  </a:lnTo>
                  <a:lnTo>
                    <a:pt x="4212589" y="846201"/>
                  </a:lnTo>
                  <a:lnTo>
                    <a:pt x="4167631" y="853439"/>
                  </a:lnTo>
                  <a:lnTo>
                    <a:pt x="142239" y="853439"/>
                  </a:lnTo>
                  <a:lnTo>
                    <a:pt x="97281" y="846201"/>
                  </a:lnTo>
                  <a:lnTo>
                    <a:pt x="58165" y="826008"/>
                  </a:lnTo>
                  <a:lnTo>
                    <a:pt x="27431" y="795274"/>
                  </a:lnTo>
                  <a:lnTo>
                    <a:pt x="7238" y="756158"/>
                  </a:lnTo>
                  <a:lnTo>
                    <a:pt x="0" y="711200"/>
                  </a:lnTo>
                  <a:lnTo>
                    <a:pt x="0" y="14223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542783" y="2446321"/>
            <a:ext cx="3756025" cy="3268979"/>
          </a:xfrm>
          <a:prstGeom prst="rect">
            <a:avLst/>
          </a:prstGeom>
        </p:spPr>
        <p:txBody>
          <a:bodyPr vert="horz" wrap="square" lIns="0" tIns="2533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995"/>
              </a:spcBef>
              <a:buFont typeface="Arial MT"/>
              <a:buChar char="•"/>
              <a:tabLst>
                <a:tab pos="241935" algn="l"/>
              </a:tabLst>
            </a:pPr>
            <a:r>
              <a:rPr sz="3900" baseline="1068" dirty="0">
                <a:latin typeface="Tahoma"/>
                <a:cs typeface="Tahoma"/>
              </a:rPr>
              <a:t>C</a:t>
            </a:r>
            <a:r>
              <a:rPr sz="3900" spc="-457" baseline="1068" dirty="0">
                <a:latin typeface="Tahoma"/>
                <a:cs typeface="Tahoma"/>
              </a:rPr>
              <a:t>e</a:t>
            </a:r>
            <a:r>
              <a:rPr sz="3200" b="1" spc="-12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900" spc="-89" baseline="1068" dirty="0">
                <a:latin typeface="Tahoma"/>
                <a:cs typeface="Tahoma"/>
              </a:rPr>
              <a:t>n</a:t>
            </a:r>
            <a:r>
              <a:rPr sz="3200" b="1" spc="-207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900" spc="-22" baseline="1068" dirty="0">
                <a:latin typeface="Tahoma"/>
                <a:cs typeface="Tahoma"/>
              </a:rPr>
              <a:t>’</a:t>
            </a:r>
            <a:r>
              <a:rPr sz="3900" spc="-7" baseline="1068" dirty="0">
                <a:latin typeface="Tahoma"/>
                <a:cs typeface="Tahoma"/>
              </a:rPr>
              <a:t>e</a:t>
            </a:r>
            <a:r>
              <a:rPr sz="3900" spc="-247" baseline="1068" dirty="0">
                <a:latin typeface="Tahoma"/>
                <a:cs typeface="Tahoma"/>
              </a:rPr>
              <a:t>s</a:t>
            </a:r>
            <a:r>
              <a:rPr sz="3200" b="1" spc="-21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900" baseline="1068" dirty="0">
                <a:latin typeface="Tahoma"/>
                <a:cs typeface="Tahoma"/>
              </a:rPr>
              <a:t>t</a:t>
            </a:r>
            <a:r>
              <a:rPr sz="3900" spc="37" baseline="1068" dirty="0">
                <a:latin typeface="Tahoma"/>
                <a:cs typeface="Tahoma"/>
              </a:rPr>
              <a:t> </a:t>
            </a:r>
            <a:r>
              <a:rPr sz="3900" spc="-2085" baseline="1068" dirty="0">
                <a:latin typeface="Tahoma"/>
                <a:cs typeface="Tahoma"/>
              </a:rPr>
              <a:t>p</a:t>
            </a:r>
            <a:r>
              <a:rPr sz="3200" b="1" spc="-175" dirty="0">
                <a:solidFill>
                  <a:srgbClr val="FFFFFF"/>
                </a:solidFill>
                <a:latin typeface="Verdana"/>
                <a:cs typeface="Verdana"/>
              </a:rPr>
              <a:t>’</a:t>
            </a:r>
            <a:r>
              <a:rPr sz="3200" b="1" spc="-16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900" baseline="1068" dirty="0">
                <a:latin typeface="Tahoma"/>
                <a:cs typeface="Tahoma"/>
              </a:rPr>
              <a:t>a</a:t>
            </a:r>
            <a:r>
              <a:rPr sz="3900" spc="-1462" baseline="1068" dirty="0">
                <a:latin typeface="Tahoma"/>
                <a:cs typeface="Tahoma"/>
              </a:rPr>
              <a:t>s</a:t>
            </a:r>
            <a:r>
              <a:rPr sz="3200" b="1" spc="-509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200" b="1" spc="-5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200" b="1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b="1" spc="-8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200" b="1" spc="-6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200" b="1" spc="-4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3200">
              <a:latin typeface="Verdana"/>
              <a:cs typeface="Verdana"/>
            </a:endParaRPr>
          </a:p>
          <a:p>
            <a:pPr marL="241300" indent="-229235">
              <a:lnSpc>
                <a:spcPct val="100000"/>
              </a:lnSpc>
              <a:spcBef>
                <a:spcPts val="11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20" dirty="0">
                <a:latin typeface="Verdana"/>
                <a:cs typeface="Verdana"/>
              </a:rPr>
              <a:t>L</a:t>
            </a:r>
            <a:r>
              <a:rPr sz="2000" spc="110" dirty="0">
                <a:latin typeface="Verdana"/>
                <a:cs typeface="Verdana"/>
              </a:rPr>
              <a:t>e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90" dirty="0">
                <a:latin typeface="Verdana"/>
                <a:cs typeface="Verdana"/>
              </a:rPr>
              <a:t>p</a:t>
            </a:r>
            <a:r>
              <a:rPr sz="2000" spc="-280" dirty="0">
                <a:latin typeface="Verdana"/>
                <a:cs typeface="Verdana"/>
              </a:rPr>
              <a:t>r</a:t>
            </a:r>
            <a:r>
              <a:rPr sz="2000" spc="60" dirty="0">
                <a:latin typeface="Verdana"/>
                <a:cs typeface="Verdana"/>
              </a:rPr>
              <a:t>o</a:t>
            </a:r>
            <a:r>
              <a:rPr sz="2000" spc="229" dirty="0">
                <a:latin typeface="Verdana"/>
                <a:cs typeface="Verdana"/>
              </a:rPr>
              <a:t>c</a:t>
            </a:r>
            <a:r>
              <a:rPr sz="2000" spc="85" dirty="0">
                <a:latin typeface="Verdana"/>
                <a:cs typeface="Verdana"/>
              </a:rPr>
              <a:t>è</a:t>
            </a:r>
            <a:r>
              <a:rPr sz="2000" spc="-265" dirty="0">
                <a:latin typeface="Verdana"/>
                <a:cs typeface="Verdana"/>
              </a:rPr>
              <a:t>s</a:t>
            </a:r>
            <a:r>
              <a:rPr sz="2000" spc="-105" dirty="0">
                <a:latin typeface="Verdana"/>
                <a:cs typeface="Verdana"/>
              </a:rPr>
              <a:t> </a:t>
            </a:r>
            <a:r>
              <a:rPr sz="2000" spc="110" dirty="0">
                <a:latin typeface="Verdana"/>
                <a:cs typeface="Verdana"/>
              </a:rPr>
              <a:t>d</a:t>
            </a:r>
            <a:r>
              <a:rPr sz="2000" spc="140" dirty="0">
                <a:latin typeface="Verdana"/>
                <a:cs typeface="Verdana"/>
              </a:rPr>
              <a:t>’</a:t>
            </a:r>
            <a:r>
              <a:rPr sz="2000" spc="-175" dirty="0">
                <a:latin typeface="Verdana"/>
                <a:cs typeface="Verdana"/>
              </a:rPr>
              <a:t>i</a:t>
            </a:r>
            <a:r>
              <a:rPr sz="2000" spc="-70" dirty="0">
                <a:latin typeface="Verdana"/>
                <a:cs typeface="Verdana"/>
              </a:rPr>
              <a:t>n</a:t>
            </a:r>
            <a:r>
              <a:rPr sz="2000" spc="-170" dirty="0">
                <a:latin typeface="Verdana"/>
                <a:cs typeface="Verdana"/>
              </a:rPr>
              <a:t>t</a:t>
            </a:r>
            <a:r>
              <a:rPr sz="2000" spc="85" dirty="0">
                <a:latin typeface="Verdana"/>
                <a:cs typeface="Verdana"/>
              </a:rPr>
              <a:t>e</a:t>
            </a:r>
            <a:r>
              <a:rPr sz="2000" spc="-95" dirty="0">
                <a:latin typeface="Verdana"/>
                <a:cs typeface="Verdana"/>
              </a:rPr>
              <a:t>n</a:t>
            </a:r>
            <a:r>
              <a:rPr sz="2000" spc="-80" dirty="0">
                <a:latin typeface="Verdana"/>
                <a:cs typeface="Verdana"/>
              </a:rPr>
              <a:t>t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-50" dirty="0">
                <a:latin typeface="Verdana"/>
                <a:cs typeface="Verdana"/>
              </a:rPr>
              <a:t>o</a:t>
            </a:r>
            <a:r>
              <a:rPr sz="2000" spc="-45" dirty="0">
                <a:latin typeface="Verdana"/>
                <a:cs typeface="Verdana"/>
              </a:rPr>
              <a:t>n</a:t>
            </a:r>
            <a:endParaRPr sz="2000">
              <a:latin typeface="Verdana"/>
              <a:cs typeface="Verdana"/>
            </a:endParaRPr>
          </a:p>
          <a:p>
            <a:pPr marL="241300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440" dirty="0">
                <a:latin typeface="Verdana"/>
                <a:cs typeface="Verdana"/>
              </a:rPr>
              <a:t>«</a:t>
            </a:r>
            <a:r>
              <a:rPr sz="2000" spc="-175" dirty="0">
                <a:latin typeface="Verdana"/>
                <a:cs typeface="Verdana"/>
              </a:rPr>
              <a:t> t</a:t>
            </a:r>
            <a:r>
              <a:rPr sz="2000" spc="140" dirty="0">
                <a:latin typeface="Verdana"/>
                <a:cs typeface="Verdana"/>
              </a:rPr>
              <a:t>’</a:t>
            </a:r>
            <a:r>
              <a:rPr sz="2000" spc="85" dirty="0">
                <a:latin typeface="Verdana"/>
                <a:cs typeface="Verdana"/>
              </a:rPr>
              <a:t>e</a:t>
            </a:r>
            <a:r>
              <a:rPr sz="2000" spc="-270" dirty="0">
                <a:latin typeface="Verdana"/>
                <a:cs typeface="Verdana"/>
              </a:rPr>
              <a:t>s</a:t>
            </a:r>
            <a:r>
              <a:rPr sz="2000" spc="-105" dirty="0">
                <a:latin typeface="Verdana"/>
                <a:cs typeface="Verdana"/>
              </a:rPr>
              <a:t> </a:t>
            </a:r>
            <a:r>
              <a:rPr sz="2000" spc="90" dirty="0">
                <a:latin typeface="Verdana"/>
                <a:cs typeface="Verdana"/>
              </a:rPr>
              <a:t>p</a:t>
            </a:r>
            <a:r>
              <a:rPr sz="2000" spc="135" dirty="0">
                <a:latin typeface="Verdana"/>
                <a:cs typeface="Verdana"/>
              </a:rPr>
              <a:t>a</a:t>
            </a:r>
            <a:r>
              <a:rPr sz="2000" spc="-150" dirty="0">
                <a:latin typeface="Verdana"/>
                <a:cs typeface="Verdana"/>
              </a:rPr>
              <a:t>y</a:t>
            </a:r>
            <a:r>
              <a:rPr sz="2000" spc="85" dirty="0">
                <a:latin typeface="Verdana"/>
                <a:cs typeface="Verdana"/>
              </a:rPr>
              <a:t>é</a:t>
            </a:r>
            <a:r>
              <a:rPr sz="2000" spc="-175" dirty="0">
                <a:latin typeface="Verdana"/>
                <a:cs typeface="Verdana"/>
              </a:rPr>
              <a:t>,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175" dirty="0">
                <a:latin typeface="Verdana"/>
                <a:cs typeface="Verdana"/>
              </a:rPr>
              <a:t>t</a:t>
            </a:r>
            <a:r>
              <a:rPr sz="2000" spc="140" dirty="0">
                <a:latin typeface="Verdana"/>
                <a:cs typeface="Verdana"/>
              </a:rPr>
              <a:t>’</a:t>
            </a:r>
            <a:r>
              <a:rPr sz="2000" spc="135" dirty="0">
                <a:latin typeface="Verdana"/>
                <a:cs typeface="Verdana"/>
              </a:rPr>
              <a:t>a</a:t>
            </a:r>
            <a:r>
              <a:rPr sz="2000" spc="-290" dirty="0">
                <a:latin typeface="Verdana"/>
                <a:cs typeface="Verdana"/>
              </a:rPr>
              <a:t>ss</a:t>
            </a:r>
            <a:r>
              <a:rPr sz="2000" spc="-70" dirty="0">
                <a:latin typeface="Verdana"/>
                <a:cs typeface="Verdana"/>
              </a:rPr>
              <a:t>u</a:t>
            </a:r>
            <a:r>
              <a:rPr sz="2000" spc="20" dirty="0">
                <a:latin typeface="Verdana"/>
                <a:cs typeface="Verdana"/>
              </a:rPr>
              <a:t>m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spc="-440" dirty="0">
                <a:latin typeface="Verdana"/>
                <a:cs typeface="Verdana"/>
              </a:rPr>
              <a:t>»</a:t>
            </a:r>
            <a:endParaRPr sz="2000">
              <a:latin typeface="Verdana"/>
              <a:cs typeface="Verdana"/>
            </a:endParaRPr>
          </a:p>
          <a:p>
            <a:pPr marL="241300" indent="-22923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20" dirty="0">
                <a:latin typeface="Verdana"/>
                <a:cs typeface="Verdana"/>
              </a:rPr>
              <a:t>L</a:t>
            </a:r>
            <a:r>
              <a:rPr sz="2000" spc="110" dirty="0">
                <a:latin typeface="Verdana"/>
                <a:cs typeface="Verdana"/>
              </a:rPr>
              <a:t>e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165" dirty="0">
                <a:latin typeface="Verdana"/>
                <a:cs typeface="Verdana"/>
              </a:rPr>
              <a:t>t</a:t>
            </a:r>
            <a:r>
              <a:rPr sz="2000" spc="60" dirty="0">
                <a:latin typeface="Verdana"/>
                <a:cs typeface="Verdana"/>
              </a:rPr>
              <a:t>o</a:t>
            </a:r>
            <a:r>
              <a:rPr sz="2000" spc="-70" dirty="0">
                <a:latin typeface="Verdana"/>
                <a:cs typeface="Verdana"/>
              </a:rPr>
              <a:t>u</a:t>
            </a:r>
            <a:r>
              <a:rPr sz="2000" spc="-295" dirty="0">
                <a:latin typeface="Verdana"/>
                <a:cs typeface="Verdana"/>
              </a:rPr>
              <a:t>j</a:t>
            </a:r>
            <a:r>
              <a:rPr sz="2000" spc="60" dirty="0">
                <a:latin typeface="Verdana"/>
                <a:cs typeface="Verdana"/>
              </a:rPr>
              <a:t>o</a:t>
            </a:r>
            <a:r>
              <a:rPr sz="2000" spc="-180" dirty="0">
                <a:latin typeface="Verdana"/>
                <a:cs typeface="Verdana"/>
              </a:rPr>
              <a:t>u</a:t>
            </a:r>
            <a:r>
              <a:rPr sz="2000" spc="-145" dirty="0">
                <a:latin typeface="Verdana"/>
                <a:cs typeface="Verdana"/>
              </a:rPr>
              <a:t>r</a:t>
            </a:r>
            <a:r>
              <a:rPr sz="2000" spc="-265" dirty="0">
                <a:latin typeface="Verdana"/>
                <a:cs typeface="Verdana"/>
              </a:rPr>
              <a:t>s</a:t>
            </a:r>
            <a:r>
              <a:rPr sz="2000" spc="-85" dirty="0">
                <a:latin typeface="Verdana"/>
                <a:cs typeface="Verdana"/>
              </a:rPr>
              <a:t> </a:t>
            </a:r>
            <a:r>
              <a:rPr sz="2000" spc="85" dirty="0">
                <a:latin typeface="Verdana"/>
                <a:cs typeface="Verdana"/>
              </a:rPr>
              <a:t>p</a:t>
            </a:r>
            <a:r>
              <a:rPr sz="2000" spc="-135" dirty="0">
                <a:latin typeface="Verdana"/>
                <a:cs typeface="Verdana"/>
              </a:rPr>
              <a:t>l</a:t>
            </a:r>
            <a:r>
              <a:rPr sz="2000" spc="-70" dirty="0">
                <a:latin typeface="Verdana"/>
                <a:cs typeface="Verdana"/>
              </a:rPr>
              <a:t>u</a:t>
            </a:r>
            <a:r>
              <a:rPr sz="2000" spc="-265" dirty="0"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  <a:p>
            <a:pPr marL="241300" marR="565785" indent="-229235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241300" algn="l"/>
                <a:tab pos="241935" algn="l"/>
                <a:tab pos="2807970" algn="l"/>
              </a:tabLst>
            </a:pPr>
            <a:r>
              <a:rPr sz="2000" spc="-440" dirty="0">
                <a:latin typeface="Verdana"/>
                <a:cs typeface="Verdana"/>
              </a:rPr>
              <a:t>«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Y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165" dirty="0">
                <a:latin typeface="Verdana"/>
                <a:cs typeface="Verdana"/>
              </a:rPr>
              <a:t>a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90" dirty="0">
                <a:latin typeface="Verdana"/>
                <a:cs typeface="Verdana"/>
              </a:rPr>
              <a:t>q</a:t>
            </a:r>
            <a:r>
              <a:rPr sz="2000" spc="-70" dirty="0">
                <a:latin typeface="Verdana"/>
                <a:cs typeface="Verdana"/>
              </a:rPr>
              <a:t>u</a:t>
            </a:r>
            <a:r>
              <a:rPr sz="2000" spc="105" dirty="0">
                <a:latin typeface="Verdana"/>
                <a:cs typeface="Verdana"/>
              </a:rPr>
              <a:t>e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135" dirty="0">
                <a:latin typeface="Verdana"/>
                <a:cs typeface="Verdana"/>
              </a:rPr>
              <a:t>l</a:t>
            </a:r>
            <a:r>
              <a:rPr sz="2000" spc="85" dirty="0">
                <a:latin typeface="Verdana"/>
                <a:cs typeface="Verdana"/>
              </a:rPr>
              <a:t>e</a:t>
            </a:r>
            <a:r>
              <a:rPr sz="2000" spc="-270" dirty="0">
                <a:latin typeface="Verdana"/>
                <a:cs typeface="Verdana"/>
              </a:rPr>
              <a:t>s</a:t>
            </a:r>
            <a:r>
              <a:rPr sz="2000" spc="-200" dirty="0">
                <a:latin typeface="Verdana"/>
                <a:cs typeface="Verdana"/>
              </a:rPr>
              <a:t> </a:t>
            </a:r>
            <a:r>
              <a:rPr sz="2000" spc="235" dirty="0">
                <a:latin typeface="Verdana"/>
                <a:cs typeface="Verdana"/>
              </a:rPr>
              <a:t>c</a:t>
            </a:r>
            <a:r>
              <a:rPr sz="2000" spc="-70" dirty="0">
                <a:latin typeface="Verdana"/>
                <a:cs typeface="Verdana"/>
              </a:rPr>
              <a:t>h</a:t>
            </a:r>
            <a:r>
              <a:rPr sz="2000" spc="-175" dirty="0">
                <a:latin typeface="Verdana"/>
                <a:cs typeface="Verdana"/>
              </a:rPr>
              <a:t>i</a:t>
            </a:r>
            <a:r>
              <a:rPr sz="2000" spc="-110" dirty="0">
                <a:latin typeface="Verdana"/>
                <a:cs typeface="Verdana"/>
              </a:rPr>
              <a:t>ff</a:t>
            </a:r>
            <a:r>
              <a:rPr sz="2000" spc="-280" dirty="0">
                <a:latin typeface="Verdana"/>
                <a:cs typeface="Verdana"/>
              </a:rPr>
              <a:t>r</a:t>
            </a:r>
            <a:r>
              <a:rPr sz="2000" spc="85" dirty="0">
                <a:latin typeface="Verdana"/>
                <a:cs typeface="Verdana"/>
              </a:rPr>
              <a:t>e</a:t>
            </a:r>
            <a:r>
              <a:rPr sz="2000" spc="-270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90" dirty="0">
                <a:latin typeface="Verdana"/>
                <a:cs typeface="Verdana"/>
              </a:rPr>
              <a:t>q</a:t>
            </a:r>
            <a:r>
              <a:rPr sz="2000" spc="-70" dirty="0">
                <a:latin typeface="Verdana"/>
                <a:cs typeface="Verdana"/>
              </a:rPr>
              <a:t>u</a:t>
            </a:r>
            <a:r>
              <a:rPr sz="2000" spc="-180" dirty="0">
                <a:latin typeface="Verdana"/>
                <a:cs typeface="Verdana"/>
              </a:rPr>
              <a:t>i  </a:t>
            </a:r>
            <a:r>
              <a:rPr sz="2000" spc="75" dirty="0">
                <a:latin typeface="Verdana"/>
                <a:cs typeface="Verdana"/>
              </a:rPr>
              <a:t>m</a:t>
            </a:r>
            <a:r>
              <a:rPr sz="2000" dirty="0">
                <a:latin typeface="Verdana"/>
                <a:cs typeface="Verdana"/>
              </a:rPr>
              <a:t>’</a:t>
            </a:r>
            <a:r>
              <a:rPr sz="2000" spc="-175" dirty="0">
                <a:latin typeface="Verdana"/>
                <a:cs typeface="Verdana"/>
              </a:rPr>
              <a:t>i</a:t>
            </a:r>
            <a:r>
              <a:rPr sz="2000" spc="-70" dirty="0">
                <a:latin typeface="Verdana"/>
                <a:cs typeface="Verdana"/>
              </a:rPr>
              <a:t>n</a:t>
            </a:r>
            <a:r>
              <a:rPr sz="2000" spc="-175" dirty="0">
                <a:latin typeface="Verdana"/>
                <a:cs typeface="Verdana"/>
              </a:rPr>
              <a:t>t</a:t>
            </a:r>
            <a:r>
              <a:rPr sz="2000" spc="85" dirty="0">
                <a:latin typeface="Verdana"/>
                <a:cs typeface="Verdana"/>
              </a:rPr>
              <a:t>é</a:t>
            </a:r>
            <a:r>
              <a:rPr sz="2000" spc="-280" dirty="0">
                <a:latin typeface="Verdana"/>
                <a:cs typeface="Verdana"/>
              </a:rPr>
              <a:t>r</a:t>
            </a:r>
            <a:r>
              <a:rPr sz="2000" spc="85" dirty="0">
                <a:latin typeface="Verdana"/>
                <a:cs typeface="Verdana"/>
              </a:rPr>
              <a:t>e</a:t>
            </a:r>
            <a:r>
              <a:rPr sz="2000" spc="-290" dirty="0">
                <a:latin typeface="Verdana"/>
                <a:cs typeface="Verdana"/>
              </a:rPr>
              <a:t>s</a:t>
            </a:r>
            <a:r>
              <a:rPr sz="2000" spc="-95" dirty="0">
                <a:latin typeface="Verdana"/>
                <a:cs typeface="Verdana"/>
              </a:rPr>
              <a:t>sen</a:t>
            </a:r>
            <a:r>
              <a:rPr sz="2000" spc="-75" dirty="0">
                <a:latin typeface="Verdana"/>
                <a:cs typeface="Verdana"/>
              </a:rPr>
              <a:t>t</a:t>
            </a:r>
            <a:r>
              <a:rPr sz="2000" spc="-210" dirty="0">
                <a:latin typeface="Verdana"/>
                <a:cs typeface="Verdana"/>
              </a:rPr>
              <a:t>!</a:t>
            </a:r>
            <a:r>
              <a:rPr sz="2000" spc="-200" dirty="0">
                <a:latin typeface="Verdana"/>
                <a:cs typeface="Verdana"/>
              </a:rPr>
              <a:t>!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spc="-440" dirty="0">
                <a:latin typeface="Verdana"/>
                <a:cs typeface="Verdana"/>
              </a:rPr>
              <a:t>»</a:t>
            </a:r>
            <a:endParaRPr sz="2000">
              <a:latin typeface="Verdana"/>
              <a:cs typeface="Verdana"/>
            </a:endParaRPr>
          </a:p>
          <a:p>
            <a:pPr marL="241300" marR="5080" indent="-22923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241300" algn="l"/>
                <a:tab pos="241935" algn="l"/>
                <a:tab pos="2800350" algn="l"/>
              </a:tabLst>
            </a:pPr>
            <a:r>
              <a:rPr sz="2000" spc="-440" dirty="0">
                <a:latin typeface="Verdana"/>
                <a:cs typeface="Verdana"/>
              </a:rPr>
              <a:t>«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254" dirty="0">
                <a:latin typeface="Verdana"/>
                <a:cs typeface="Verdana"/>
              </a:rPr>
              <a:t>B</a:t>
            </a:r>
            <a:r>
              <a:rPr sz="2000" spc="-10" dirty="0">
                <a:latin typeface="Verdana"/>
                <a:cs typeface="Verdana"/>
              </a:rPr>
              <a:t>o</a:t>
            </a:r>
            <a:r>
              <a:rPr sz="2000" spc="5" dirty="0">
                <a:latin typeface="Verdana"/>
                <a:cs typeface="Verdana"/>
              </a:rPr>
              <a:t>n</a:t>
            </a:r>
            <a:r>
              <a:rPr sz="2000" spc="-175" dirty="0">
                <a:latin typeface="Verdana"/>
                <a:cs typeface="Verdana"/>
              </a:rPr>
              <a:t>,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65" dirty="0">
                <a:latin typeface="Verdana"/>
                <a:cs typeface="Verdana"/>
              </a:rPr>
              <a:t>o</a:t>
            </a:r>
            <a:r>
              <a:rPr sz="2000" spc="-50" dirty="0">
                <a:latin typeface="Verdana"/>
                <a:cs typeface="Verdana"/>
              </a:rPr>
              <a:t>n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85" dirty="0">
                <a:latin typeface="Verdana"/>
                <a:cs typeface="Verdana"/>
              </a:rPr>
              <a:t>e</a:t>
            </a:r>
            <a:r>
              <a:rPr sz="2000" spc="-50" dirty="0">
                <a:latin typeface="Verdana"/>
                <a:cs typeface="Verdana"/>
              </a:rPr>
              <a:t>n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280" dirty="0">
                <a:latin typeface="Verdana"/>
                <a:cs typeface="Verdana"/>
              </a:rPr>
              <a:t>r</a:t>
            </a:r>
            <a:r>
              <a:rPr sz="2000" spc="85" dirty="0">
                <a:latin typeface="Verdana"/>
                <a:cs typeface="Verdana"/>
              </a:rPr>
              <a:t>e</a:t>
            </a:r>
            <a:r>
              <a:rPr sz="2000" spc="90" dirty="0">
                <a:latin typeface="Verdana"/>
                <a:cs typeface="Verdana"/>
              </a:rPr>
              <a:t>p</a:t>
            </a:r>
            <a:r>
              <a:rPr sz="2000" spc="135" dirty="0">
                <a:latin typeface="Verdana"/>
                <a:cs typeface="Verdana"/>
              </a:rPr>
              <a:t>a</a:t>
            </a:r>
            <a:r>
              <a:rPr sz="2000" spc="-280" dirty="0">
                <a:latin typeface="Verdana"/>
                <a:cs typeface="Verdana"/>
              </a:rPr>
              <a:t>r</a:t>
            </a:r>
            <a:r>
              <a:rPr sz="2000" spc="-135" dirty="0">
                <a:latin typeface="Verdana"/>
                <a:cs typeface="Verdana"/>
              </a:rPr>
              <a:t>l</a:t>
            </a:r>
            <a:r>
              <a:rPr sz="2000" spc="10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35" dirty="0">
                <a:latin typeface="Verdana"/>
                <a:cs typeface="Verdana"/>
              </a:rPr>
              <a:t>l</a:t>
            </a:r>
            <a:r>
              <a:rPr sz="2000" spc="140" dirty="0">
                <a:latin typeface="Verdana"/>
                <a:cs typeface="Verdana"/>
              </a:rPr>
              <a:t>’</a:t>
            </a:r>
            <a:r>
              <a:rPr sz="2000" spc="135" dirty="0">
                <a:latin typeface="Verdana"/>
                <a:cs typeface="Verdana"/>
              </a:rPr>
              <a:t>a</a:t>
            </a:r>
            <a:r>
              <a:rPr sz="2000" spc="-70" dirty="0">
                <a:latin typeface="Verdana"/>
                <a:cs typeface="Verdana"/>
              </a:rPr>
              <a:t>nn</a:t>
            </a:r>
            <a:r>
              <a:rPr sz="2000" spc="85" dirty="0">
                <a:latin typeface="Verdana"/>
                <a:cs typeface="Verdana"/>
              </a:rPr>
              <a:t>é</a:t>
            </a:r>
            <a:r>
              <a:rPr sz="2000" spc="75" dirty="0">
                <a:latin typeface="Verdana"/>
                <a:cs typeface="Verdana"/>
              </a:rPr>
              <a:t>e  </a:t>
            </a:r>
            <a:r>
              <a:rPr sz="2000" spc="5" dirty="0">
                <a:latin typeface="Verdana"/>
                <a:cs typeface="Verdana"/>
              </a:rPr>
              <a:t>prochaine</a:t>
            </a:r>
            <a:r>
              <a:rPr sz="2000" spc="-90" dirty="0">
                <a:latin typeface="Verdana"/>
                <a:cs typeface="Verdana"/>
              </a:rPr>
              <a:t> </a:t>
            </a:r>
            <a:r>
              <a:rPr sz="2000" spc="-440" dirty="0">
                <a:latin typeface="Verdana"/>
                <a:cs typeface="Verdana"/>
              </a:rPr>
              <a:t>»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4712" y="1718627"/>
            <a:ext cx="5730240" cy="4096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25" dirty="0">
                <a:latin typeface="Tahoma"/>
                <a:cs typeface="Tahoma"/>
              </a:rPr>
              <a:t>Introduction</a:t>
            </a:r>
            <a:endParaRPr sz="2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1872614" algn="l"/>
                <a:tab pos="2355215" algn="l"/>
                <a:tab pos="2725420" algn="l"/>
                <a:tab pos="4519295" algn="l"/>
              </a:tabLst>
            </a:pPr>
            <a:r>
              <a:rPr sz="2000" spc="170" dirty="0">
                <a:latin typeface="Verdana"/>
                <a:cs typeface="Verdana"/>
              </a:rPr>
              <a:t>M</a:t>
            </a:r>
            <a:r>
              <a:rPr sz="2000" spc="155" dirty="0">
                <a:latin typeface="Verdana"/>
                <a:cs typeface="Verdana"/>
              </a:rPr>
              <a:t>a</a:t>
            </a:r>
            <a:r>
              <a:rPr sz="2000" spc="60" dirty="0">
                <a:latin typeface="Verdana"/>
                <a:cs typeface="Verdana"/>
              </a:rPr>
              <a:t>n</a:t>
            </a:r>
            <a:r>
              <a:rPr sz="2000" spc="45" dirty="0">
                <a:latin typeface="Verdana"/>
                <a:cs typeface="Verdana"/>
              </a:rPr>
              <a:t>a</a:t>
            </a:r>
            <a:r>
              <a:rPr sz="2000" spc="85" dirty="0">
                <a:latin typeface="Verdana"/>
                <a:cs typeface="Verdana"/>
              </a:rPr>
              <a:t>g</a:t>
            </a:r>
            <a:r>
              <a:rPr sz="2000" spc="10" dirty="0">
                <a:latin typeface="Verdana"/>
                <a:cs typeface="Verdana"/>
              </a:rPr>
              <a:t>e</a:t>
            </a:r>
            <a:r>
              <a:rPr sz="2000" spc="40" dirty="0">
                <a:latin typeface="Verdana"/>
                <a:cs typeface="Verdana"/>
              </a:rPr>
              <a:t>m</a:t>
            </a:r>
            <a:r>
              <a:rPr sz="2000" spc="-20" dirty="0">
                <a:latin typeface="Verdana"/>
                <a:cs typeface="Verdana"/>
              </a:rPr>
              <a:t>ent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120" dirty="0">
                <a:latin typeface="Verdana"/>
                <a:cs typeface="Verdana"/>
              </a:rPr>
              <a:t>d</a:t>
            </a:r>
            <a:r>
              <a:rPr sz="2000" spc="1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40" dirty="0">
                <a:latin typeface="Verdana"/>
                <a:cs typeface="Verdana"/>
              </a:rPr>
              <a:t>l</a:t>
            </a:r>
            <a:r>
              <a:rPr sz="2000" spc="10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0" dirty="0">
                <a:latin typeface="Verdana"/>
                <a:cs typeface="Verdana"/>
              </a:rPr>
              <a:t>P</a:t>
            </a:r>
            <a:r>
              <a:rPr sz="2000" spc="85" dirty="0">
                <a:latin typeface="Verdana"/>
                <a:cs typeface="Verdana"/>
              </a:rPr>
              <a:t>e</a:t>
            </a:r>
            <a:r>
              <a:rPr sz="2000" spc="-280" dirty="0">
                <a:latin typeface="Verdana"/>
                <a:cs typeface="Verdana"/>
              </a:rPr>
              <a:t>r</a:t>
            </a:r>
            <a:r>
              <a:rPr sz="2000" spc="-110" dirty="0">
                <a:latin typeface="Verdana"/>
                <a:cs typeface="Verdana"/>
              </a:rPr>
              <a:t>f</a:t>
            </a:r>
            <a:r>
              <a:rPr sz="2000" spc="65" dirty="0">
                <a:latin typeface="Verdana"/>
                <a:cs typeface="Verdana"/>
              </a:rPr>
              <a:t>o</a:t>
            </a:r>
            <a:r>
              <a:rPr sz="2000" spc="-280" dirty="0">
                <a:latin typeface="Verdana"/>
                <a:cs typeface="Verdana"/>
              </a:rPr>
              <a:t>r</a:t>
            </a:r>
            <a:r>
              <a:rPr sz="2000" spc="55" dirty="0">
                <a:latin typeface="Verdana"/>
                <a:cs typeface="Verdana"/>
              </a:rPr>
              <a:t>m</a:t>
            </a:r>
            <a:r>
              <a:rPr sz="2000" spc="10" dirty="0">
                <a:latin typeface="Verdana"/>
                <a:cs typeface="Verdana"/>
              </a:rPr>
              <a:t>a</a:t>
            </a:r>
            <a:r>
              <a:rPr sz="2000" spc="-70" dirty="0">
                <a:latin typeface="Verdana"/>
                <a:cs typeface="Verdana"/>
              </a:rPr>
              <a:t>n</a:t>
            </a:r>
            <a:r>
              <a:rPr sz="2000" spc="235" dirty="0">
                <a:latin typeface="Verdana"/>
                <a:cs typeface="Verdana"/>
              </a:rPr>
              <a:t>c</a:t>
            </a:r>
            <a:r>
              <a:rPr sz="2000" spc="85" dirty="0">
                <a:latin typeface="Verdana"/>
                <a:cs typeface="Verdana"/>
              </a:rPr>
              <a:t>e</a:t>
            </a:r>
            <a:r>
              <a:rPr sz="2000" spc="-175" dirty="0">
                <a:latin typeface="Verdana"/>
                <a:cs typeface="Verdana"/>
              </a:rPr>
              <a:t>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90" dirty="0">
                <a:latin typeface="Verdana"/>
                <a:cs typeface="Verdana"/>
              </a:rPr>
              <a:t>E</a:t>
            </a:r>
            <a:r>
              <a:rPr sz="2000" spc="-90" dirty="0">
                <a:latin typeface="Verdana"/>
                <a:cs typeface="Verdana"/>
              </a:rPr>
              <a:t>v</a:t>
            </a:r>
            <a:r>
              <a:rPr sz="2000" spc="65" dirty="0">
                <a:latin typeface="Verdana"/>
                <a:cs typeface="Verdana"/>
              </a:rPr>
              <a:t>o</a:t>
            </a:r>
            <a:r>
              <a:rPr sz="2000" spc="-135" dirty="0">
                <a:latin typeface="Verdana"/>
                <a:cs typeface="Verdana"/>
              </a:rPr>
              <a:t>l</a:t>
            </a:r>
            <a:r>
              <a:rPr sz="2000" spc="-70" dirty="0">
                <a:latin typeface="Verdana"/>
                <a:cs typeface="Verdana"/>
              </a:rPr>
              <a:t>u</a:t>
            </a:r>
            <a:r>
              <a:rPr sz="2000" spc="-155" dirty="0">
                <a:latin typeface="Verdana"/>
                <a:cs typeface="Verdana"/>
              </a:rPr>
              <a:t>t</a:t>
            </a:r>
            <a:r>
              <a:rPr sz="2000" spc="-135" dirty="0">
                <a:latin typeface="Verdana"/>
                <a:cs typeface="Verdana"/>
              </a:rPr>
              <a:t>i</a:t>
            </a:r>
            <a:r>
              <a:rPr sz="2000" spc="85" dirty="0">
                <a:latin typeface="Verdana"/>
                <a:cs typeface="Verdana"/>
              </a:rPr>
              <a:t>o</a:t>
            </a:r>
            <a:r>
              <a:rPr sz="2000" spc="-130" dirty="0">
                <a:latin typeface="Verdana"/>
                <a:cs typeface="Verdana"/>
              </a:rPr>
              <a:t>ns  </a:t>
            </a:r>
            <a:r>
              <a:rPr sz="2000" spc="-85" dirty="0">
                <a:latin typeface="Verdana"/>
                <a:cs typeface="Verdana"/>
              </a:rPr>
              <a:t>Définitions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ts val="2605"/>
              </a:lnSpc>
            </a:pPr>
            <a:r>
              <a:rPr sz="2200" b="1" spc="-229" dirty="0">
                <a:latin typeface="Tahoma"/>
                <a:cs typeface="Tahoma"/>
              </a:rPr>
              <a:t>P</a:t>
            </a:r>
            <a:r>
              <a:rPr sz="2200" b="1" spc="120" dirty="0">
                <a:latin typeface="Tahoma"/>
                <a:cs typeface="Tahoma"/>
              </a:rPr>
              <a:t>a</a:t>
            </a:r>
            <a:r>
              <a:rPr sz="2200" b="1" spc="-280" dirty="0">
                <a:latin typeface="Tahoma"/>
                <a:cs typeface="Tahoma"/>
              </a:rPr>
              <a:t>r</a:t>
            </a:r>
            <a:r>
              <a:rPr sz="2200" b="1" spc="-275" dirty="0">
                <a:latin typeface="Tahoma"/>
                <a:cs typeface="Tahoma"/>
              </a:rPr>
              <a:t>t</a:t>
            </a:r>
            <a:r>
              <a:rPr sz="2200" b="1" spc="-170" dirty="0">
                <a:latin typeface="Tahoma"/>
                <a:cs typeface="Tahoma"/>
              </a:rPr>
              <a:t>i</a:t>
            </a:r>
            <a:r>
              <a:rPr sz="2200" b="1" spc="100" dirty="0">
                <a:latin typeface="Tahoma"/>
                <a:cs typeface="Tahoma"/>
              </a:rPr>
              <a:t>e</a:t>
            </a:r>
            <a:r>
              <a:rPr sz="2200" b="1" spc="-95" dirty="0">
                <a:latin typeface="Tahoma"/>
                <a:cs typeface="Tahoma"/>
              </a:rPr>
              <a:t> </a:t>
            </a:r>
            <a:r>
              <a:rPr sz="2200" b="1" spc="-170" dirty="0">
                <a:latin typeface="Tahoma"/>
                <a:cs typeface="Tahoma"/>
              </a:rPr>
              <a:t>1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20" dirty="0">
                <a:latin typeface="Verdana"/>
                <a:cs typeface="Verdana"/>
              </a:rPr>
              <a:t>De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40" dirty="0">
                <a:latin typeface="Verdana"/>
                <a:cs typeface="Verdana"/>
              </a:rPr>
              <a:t>l</a:t>
            </a:r>
            <a:r>
              <a:rPr sz="2000" spc="10" dirty="0">
                <a:latin typeface="Verdana"/>
                <a:cs typeface="Verdana"/>
              </a:rPr>
              <a:t>a</a:t>
            </a:r>
            <a:r>
              <a:rPr sz="2000" spc="-210" dirty="0">
                <a:latin typeface="Verdana"/>
                <a:cs typeface="Verdana"/>
              </a:rPr>
              <a:t> </a:t>
            </a:r>
            <a:r>
              <a:rPr sz="2000" spc="-220" dirty="0">
                <a:latin typeface="Verdana"/>
                <a:cs typeface="Verdana"/>
              </a:rPr>
              <a:t>s</a:t>
            </a:r>
            <a:r>
              <a:rPr sz="2000" spc="-200" dirty="0">
                <a:latin typeface="Verdana"/>
                <a:cs typeface="Verdana"/>
              </a:rPr>
              <a:t>t</a:t>
            </a:r>
            <a:r>
              <a:rPr sz="2000" spc="-40" dirty="0">
                <a:latin typeface="Verdana"/>
                <a:cs typeface="Verdana"/>
              </a:rPr>
              <a:t>r</a:t>
            </a:r>
            <a:r>
              <a:rPr sz="2000" spc="-65" dirty="0">
                <a:latin typeface="Verdana"/>
                <a:cs typeface="Verdana"/>
              </a:rPr>
              <a:t>a</a:t>
            </a:r>
            <a:r>
              <a:rPr sz="2000" spc="-155" dirty="0">
                <a:latin typeface="Verdana"/>
                <a:cs typeface="Verdana"/>
              </a:rPr>
              <a:t>t</a:t>
            </a:r>
            <a:r>
              <a:rPr sz="2000" spc="100" dirty="0">
                <a:latin typeface="Verdana"/>
                <a:cs typeface="Verdana"/>
              </a:rPr>
              <a:t>é</a:t>
            </a:r>
            <a:r>
              <a:rPr sz="2000" spc="95" dirty="0">
                <a:latin typeface="Verdana"/>
                <a:cs typeface="Verdana"/>
              </a:rPr>
              <a:t>g</a:t>
            </a:r>
            <a:r>
              <a:rPr sz="2000" spc="-20" dirty="0">
                <a:latin typeface="Verdana"/>
                <a:cs typeface="Verdana"/>
              </a:rPr>
              <a:t>i</a:t>
            </a:r>
            <a:r>
              <a:rPr sz="2000" spc="-30" dirty="0">
                <a:latin typeface="Verdana"/>
                <a:cs typeface="Verdana"/>
              </a:rPr>
              <a:t>e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155" dirty="0">
                <a:latin typeface="Verdana"/>
                <a:cs typeface="Verdana"/>
              </a:rPr>
              <a:t>a</a:t>
            </a:r>
            <a:r>
              <a:rPr sz="2000" spc="-140" dirty="0">
                <a:latin typeface="Verdana"/>
                <a:cs typeface="Verdana"/>
              </a:rPr>
              <a:t>ux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in</a:t>
            </a:r>
            <a:r>
              <a:rPr sz="2000" spc="-25" dirty="0">
                <a:latin typeface="Verdana"/>
                <a:cs typeface="Verdana"/>
              </a:rPr>
              <a:t>d</a:t>
            </a:r>
            <a:r>
              <a:rPr sz="2000" spc="35" dirty="0">
                <a:latin typeface="Verdana"/>
                <a:cs typeface="Verdana"/>
              </a:rPr>
              <a:t>ica</a:t>
            </a:r>
            <a:r>
              <a:rPr sz="2000" spc="-10" dirty="0">
                <a:latin typeface="Verdana"/>
                <a:cs typeface="Verdana"/>
              </a:rPr>
              <a:t>t</a:t>
            </a:r>
            <a:r>
              <a:rPr sz="2000" spc="-114" dirty="0">
                <a:latin typeface="Verdana"/>
                <a:cs typeface="Verdana"/>
              </a:rPr>
              <a:t>eurs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1031240" algn="l"/>
              </a:tabLst>
            </a:pPr>
            <a:r>
              <a:rPr sz="2000" spc="-120" dirty="0">
                <a:latin typeface="Verdana"/>
                <a:cs typeface="Verdana"/>
              </a:rPr>
              <a:t>Les	</a:t>
            </a:r>
            <a:r>
              <a:rPr sz="2000" spc="10" dirty="0">
                <a:latin typeface="Verdana"/>
                <a:cs typeface="Verdana"/>
              </a:rPr>
              <a:t>étapes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ts val="2380"/>
              </a:lnSpc>
            </a:pPr>
            <a:r>
              <a:rPr sz="2000" spc="-45" dirty="0">
                <a:latin typeface="Verdana"/>
                <a:cs typeface="Verdana"/>
              </a:rPr>
              <a:t>Exemple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ts val="2620"/>
              </a:lnSpc>
            </a:pPr>
            <a:r>
              <a:rPr sz="2200" b="1" spc="-229" dirty="0">
                <a:latin typeface="Tahoma"/>
                <a:cs typeface="Tahoma"/>
              </a:rPr>
              <a:t>P</a:t>
            </a:r>
            <a:r>
              <a:rPr sz="2200" b="1" spc="120" dirty="0">
                <a:latin typeface="Tahoma"/>
                <a:cs typeface="Tahoma"/>
              </a:rPr>
              <a:t>a</a:t>
            </a:r>
            <a:r>
              <a:rPr sz="2200" b="1" spc="-280" dirty="0">
                <a:latin typeface="Tahoma"/>
                <a:cs typeface="Tahoma"/>
              </a:rPr>
              <a:t>r</a:t>
            </a:r>
            <a:r>
              <a:rPr sz="2200" b="1" spc="-275" dirty="0">
                <a:latin typeface="Tahoma"/>
                <a:cs typeface="Tahoma"/>
              </a:rPr>
              <a:t>t</a:t>
            </a:r>
            <a:r>
              <a:rPr sz="2200" b="1" spc="-170" dirty="0">
                <a:latin typeface="Tahoma"/>
                <a:cs typeface="Tahoma"/>
              </a:rPr>
              <a:t>i</a:t>
            </a:r>
            <a:r>
              <a:rPr sz="2200" b="1" spc="100" dirty="0">
                <a:latin typeface="Tahoma"/>
                <a:cs typeface="Tahoma"/>
              </a:rPr>
              <a:t>e</a:t>
            </a:r>
            <a:r>
              <a:rPr sz="2200" b="1" spc="-95" dirty="0">
                <a:latin typeface="Tahoma"/>
                <a:cs typeface="Tahoma"/>
              </a:rPr>
              <a:t> </a:t>
            </a:r>
            <a:r>
              <a:rPr sz="2200" b="1" spc="-170" dirty="0">
                <a:latin typeface="Tahoma"/>
                <a:cs typeface="Tahoma"/>
              </a:rPr>
              <a:t>2</a:t>
            </a:r>
            <a:endParaRPr sz="2200">
              <a:latin typeface="Tahoma"/>
              <a:cs typeface="Tahoma"/>
            </a:endParaRPr>
          </a:p>
          <a:p>
            <a:pPr marL="12700" marR="3103245">
              <a:lnSpc>
                <a:spcPct val="100000"/>
              </a:lnSpc>
              <a:tabLst>
                <a:tab pos="1465580" algn="l"/>
              </a:tabLst>
            </a:pPr>
            <a:r>
              <a:rPr sz="2000" spc="-195" dirty="0">
                <a:latin typeface="Verdana"/>
                <a:cs typeface="Verdana"/>
              </a:rPr>
              <a:t>L</a:t>
            </a:r>
            <a:r>
              <a:rPr sz="2000" spc="-80" dirty="0">
                <a:latin typeface="Verdana"/>
                <a:cs typeface="Verdana"/>
              </a:rPr>
              <a:t>es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150" dirty="0">
                <a:latin typeface="Verdana"/>
                <a:cs typeface="Verdana"/>
              </a:rPr>
              <a:t>t</a:t>
            </a:r>
            <a:r>
              <a:rPr sz="2000" spc="155" dirty="0">
                <a:latin typeface="Verdana"/>
                <a:cs typeface="Verdana"/>
              </a:rPr>
              <a:t>a</a:t>
            </a:r>
            <a:r>
              <a:rPr sz="2000" spc="-25" dirty="0">
                <a:latin typeface="Verdana"/>
                <a:cs typeface="Verdana"/>
              </a:rPr>
              <a:t>b</a:t>
            </a:r>
            <a:r>
              <a:rPr sz="2000" spc="20" dirty="0">
                <a:latin typeface="Verdana"/>
                <a:cs typeface="Verdana"/>
              </a:rPr>
              <a:t>l</a:t>
            </a:r>
            <a:r>
              <a:rPr sz="2000" spc="135" dirty="0">
                <a:latin typeface="Verdana"/>
                <a:cs typeface="Verdana"/>
              </a:rPr>
              <a:t>e</a:t>
            </a:r>
            <a:r>
              <a:rPr sz="2000" spc="125" dirty="0">
                <a:latin typeface="Verdana"/>
                <a:cs typeface="Verdana"/>
              </a:rPr>
              <a:t>a</a:t>
            </a:r>
            <a:r>
              <a:rPr sz="2000" spc="-140" dirty="0">
                <a:latin typeface="Verdana"/>
                <a:cs typeface="Verdana"/>
              </a:rPr>
              <a:t>ux</a:t>
            </a:r>
            <a:r>
              <a:rPr sz="2000" spc="-204" dirty="0">
                <a:latin typeface="Verdana"/>
                <a:cs typeface="Verdana"/>
              </a:rPr>
              <a:t> </a:t>
            </a:r>
            <a:r>
              <a:rPr sz="2000" spc="125" dirty="0">
                <a:latin typeface="Verdana"/>
                <a:cs typeface="Verdana"/>
              </a:rPr>
              <a:t>d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105" dirty="0">
                <a:latin typeface="Verdana"/>
                <a:cs typeface="Verdana"/>
              </a:rPr>
              <a:t>b</a:t>
            </a:r>
            <a:r>
              <a:rPr sz="2000" spc="85" dirty="0">
                <a:latin typeface="Verdana"/>
                <a:cs typeface="Verdana"/>
              </a:rPr>
              <a:t>o</a:t>
            </a:r>
            <a:r>
              <a:rPr sz="2000" spc="-55" dirty="0">
                <a:latin typeface="Verdana"/>
                <a:cs typeface="Verdana"/>
              </a:rPr>
              <a:t>rd  </a:t>
            </a:r>
            <a:r>
              <a:rPr sz="2000" spc="-75" dirty="0">
                <a:latin typeface="Verdana"/>
                <a:cs typeface="Verdana"/>
              </a:rPr>
              <a:t>Construire	</a:t>
            </a:r>
            <a:r>
              <a:rPr sz="2000" spc="-80" dirty="0">
                <a:latin typeface="Verdana"/>
                <a:cs typeface="Verdana"/>
              </a:rPr>
              <a:t>Piloter 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Communiquer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ts val="2605"/>
              </a:lnSpc>
            </a:pPr>
            <a:r>
              <a:rPr sz="2200" b="1" spc="-229" dirty="0">
                <a:latin typeface="Tahoma"/>
                <a:cs typeface="Tahoma"/>
              </a:rPr>
              <a:t>P</a:t>
            </a:r>
            <a:r>
              <a:rPr sz="2200" b="1" spc="120" dirty="0">
                <a:latin typeface="Tahoma"/>
                <a:cs typeface="Tahoma"/>
              </a:rPr>
              <a:t>a</a:t>
            </a:r>
            <a:r>
              <a:rPr sz="2200" b="1" spc="-280" dirty="0">
                <a:latin typeface="Tahoma"/>
                <a:cs typeface="Tahoma"/>
              </a:rPr>
              <a:t>r</a:t>
            </a:r>
            <a:r>
              <a:rPr sz="2200" b="1" spc="-275" dirty="0">
                <a:latin typeface="Tahoma"/>
                <a:cs typeface="Tahoma"/>
              </a:rPr>
              <a:t>t</a:t>
            </a:r>
            <a:r>
              <a:rPr sz="2200" b="1" spc="-170" dirty="0">
                <a:latin typeface="Tahoma"/>
                <a:cs typeface="Tahoma"/>
              </a:rPr>
              <a:t>i</a:t>
            </a:r>
            <a:r>
              <a:rPr sz="2200" b="1" spc="100" dirty="0">
                <a:latin typeface="Tahoma"/>
                <a:cs typeface="Tahoma"/>
              </a:rPr>
              <a:t>e</a:t>
            </a:r>
            <a:r>
              <a:rPr sz="2200" b="1" spc="-95" dirty="0">
                <a:latin typeface="Tahoma"/>
                <a:cs typeface="Tahoma"/>
              </a:rPr>
              <a:t> </a:t>
            </a:r>
            <a:r>
              <a:rPr sz="2200" b="1" spc="-170" dirty="0">
                <a:latin typeface="Tahoma"/>
                <a:cs typeface="Tahoma"/>
              </a:rPr>
              <a:t>3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195" dirty="0">
                <a:latin typeface="Verdana"/>
                <a:cs typeface="Verdana"/>
              </a:rPr>
              <a:t>R</a:t>
            </a:r>
            <a:r>
              <a:rPr sz="2000" spc="85" dirty="0">
                <a:latin typeface="Verdana"/>
                <a:cs typeface="Verdana"/>
              </a:rPr>
              <a:t>e</a:t>
            </a:r>
            <a:r>
              <a:rPr sz="2000" spc="-290" dirty="0">
                <a:latin typeface="Verdana"/>
                <a:cs typeface="Verdana"/>
              </a:rPr>
              <a:t>s</a:t>
            </a:r>
            <a:r>
              <a:rPr sz="2000" spc="90" dirty="0">
                <a:latin typeface="Verdana"/>
                <a:cs typeface="Verdana"/>
              </a:rPr>
              <a:t>p</a:t>
            </a:r>
            <a:r>
              <a:rPr sz="2000" spc="65" dirty="0">
                <a:latin typeface="Verdana"/>
                <a:cs typeface="Verdana"/>
              </a:rPr>
              <a:t>o</a:t>
            </a:r>
            <a:r>
              <a:rPr sz="2000" spc="-70" dirty="0">
                <a:latin typeface="Verdana"/>
                <a:cs typeface="Verdana"/>
              </a:rPr>
              <a:t>n</a:t>
            </a:r>
            <a:r>
              <a:rPr sz="2000" spc="-290" dirty="0">
                <a:latin typeface="Verdana"/>
                <a:cs typeface="Verdana"/>
              </a:rPr>
              <a:t>s</a:t>
            </a:r>
            <a:r>
              <a:rPr sz="2000" spc="135" dirty="0">
                <a:latin typeface="Verdana"/>
                <a:cs typeface="Verdana"/>
              </a:rPr>
              <a:t>a</a:t>
            </a:r>
            <a:r>
              <a:rPr sz="2000" spc="90" dirty="0">
                <a:latin typeface="Verdana"/>
                <a:cs typeface="Verdana"/>
              </a:rPr>
              <a:t>b</a:t>
            </a:r>
            <a:r>
              <a:rPr sz="2000" spc="-175" dirty="0">
                <a:latin typeface="Verdana"/>
                <a:cs typeface="Verdana"/>
              </a:rPr>
              <a:t>i</a:t>
            </a:r>
            <a:r>
              <a:rPr sz="2000" spc="-135" dirty="0">
                <a:latin typeface="Verdana"/>
                <a:cs typeface="Verdana"/>
              </a:rPr>
              <a:t>l</a:t>
            </a:r>
            <a:r>
              <a:rPr sz="2000" spc="-175" dirty="0">
                <a:latin typeface="Verdana"/>
                <a:cs typeface="Verdana"/>
              </a:rPr>
              <a:t>i</a:t>
            </a:r>
            <a:r>
              <a:rPr sz="2000" spc="-290" dirty="0">
                <a:latin typeface="Verdana"/>
                <a:cs typeface="Verdana"/>
              </a:rPr>
              <a:t>s</a:t>
            </a:r>
            <a:r>
              <a:rPr sz="2000" spc="-75" dirty="0">
                <a:latin typeface="Verdana"/>
                <a:cs typeface="Verdana"/>
              </a:rPr>
              <a:t>er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spc="135" dirty="0">
                <a:latin typeface="Verdana"/>
                <a:cs typeface="Verdana"/>
              </a:rPr>
              <a:t>a</a:t>
            </a:r>
            <a:r>
              <a:rPr sz="2000" spc="-110" dirty="0">
                <a:latin typeface="Verdana"/>
                <a:cs typeface="Verdana"/>
              </a:rPr>
              <a:t>v</a:t>
            </a:r>
            <a:r>
              <a:rPr sz="2000" spc="85" dirty="0">
                <a:latin typeface="Verdana"/>
                <a:cs typeface="Verdana"/>
              </a:rPr>
              <a:t>e</a:t>
            </a:r>
            <a:r>
              <a:rPr sz="2000" spc="250" dirty="0">
                <a:latin typeface="Verdana"/>
                <a:cs typeface="Verdana"/>
              </a:rPr>
              <a:t>c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114" dirty="0">
                <a:latin typeface="Verdana"/>
                <a:cs typeface="Verdana"/>
              </a:rPr>
              <a:t>l</a:t>
            </a:r>
            <a:r>
              <a:rPr sz="2000" spc="-80" dirty="0">
                <a:latin typeface="Verdana"/>
                <a:cs typeface="Verdana"/>
              </a:rPr>
              <a:t>es</a:t>
            </a:r>
            <a:r>
              <a:rPr sz="2000" spc="-200" dirty="0">
                <a:latin typeface="Verdana"/>
                <a:cs typeface="Verdana"/>
              </a:rPr>
              <a:t> </a:t>
            </a:r>
            <a:r>
              <a:rPr sz="2000" spc="85" dirty="0">
                <a:latin typeface="Verdana"/>
                <a:cs typeface="Verdana"/>
              </a:rPr>
              <a:t>o</a:t>
            </a:r>
            <a:r>
              <a:rPr sz="2000" spc="-114" dirty="0">
                <a:latin typeface="Verdana"/>
                <a:cs typeface="Verdana"/>
              </a:rPr>
              <a:t>b</a:t>
            </a:r>
            <a:r>
              <a:rPr sz="2000" spc="-75" dirty="0">
                <a:latin typeface="Verdana"/>
                <a:cs typeface="Verdana"/>
              </a:rPr>
              <a:t>j</a:t>
            </a:r>
            <a:r>
              <a:rPr sz="2000" spc="180" dirty="0">
                <a:latin typeface="Verdana"/>
                <a:cs typeface="Verdana"/>
              </a:rPr>
              <a:t>ec</a:t>
            </a:r>
            <a:r>
              <a:rPr sz="2000" spc="-155" dirty="0">
                <a:latin typeface="Verdana"/>
                <a:cs typeface="Verdana"/>
              </a:rPr>
              <a:t>t</a:t>
            </a:r>
            <a:r>
              <a:rPr sz="2000" spc="-105" dirty="0">
                <a:latin typeface="Verdana"/>
                <a:cs typeface="Verdana"/>
              </a:rPr>
              <a:t>i</a:t>
            </a:r>
            <a:r>
              <a:rPr sz="2000" spc="-140" dirty="0">
                <a:latin typeface="Verdana"/>
                <a:cs typeface="Verdana"/>
              </a:rPr>
              <a:t>f</a:t>
            </a:r>
            <a:r>
              <a:rPr sz="2000" spc="-270" dirty="0">
                <a:latin typeface="Verdana"/>
                <a:cs typeface="Verdana"/>
              </a:rPr>
              <a:t>s</a:t>
            </a:r>
            <a:r>
              <a:rPr sz="2000" spc="-240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in</a:t>
            </a:r>
            <a:r>
              <a:rPr sz="2000" spc="-25" dirty="0">
                <a:latin typeface="Verdana"/>
                <a:cs typeface="Verdana"/>
              </a:rPr>
              <a:t>d</a:t>
            </a:r>
            <a:r>
              <a:rPr sz="2000" spc="-80" dirty="0">
                <a:latin typeface="Verdana"/>
                <a:cs typeface="Verdana"/>
              </a:rPr>
              <a:t>i</a:t>
            </a:r>
            <a:r>
              <a:rPr sz="2000" spc="-165" dirty="0">
                <a:latin typeface="Verdana"/>
                <a:cs typeface="Verdana"/>
              </a:rPr>
              <a:t>v</a:t>
            </a:r>
            <a:r>
              <a:rPr sz="2000" spc="-15" dirty="0">
                <a:latin typeface="Verdana"/>
                <a:cs typeface="Verdana"/>
              </a:rPr>
              <a:t>id</a:t>
            </a:r>
            <a:r>
              <a:rPr sz="2000" spc="-40" dirty="0">
                <a:latin typeface="Verdana"/>
                <a:cs typeface="Verdana"/>
              </a:rPr>
              <a:t>ue</a:t>
            </a:r>
            <a:r>
              <a:rPr sz="2000" dirty="0">
                <a:latin typeface="Verdana"/>
                <a:cs typeface="Verdana"/>
              </a:rPr>
              <a:t>l</a:t>
            </a:r>
            <a:r>
              <a:rPr sz="2000" spc="-270" dirty="0"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96100" y="2446020"/>
            <a:ext cx="4272280" cy="266954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1807" y="885571"/>
            <a:ext cx="20129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85" dirty="0">
                <a:latin typeface="Tahoma"/>
                <a:cs typeface="Tahoma"/>
              </a:rPr>
              <a:t>Sommaire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87309" y="2279396"/>
            <a:ext cx="1071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Usine</a:t>
            </a: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à</a:t>
            </a:r>
            <a:r>
              <a:rPr sz="18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gaz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23690" y="766445"/>
            <a:ext cx="1715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GPEC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Plan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social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1189" y="1630934"/>
            <a:ext cx="2266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Lourdeur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administrative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3385" y="4080255"/>
            <a:ext cx="18853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Démarche</a:t>
            </a:r>
            <a:r>
              <a:rPr sz="18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coûteuse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22854" y="2927730"/>
            <a:ext cx="1887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Anticipation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difficile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7190" y="2141220"/>
            <a:ext cx="2277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30" dirty="0">
                <a:solidFill>
                  <a:srgbClr val="44536A"/>
                </a:solidFill>
                <a:latin typeface="Tahoma"/>
                <a:cs typeface="Tahoma"/>
              </a:rPr>
              <a:t>La</a:t>
            </a:r>
            <a:r>
              <a:rPr sz="3600" b="1" spc="-80" dirty="0">
                <a:solidFill>
                  <a:srgbClr val="44536A"/>
                </a:solidFill>
                <a:latin typeface="Tahoma"/>
                <a:cs typeface="Tahoma"/>
              </a:rPr>
              <a:t> </a:t>
            </a:r>
            <a:r>
              <a:rPr sz="3600" b="1" spc="10" dirty="0">
                <a:solidFill>
                  <a:srgbClr val="44536A"/>
                </a:solidFill>
                <a:latin typeface="Tahoma"/>
                <a:cs typeface="Tahoma"/>
              </a:rPr>
              <a:t>GPEC</a:t>
            </a:r>
            <a:r>
              <a:rPr sz="3600" b="1" spc="-80" dirty="0">
                <a:solidFill>
                  <a:srgbClr val="44536A"/>
                </a:solidFill>
                <a:latin typeface="Tahoma"/>
                <a:cs typeface="Tahoma"/>
              </a:rPr>
              <a:t> </a:t>
            </a:r>
            <a:r>
              <a:rPr sz="3600" b="1" spc="-25" dirty="0">
                <a:solidFill>
                  <a:srgbClr val="44536A"/>
                </a:solidFill>
                <a:latin typeface="Tahoma"/>
                <a:cs typeface="Tahoma"/>
              </a:rPr>
              <a:t>?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07434" y="5098351"/>
            <a:ext cx="4763135" cy="69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200" b="1" spc="-285" dirty="0">
                <a:latin typeface="Tahoma"/>
                <a:cs typeface="Tahoma"/>
              </a:rPr>
              <a:t>E</a:t>
            </a:r>
            <a:r>
              <a:rPr sz="2200" b="1" spc="-190" dirty="0">
                <a:latin typeface="Tahoma"/>
                <a:cs typeface="Tahoma"/>
              </a:rPr>
              <a:t>t</a:t>
            </a:r>
            <a:r>
              <a:rPr sz="2200" b="1" spc="-30" dirty="0">
                <a:latin typeface="Tahoma"/>
                <a:cs typeface="Tahoma"/>
              </a:rPr>
              <a:t> vo</a:t>
            </a:r>
            <a:r>
              <a:rPr sz="2200" b="1" spc="-40" dirty="0">
                <a:latin typeface="Tahoma"/>
                <a:cs typeface="Tahoma"/>
              </a:rPr>
              <a:t>u</a:t>
            </a:r>
            <a:r>
              <a:rPr sz="2200" b="1" spc="-175" dirty="0">
                <a:latin typeface="Tahoma"/>
                <a:cs typeface="Tahoma"/>
              </a:rPr>
              <a:t>s</a:t>
            </a:r>
            <a:r>
              <a:rPr sz="2200" b="1" spc="-75" dirty="0">
                <a:latin typeface="Tahoma"/>
                <a:cs typeface="Tahoma"/>
              </a:rPr>
              <a:t>,</a:t>
            </a:r>
            <a:r>
              <a:rPr sz="2200" b="1" spc="-30" dirty="0">
                <a:latin typeface="Tahoma"/>
                <a:cs typeface="Tahoma"/>
              </a:rPr>
              <a:t> </a:t>
            </a:r>
            <a:r>
              <a:rPr sz="2200" b="1" spc="135" dirty="0">
                <a:latin typeface="Tahoma"/>
                <a:cs typeface="Tahoma"/>
              </a:rPr>
              <a:t>à</a:t>
            </a:r>
            <a:r>
              <a:rPr sz="2200" b="1" spc="-20" dirty="0">
                <a:latin typeface="Tahoma"/>
                <a:cs typeface="Tahoma"/>
              </a:rPr>
              <a:t> </a:t>
            </a:r>
            <a:r>
              <a:rPr sz="2200" b="1" spc="70" dirty="0">
                <a:latin typeface="Tahoma"/>
                <a:cs typeface="Tahoma"/>
              </a:rPr>
              <a:t>q</a:t>
            </a:r>
            <a:r>
              <a:rPr sz="2200" b="1" spc="-25" dirty="0">
                <a:latin typeface="Tahoma"/>
                <a:cs typeface="Tahoma"/>
              </a:rPr>
              <a:t>u</a:t>
            </a:r>
            <a:r>
              <a:rPr sz="2200" b="1" spc="-35" dirty="0">
                <a:latin typeface="Tahoma"/>
                <a:cs typeface="Tahoma"/>
              </a:rPr>
              <a:t>o</a:t>
            </a:r>
            <a:r>
              <a:rPr sz="2200" b="1" spc="-140" dirty="0">
                <a:latin typeface="Tahoma"/>
                <a:cs typeface="Tahoma"/>
              </a:rPr>
              <a:t>i</a:t>
            </a:r>
            <a:r>
              <a:rPr sz="2200" b="1" spc="-40" dirty="0">
                <a:latin typeface="Tahoma"/>
                <a:cs typeface="Tahoma"/>
              </a:rPr>
              <a:t> </a:t>
            </a:r>
            <a:r>
              <a:rPr sz="2200" b="1" spc="-35" dirty="0">
                <a:latin typeface="Tahoma"/>
                <a:cs typeface="Tahoma"/>
              </a:rPr>
              <a:t>v</a:t>
            </a:r>
            <a:r>
              <a:rPr sz="2200" b="1" spc="40" dirty="0">
                <a:latin typeface="Tahoma"/>
                <a:cs typeface="Tahoma"/>
              </a:rPr>
              <a:t>o</a:t>
            </a:r>
            <a:r>
              <a:rPr sz="2200" b="1" spc="-145" dirty="0">
                <a:latin typeface="Tahoma"/>
                <a:cs typeface="Tahoma"/>
              </a:rPr>
              <a:t>u</a:t>
            </a:r>
            <a:r>
              <a:rPr sz="2200" b="1" spc="-114" dirty="0">
                <a:latin typeface="Tahoma"/>
                <a:cs typeface="Tahoma"/>
              </a:rPr>
              <a:t>s</a:t>
            </a:r>
            <a:r>
              <a:rPr sz="2200" b="1" spc="-40" dirty="0">
                <a:latin typeface="Tahoma"/>
                <a:cs typeface="Tahoma"/>
              </a:rPr>
              <a:t> </a:t>
            </a:r>
            <a:r>
              <a:rPr sz="2200" b="1" spc="-35" dirty="0">
                <a:latin typeface="Tahoma"/>
                <a:cs typeface="Tahoma"/>
              </a:rPr>
              <a:t>f</a:t>
            </a:r>
            <a:r>
              <a:rPr sz="2200" b="1" spc="-45" dirty="0">
                <a:latin typeface="Tahoma"/>
                <a:cs typeface="Tahoma"/>
              </a:rPr>
              <a:t>a</a:t>
            </a:r>
            <a:r>
              <a:rPr sz="2200" b="1" spc="-150" dirty="0">
                <a:latin typeface="Tahoma"/>
                <a:cs typeface="Tahoma"/>
              </a:rPr>
              <a:t>i</a:t>
            </a:r>
            <a:r>
              <a:rPr sz="2200" b="1" spc="-254" dirty="0">
                <a:latin typeface="Tahoma"/>
                <a:cs typeface="Tahoma"/>
              </a:rPr>
              <a:t>t</a:t>
            </a:r>
            <a:r>
              <a:rPr sz="2200" b="1" spc="-45" dirty="0">
                <a:latin typeface="Tahoma"/>
                <a:cs typeface="Tahoma"/>
              </a:rPr>
              <a:t> </a:t>
            </a:r>
            <a:r>
              <a:rPr sz="2200" b="1" spc="-30" dirty="0">
                <a:latin typeface="Tahoma"/>
                <a:cs typeface="Tahoma"/>
              </a:rPr>
              <a:t>pen</a:t>
            </a:r>
            <a:r>
              <a:rPr sz="2200" b="1" spc="-35" dirty="0">
                <a:latin typeface="Tahoma"/>
                <a:cs typeface="Tahoma"/>
              </a:rPr>
              <a:t>s</a:t>
            </a:r>
            <a:r>
              <a:rPr sz="2200" b="1" spc="90" dirty="0">
                <a:latin typeface="Tahoma"/>
                <a:cs typeface="Tahoma"/>
              </a:rPr>
              <a:t>e</a:t>
            </a:r>
            <a:r>
              <a:rPr sz="2200" b="1" spc="-250" dirty="0">
                <a:latin typeface="Tahoma"/>
                <a:cs typeface="Tahoma"/>
              </a:rPr>
              <a:t>r</a:t>
            </a:r>
            <a:r>
              <a:rPr sz="2200" b="1" spc="-15" dirty="0">
                <a:latin typeface="Tahoma"/>
                <a:cs typeface="Tahoma"/>
              </a:rPr>
              <a:t> </a:t>
            </a:r>
            <a:r>
              <a:rPr sz="2200" b="1" spc="-30" dirty="0">
                <a:latin typeface="Tahoma"/>
                <a:cs typeface="Tahoma"/>
              </a:rPr>
              <a:t>une</a:t>
            </a:r>
            <a:endParaRPr sz="2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200" b="1" spc="30" dirty="0">
                <a:latin typeface="Tahoma"/>
                <a:cs typeface="Tahoma"/>
              </a:rPr>
              <a:t>démarche</a:t>
            </a:r>
            <a:r>
              <a:rPr sz="2200" b="1" spc="-35" dirty="0">
                <a:latin typeface="Tahoma"/>
                <a:cs typeface="Tahoma"/>
              </a:rPr>
              <a:t> </a:t>
            </a:r>
            <a:r>
              <a:rPr sz="2200" b="1" spc="5" dirty="0">
                <a:latin typeface="Tahoma"/>
                <a:cs typeface="Tahoma"/>
              </a:rPr>
              <a:t>GPEC</a:t>
            </a:r>
            <a:r>
              <a:rPr sz="2200" b="1" spc="-40" dirty="0">
                <a:latin typeface="Tahoma"/>
                <a:cs typeface="Tahoma"/>
              </a:rPr>
              <a:t> </a:t>
            </a:r>
            <a:r>
              <a:rPr sz="2200" b="1" spc="-15" dirty="0">
                <a:latin typeface="Tahoma"/>
                <a:cs typeface="Tahoma"/>
              </a:rPr>
              <a:t>?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31409" y="3494087"/>
            <a:ext cx="18338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Gestion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des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séniors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94984" y="4152265"/>
            <a:ext cx="1652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Envisager</a:t>
            </a: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l’avenir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75026" y="4688204"/>
            <a:ext cx="1141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Négociation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79104" y="2927730"/>
            <a:ext cx="869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Anticiper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74945" y="982598"/>
            <a:ext cx="4415790" cy="516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800">
              <a:lnSpc>
                <a:spcPts val="193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Pas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le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temps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d’y</a:t>
            </a:r>
            <a:r>
              <a:rPr sz="1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penser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930"/>
              </a:lnSpc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Prévoir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les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compétences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15025" y="1473200"/>
            <a:ext cx="10109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18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demain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89315" y="3575939"/>
            <a:ext cx="1338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Méthodologie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04530" y="4584445"/>
            <a:ext cx="987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Diagnostic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7537" y="2346261"/>
            <a:ext cx="10525125" cy="275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401955" indent="-228600">
              <a:lnSpc>
                <a:spcPct val="15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Verdana"/>
                <a:cs typeface="Verdana"/>
              </a:rPr>
              <a:t>Concevoir,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mettre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en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œuvre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et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contrôler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95" dirty="0">
                <a:latin typeface="Verdana"/>
                <a:cs typeface="Verdana"/>
              </a:rPr>
              <a:t>les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politiques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et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pratiques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140" dirty="0">
                <a:latin typeface="Verdana"/>
                <a:cs typeface="Verdana"/>
              </a:rPr>
              <a:t>RH </a:t>
            </a:r>
            <a:r>
              <a:rPr sz="1800" spc="-80" dirty="0">
                <a:latin typeface="Verdana"/>
                <a:cs typeface="Verdana"/>
              </a:rPr>
              <a:t>visant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150" dirty="0">
                <a:latin typeface="Verdana"/>
                <a:cs typeface="Verdana"/>
              </a:rPr>
              <a:t>à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réduire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100" dirty="0">
                <a:latin typeface="Verdana"/>
                <a:cs typeface="Verdana"/>
              </a:rPr>
              <a:t>de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façon </a:t>
            </a:r>
            <a:r>
              <a:rPr sz="1800" spc="20" dirty="0">
                <a:latin typeface="Verdana"/>
                <a:cs typeface="Verdana"/>
              </a:rPr>
              <a:t>anticipée </a:t>
            </a:r>
            <a:r>
              <a:rPr sz="1800" spc="-95" dirty="0">
                <a:latin typeface="Verdana"/>
                <a:cs typeface="Verdana"/>
              </a:rPr>
              <a:t>les </a:t>
            </a:r>
            <a:r>
              <a:rPr sz="1800" spc="-30" dirty="0">
                <a:latin typeface="Verdana"/>
                <a:cs typeface="Verdana"/>
              </a:rPr>
              <a:t>écarts </a:t>
            </a:r>
            <a:r>
              <a:rPr sz="1800" spc="-45" dirty="0">
                <a:latin typeface="Verdana"/>
                <a:cs typeface="Verdana"/>
              </a:rPr>
              <a:t>entre </a:t>
            </a:r>
            <a:r>
              <a:rPr sz="1800" spc="-95" dirty="0">
                <a:latin typeface="Verdana"/>
                <a:cs typeface="Verdana"/>
              </a:rPr>
              <a:t>les </a:t>
            </a:r>
            <a:r>
              <a:rPr sz="1800" spc="-60" dirty="0">
                <a:latin typeface="Verdana"/>
                <a:cs typeface="Verdana"/>
              </a:rPr>
              <a:t>besoins </a:t>
            </a:r>
            <a:r>
              <a:rPr sz="1800" spc="-10" dirty="0">
                <a:latin typeface="Verdana"/>
                <a:cs typeface="Verdana"/>
              </a:rPr>
              <a:t>et </a:t>
            </a:r>
            <a:r>
              <a:rPr sz="1800" spc="-80" dirty="0">
                <a:latin typeface="Verdana"/>
                <a:cs typeface="Verdana"/>
              </a:rPr>
              <a:t>ressources </a:t>
            </a:r>
            <a:r>
              <a:rPr sz="1800" spc="105" dirty="0">
                <a:latin typeface="Verdana"/>
                <a:cs typeface="Verdana"/>
              </a:rPr>
              <a:t>de </a:t>
            </a:r>
            <a:r>
              <a:rPr sz="1800" spc="-55" dirty="0">
                <a:latin typeface="Verdana"/>
                <a:cs typeface="Verdana"/>
              </a:rPr>
              <a:t>l’entreprise </a:t>
            </a:r>
            <a:r>
              <a:rPr sz="1800" spc="-35" dirty="0">
                <a:latin typeface="Verdana"/>
                <a:cs typeface="Verdana"/>
              </a:rPr>
              <a:t>tant </a:t>
            </a:r>
            <a:r>
              <a:rPr sz="1800" spc="-175" dirty="0">
                <a:latin typeface="Verdana"/>
                <a:cs typeface="Verdana"/>
              </a:rPr>
              <a:t>sur </a:t>
            </a:r>
            <a:r>
              <a:rPr sz="1800" spc="-45" dirty="0">
                <a:latin typeface="Verdana"/>
                <a:cs typeface="Verdana"/>
              </a:rPr>
              <a:t>un </a:t>
            </a:r>
            <a:r>
              <a:rPr sz="1800" spc="15" dirty="0">
                <a:latin typeface="Verdana"/>
                <a:cs typeface="Verdana"/>
              </a:rPr>
              <a:t>plan 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qualitatif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50" dirty="0">
                <a:latin typeface="Verdana"/>
                <a:cs typeface="Verdana"/>
              </a:rPr>
              <a:t>que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quantitatif,</a:t>
            </a:r>
            <a:endParaRPr sz="1800">
              <a:latin typeface="Verdana"/>
              <a:cs typeface="Verdana"/>
            </a:endParaRPr>
          </a:p>
          <a:p>
            <a:pPr marL="241300" marR="5080" indent="-228600">
              <a:lnSpc>
                <a:spcPct val="1501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20" dirty="0">
                <a:latin typeface="Verdana"/>
                <a:cs typeface="Verdana"/>
              </a:rPr>
              <a:t>Cette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40" dirty="0">
                <a:latin typeface="Verdana"/>
                <a:cs typeface="Verdana"/>
              </a:rPr>
              <a:t>démarche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permet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la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mise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en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œuvre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105" dirty="0">
                <a:latin typeface="Verdana"/>
                <a:cs typeface="Verdana"/>
              </a:rPr>
              <a:t>de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plans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50" dirty="0">
                <a:latin typeface="Verdana"/>
                <a:cs typeface="Verdana"/>
              </a:rPr>
              <a:t>d’action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140" dirty="0">
                <a:latin typeface="Verdana"/>
                <a:cs typeface="Verdana"/>
              </a:rPr>
              <a:t>RH </a:t>
            </a:r>
            <a:r>
              <a:rPr sz="1800" spc="-25" dirty="0">
                <a:latin typeface="Verdana"/>
                <a:cs typeface="Verdana"/>
              </a:rPr>
              <a:t>pour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répondre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aux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objectifs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stratégiques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et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opérationnels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105" dirty="0">
                <a:latin typeface="Verdana"/>
                <a:cs typeface="Verdana"/>
              </a:rPr>
              <a:t>de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l’entreprise,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7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10" dirty="0">
                <a:latin typeface="Verdana"/>
                <a:cs typeface="Verdana"/>
              </a:rPr>
              <a:t>Tout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en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impliquant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l’ensemble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des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salariés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dans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le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cadre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100" dirty="0">
                <a:latin typeface="Verdana"/>
                <a:cs typeface="Verdana"/>
              </a:rPr>
              <a:t>de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leur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parcours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professionnel.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4344" y="834009"/>
            <a:ext cx="11567795" cy="95313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0"/>
              </a:spcBef>
            </a:pPr>
            <a:r>
              <a:rPr sz="3200" spc="-114" dirty="0">
                <a:latin typeface="Tahoma"/>
                <a:cs typeface="Tahoma"/>
              </a:rPr>
              <a:t>La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spc="-65" dirty="0">
                <a:latin typeface="Tahoma"/>
                <a:cs typeface="Tahoma"/>
              </a:rPr>
              <a:t>Gestion</a:t>
            </a:r>
            <a:r>
              <a:rPr sz="3200" spc="20" dirty="0">
                <a:latin typeface="Tahoma"/>
                <a:cs typeface="Tahoma"/>
              </a:rPr>
              <a:t> </a:t>
            </a:r>
            <a:r>
              <a:rPr sz="3200" spc="-114" dirty="0">
                <a:latin typeface="Tahoma"/>
                <a:cs typeface="Tahoma"/>
              </a:rPr>
              <a:t>Prévisionnelle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des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spc="-125" dirty="0">
                <a:latin typeface="Tahoma"/>
                <a:cs typeface="Tahoma"/>
              </a:rPr>
              <a:t>Emplois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spc="-114" dirty="0">
                <a:latin typeface="Tahoma"/>
                <a:cs typeface="Tahoma"/>
              </a:rPr>
              <a:t>et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des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spc="45" dirty="0">
                <a:latin typeface="Tahoma"/>
                <a:cs typeface="Tahoma"/>
              </a:rPr>
              <a:t>Compétences </a:t>
            </a:r>
            <a:r>
              <a:rPr sz="3200" spc="-925" dirty="0">
                <a:latin typeface="Tahoma"/>
                <a:cs typeface="Tahoma"/>
              </a:rPr>
              <a:t> </a:t>
            </a:r>
            <a:r>
              <a:rPr sz="3200" spc="-165" dirty="0">
                <a:latin typeface="Tahoma"/>
                <a:cs typeface="Tahoma"/>
              </a:rPr>
              <a:t>est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spc="-40" dirty="0">
                <a:latin typeface="Tahoma"/>
                <a:cs typeface="Tahoma"/>
              </a:rPr>
              <a:t>une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spc="45" dirty="0">
                <a:latin typeface="Tahoma"/>
                <a:cs typeface="Tahoma"/>
              </a:rPr>
              <a:t>démarche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spc="-75" dirty="0">
                <a:latin typeface="Tahoma"/>
                <a:cs typeface="Tahoma"/>
              </a:rPr>
              <a:t>qui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spc="-85" dirty="0">
                <a:latin typeface="Tahoma"/>
                <a:cs typeface="Tahoma"/>
              </a:rPr>
              <a:t>consiste</a:t>
            </a:r>
            <a:r>
              <a:rPr sz="3200" spc="10" dirty="0">
                <a:latin typeface="Tahoma"/>
                <a:cs typeface="Tahoma"/>
              </a:rPr>
              <a:t> </a:t>
            </a:r>
            <a:r>
              <a:rPr sz="3200" spc="195" dirty="0">
                <a:latin typeface="Tahoma"/>
                <a:cs typeface="Tahoma"/>
              </a:rPr>
              <a:t>à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0435" y="1717356"/>
            <a:ext cx="9932035" cy="458724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800" spc="-110" dirty="0">
                <a:latin typeface="Verdana"/>
                <a:cs typeface="Verdana"/>
              </a:rPr>
              <a:t>Plusieurs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lois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récentes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ont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pour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objectif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d’inciter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95" dirty="0">
                <a:latin typeface="Verdana"/>
                <a:cs typeface="Verdana"/>
              </a:rPr>
              <a:t>les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entreprises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150" dirty="0">
                <a:latin typeface="Verdana"/>
                <a:cs typeface="Verdana"/>
              </a:rPr>
              <a:t>à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se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lancer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dans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une</a:t>
            </a:r>
            <a:endParaRPr sz="18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1080"/>
              </a:spcBef>
            </a:pPr>
            <a:r>
              <a:rPr sz="1800" spc="40" dirty="0">
                <a:latin typeface="Verdana"/>
                <a:cs typeface="Verdana"/>
              </a:rPr>
              <a:t>démarche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40" dirty="0">
                <a:latin typeface="Verdana"/>
                <a:cs typeface="Verdana"/>
              </a:rPr>
              <a:t>GPEC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et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ont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défini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des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objectifs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en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la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matière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320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35" dirty="0">
                <a:latin typeface="Verdana"/>
                <a:cs typeface="Verdana"/>
              </a:rPr>
              <a:t>Le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texte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principal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est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la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loi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pour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la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cohésion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sociale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105" dirty="0">
                <a:latin typeface="Verdana"/>
                <a:cs typeface="Verdana"/>
              </a:rPr>
              <a:t>de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2005,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dite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loi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400" dirty="0">
                <a:latin typeface="Verdana"/>
                <a:cs typeface="Verdana"/>
              </a:rPr>
              <a:t>«</a:t>
            </a:r>
            <a:r>
              <a:rPr sz="1800" spc="-31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Borloo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365" dirty="0">
                <a:latin typeface="Verdana"/>
                <a:cs typeface="Verdana"/>
              </a:rPr>
              <a:t>»:</a:t>
            </a:r>
            <a:endParaRPr sz="1800">
              <a:latin typeface="Verdana"/>
              <a:cs typeface="Verdana"/>
            </a:endParaRPr>
          </a:p>
          <a:p>
            <a:pPr marL="698500" marR="294640" lvl="1" indent="-228600">
              <a:lnSpc>
                <a:spcPct val="150000"/>
              </a:lnSpc>
              <a:spcBef>
                <a:spcPts val="5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0" dirty="0">
                <a:latin typeface="Verdana"/>
                <a:cs typeface="Verdana"/>
              </a:rPr>
              <a:t>Dans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les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entreprises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90" dirty="0">
                <a:latin typeface="Verdana"/>
                <a:cs typeface="Verdana"/>
              </a:rPr>
              <a:t>d’au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moins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-150" dirty="0">
                <a:latin typeface="Verdana"/>
                <a:cs typeface="Verdana"/>
              </a:rPr>
              <a:t>300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salariés,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l’employeur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est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tenu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55" dirty="0">
                <a:latin typeface="Verdana"/>
                <a:cs typeface="Verdana"/>
              </a:rPr>
              <a:t>d’engager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tous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95" dirty="0">
                <a:latin typeface="Verdana"/>
                <a:cs typeface="Verdana"/>
              </a:rPr>
              <a:t>les </a:t>
            </a:r>
            <a:r>
              <a:rPr sz="1800" spc="-150" dirty="0">
                <a:latin typeface="Verdana"/>
                <a:cs typeface="Verdana"/>
              </a:rPr>
              <a:t>3 </a:t>
            </a:r>
            <a:r>
              <a:rPr sz="1800" spc="-50" dirty="0">
                <a:latin typeface="Verdana"/>
                <a:cs typeface="Verdana"/>
              </a:rPr>
              <a:t>ans </a:t>
            </a:r>
            <a:r>
              <a:rPr sz="1800" spc="5" dirty="0">
                <a:latin typeface="Verdana"/>
                <a:cs typeface="Verdana"/>
              </a:rPr>
              <a:t>une </a:t>
            </a:r>
            <a:r>
              <a:rPr sz="1800" spc="20" dirty="0">
                <a:latin typeface="Verdana"/>
                <a:cs typeface="Verdana"/>
              </a:rPr>
              <a:t>négociation </a:t>
            </a:r>
            <a:r>
              <a:rPr sz="1800" spc="-175" dirty="0">
                <a:latin typeface="Verdana"/>
                <a:cs typeface="Verdana"/>
              </a:rPr>
              <a:t>sur </a:t>
            </a:r>
            <a:r>
              <a:rPr sz="1800" spc="15" dirty="0">
                <a:latin typeface="Verdana"/>
                <a:cs typeface="Verdana"/>
              </a:rPr>
              <a:t>la </a:t>
            </a:r>
            <a:r>
              <a:rPr sz="1800" spc="-80" dirty="0">
                <a:latin typeface="Verdana"/>
                <a:cs typeface="Verdana"/>
              </a:rPr>
              <a:t>mise </a:t>
            </a:r>
            <a:r>
              <a:rPr sz="1800" spc="20" dirty="0">
                <a:latin typeface="Verdana"/>
                <a:cs typeface="Verdana"/>
              </a:rPr>
              <a:t>en </a:t>
            </a:r>
            <a:r>
              <a:rPr sz="1800" spc="85" dirty="0">
                <a:latin typeface="Verdana"/>
                <a:cs typeface="Verdana"/>
              </a:rPr>
              <a:t>place </a:t>
            </a:r>
            <a:r>
              <a:rPr sz="1800" spc="35" dirty="0">
                <a:latin typeface="Verdana"/>
                <a:cs typeface="Verdana"/>
              </a:rPr>
              <a:t>du </a:t>
            </a:r>
            <a:r>
              <a:rPr sz="1800" spc="-80" dirty="0">
                <a:latin typeface="Verdana"/>
                <a:cs typeface="Verdana"/>
              </a:rPr>
              <a:t>dispositif </a:t>
            </a:r>
            <a:r>
              <a:rPr sz="1800" spc="40" dirty="0">
                <a:latin typeface="Verdana"/>
                <a:cs typeface="Verdana"/>
              </a:rPr>
              <a:t>GPEC </a:t>
            </a:r>
            <a:r>
              <a:rPr sz="1800" spc="-10" dirty="0">
                <a:latin typeface="Verdana"/>
                <a:cs typeface="Verdana"/>
              </a:rPr>
              <a:t>et </a:t>
            </a:r>
            <a:r>
              <a:rPr sz="1800" spc="-95" dirty="0">
                <a:latin typeface="Verdana"/>
                <a:cs typeface="Verdana"/>
              </a:rPr>
              <a:t>les </a:t>
            </a:r>
            <a:r>
              <a:rPr sz="1800" spc="-90" dirty="0">
                <a:latin typeface="Verdana"/>
                <a:cs typeface="Verdana"/>
              </a:rPr>
              <a:t>mesures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70" dirty="0">
                <a:latin typeface="Verdana"/>
                <a:cs typeface="Verdana"/>
              </a:rPr>
              <a:t>d’accompagnement</a:t>
            </a:r>
            <a:endParaRPr sz="1800">
              <a:latin typeface="Verdana"/>
              <a:cs typeface="Verdana"/>
            </a:endParaRPr>
          </a:p>
          <a:p>
            <a:pPr marL="698500" marR="5080" lvl="1" indent="-228600">
              <a:lnSpc>
                <a:spcPct val="150000"/>
              </a:lnSpc>
              <a:spcBef>
                <a:spcPts val="5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35" dirty="0">
                <a:latin typeface="Verdana"/>
                <a:cs typeface="Verdana"/>
              </a:rPr>
              <a:t>Une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40" dirty="0">
                <a:latin typeface="Verdana"/>
                <a:cs typeface="Verdana"/>
              </a:rPr>
              <a:t>démarche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non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obligatoire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mais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indispensable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dans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les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entreprises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105" dirty="0">
                <a:latin typeface="Verdana"/>
                <a:cs typeface="Verdana"/>
              </a:rPr>
              <a:t>de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moins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105" dirty="0">
                <a:latin typeface="Verdana"/>
                <a:cs typeface="Verdana"/>
              </a:rPr>
              <a:t>de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150" dirty="0">
                <a:latin typeface="Verdana"/>
                <a:cs typeface="Verdana"/>
              </a:rPr>
              <a:t>300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salariés</a:t>
            </a:r>
            <a:endParaRPr sz="18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7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35" dirty="0">
                <a:latin typeface="Verdana"/>
                <a:cs typeface="Verdana"/>
              </a:rPr>
              <a:t>J</a:t>
            </a:r>
            <a:r>
              <a:rPr sz="1800" spc="-45" dirty="0">
                <a:latin typeface="Verdana"/>
                <a:cs typeface="Verdana"/>
              </a:rPr>
              <a:t>u</a:t>
            </a:r>
            <a:r>
              <a:rPr sz="1800" spc="-110" dirty="0">
                <a:latin typeface="Verdana"/>
                <a:cs typeface="Verdana"/>
              </a:rPr>
              <a:t>ris</a:t>
            </a:r>
            <a:r>
              <a:rPr sz="1800" spc="-180" dirty="0">
                <a:latin typeface="Verdana"/>
                <a:cs typeface="Verdana"/>
              </a:rPr>
              <a:t>p</a:t>
            </a:r>
            <a:r>
              <a:rPr sz="1800" spc="-55" dirty="0">
                <a:latin typeface="Verdana"/>
                <a:cs typeface="Verdana"/>
              </a:rPr>
              <a:t>rud</a:t>
            </a:r>
            <a:r>
              <a:rPr sz="1800" spc="80" dirty="0">
                <a:latin typeface="Verdana"/>
                <a:cs typeface="Verdana"/>
              </a:rPr>
              <a:t>e</a:t>
            </a:r>
            <a:r>
              <a:rPr sz="1800" spc="90" dirty="0">
                <a:latin typeface="Verdana"/>
                <a:cs typeface="Verdana"/>
              </a:rPr>
              <a:t>nce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320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698500" lvl="1" indent="-228600">
              <a:lnSpc>
                <a:spcPct val="100000"/>
              </a:lnSpc>
              <a:spcBef>
                <a:spcPts val="158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40" dirty="0">
                <a:latin typeface="Verdana"/>
                <a:cs typeface="Verdana"/>
              </a:rPr>
              <a:t>Question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175" dirty="0">
                <a:latin typeface="Verdana"/>
                <a:cs typeface="Verdana"/>
              </a:rPr>
              <a:t>sur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l’articulation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180" dirty="0">
                <a:latin typeface="Verdana"/>
                <a:cs typeface="Verdana"/>
              </a:rPr>
              <a:t>PSE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et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GPEC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4344" y="764857"/>
            <a:ext cx="84410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40" dirty="0">
                <a:latin typeface="Tahoma"/>
                <a:cs typeface="Tahoma"/>
              </a:rPr>
              <a:t>Le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rappel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spc="-40" dirty="0">
                <a:latin typeface="Tahoma"/>
                <a:cs typeface="Tahoma"/>
              </a:rPr>
              <a:t>légal: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spc="-40" dirty="0">
                <a:latin typeface="Tahoma"/>
                <a:cs typeface="Tahoma"/>
              </a:rPr>
              <a:t>une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spc="-60" dirty="0">
                <a:latin typeface="Tahoma"/>
                <a:cs typeface="Tahoma"/>
              </a:rPr>
              <a:t>obligation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spc="-85" dirty="0">
                <a:latin typeface="Tahoma"/>
                <a:cs typeface="Tahoma"/>
              </a:rPr>
              <a:t>pour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spc="-95" dirty="0">
                <a:latin typeface="Tahoma"/>
                <a:cs typeface="Tahoma"/>
              </a:rPr>
              <a:t>vous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spc="-20" dirty="0">
                <a:latin typeface="Tahoma"/>
                <a:cs typeface="Tahoma"/>
              </a:rPr>
              <a:t>?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675" y="2339721"/>
            <a:ext cx="10941050" cy="309753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8600">
              <a:lnSpc>
                <a:spcPts val="2160"/>
              </a:lnSpc>
              <a:spcBef>
                <a:spcPts val="3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75" dirty="0">
                <a:solidFill>
                  <a:srgbClr val="7E7E7E"/>
                </a:solidFill>
                <a:latin typeface="Verdana"/>
                <a:cs typeface="Verdana"/>
              </a:rPr>
              <a:t>Des</a:t>
            </a:r>
            <a:r>
              <a:rPr sz="2000" spc="29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7E7E7E"/>
                </a:solidFill>
                <a:latin typeface="Verdana"/>
                <a:cs typeface="Verdana"/>
              </a:rPr>
              <a:t>évolutions</a:t>
            </a:r>
            <a:r>
              <a:rPr sz="2000" spc="29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b="1" spc="-75" dirty="0">
                <a:solidFill>
                  <a:srgbClr val="00AF50"/>
                </a:solidFill>
                <a:latin typeface="Tahoma"/>
                <a:cs typeface="Tahoma"/>
              </a:rPr>
              <a:t>maîtrisées</a:t>
            </a:r>
            <a:r>
              <a:rPr sz="2000" b="1" spc="40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000" spc="-355" dirty="0">
                <a:solidFill>
                  <a:srgbClr val="7E7E7E"/>
                </a:solidFill>
                <a:latin typeface="Verdana"/>
                <a:cs typeface="Verdana"/>
              </a:rPr>
              <a:t>:</a:t>
            </a:r>
            <a:r>
              <a:rPr sz="2000" spc="-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7E7E7E"/>
                </a:solidFill>
                <a:latin typeface="Verdana"/>
                <a:cs typeface="Verdana"/>
              </a:rPr>
              <a:t>modernisation</a:t>
            </a:r>
            <a:r>
              <a:rPr sz="2000" spc="32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7E7E7E"/>
                </a:solidFill>
                <a:latin typeface="Verdana"/>
                <a:cs typeface="Verdana"/>
              </a:rPr>
              <a:t>technologique,</a:t>
            </a:r>
            <a:r>
              <a:rPr sz="2000" spc="28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7E7E7E"/>
                </a:solidFill>
                <a:latin typeface="Verdana"/>
                <a:cs typeface="Verdana"/>
              </a:rPr>
              <a:t>ouverture</a:t>
            </a:r>
            <a:r>
              <a:rPr sz="2000" spc="30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165" dirty="0">
                <a:solidFill>
                  <a:srgbClr val="7E7E7E"/>
                </a:solidFill>
                <a:latin typeface="Verdana"/>
                <a:cs typeface="Verdana"/>
              </a:rPr>
              <a:t>à</a:t>
            </a:r>
            <a:r>
              <a:rPr sz="2000" spc="28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114" dirty="0">
                <a:solidFill>
                  <a:srgbClr val="7E7E7E"/>
                </a:solidFill>
                <a:latin typeface="Verdana"/>
                <a:cs typeface="Verdana"/>
              </a:rPr>
              <a:t>de</a:t>
            </a:r>
            <a:r>
              <a:rPr sz="2000" spc="29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7E7E7E"/>
                </a:solidFill>
                <a:latin typeface="Verdana"/>
                <a:cs typeface="Verdana"/>
              </a:rPr>
              <a:t>nouveaux </a:t>
            </a:r>
            <a:r>
              <a:rPr sz="2000" spc="-69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7E7E7E"/>
                </a:solidFill>
                <a:latin typeface="Verdana"/>
                <a:cs typeface="Verdana"/>
              </a:rPr>
              <a:t>marchés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000" spc="165" dirty="0">
                <a:solidFill>
                  <a:srgbClr val="44536A"/>
                </a:solidFill>
                <a:latin typeface="Verdana"/>
                <a:cs typeface="Verdana"/>
              </a:rPr>
              <a:t>M</a:t>
            </a:r>
            <a:r>
              <a:rPr sz="2000" spc="155" dirty="0">
                <a:solidFill>
                  <a:srgbClr val="44536A"/>
                </a:solidFill>
                <a:latin typeface="Verdana"/>
                <a:cs typeface="Verdana"/>
              </a:rPr>
              <a:t>a</a:t>
            </a:r>
            <a:r>
              <a:rPr sz="2000" spc="-150" dirty="0">
                <a:solidFill>
                  <a:srgbClr val="44536A"/>
                </a:solidFill>
                <a:latin typeface="Verdana"/>
                <a:cs typeface="Verdana"/>
              </a:rPr>
              <a:t>i</a:t>
            </a:r>
            <a:r>
              <a:rPr sz="2000" spc="-275" dirty="0">
                <a:solidFill>
                  <a:srgbClr val="44536A"/>
                </a:solidFill>
                <a:latin typeface="Verdana"/>
                <a:cs typeface="Verdana"/>
              </a:rPr>
              <a:t>s</a:t>
            </a:r>
            <a:r>
              <a:rPr sz="2000" spc="-180" dirty="0">
                <a:solidFill>
                  <a:srgbClr val="44536A"/>
                </a:solidFill>
                <a:latin typeface="Verdana"/>
                <a:cs typeface="Verdana"/>
              </a:rPr>
              <a:t> </a:t>
            </a:r>
            <a:r>
              <a:rPr sz="2000" spc="155" dirty="0">
                <a:solidFill>
                  <a:srgbClr val="44536A"/>
                </a:solidFill>
                <a:latin typeface="Verdana"/>
                <a:cs typeface="Verdana"/>
              </a:rPr>
              <a:t>a</a:t>
            </a:r>
            <a:r>
              <a:rPr sz="2000" spc="-200" dirty="0">
                <a:solidFill>
                  <a:srgbClr val="44536A"/>
                </a:solidFill>
                <a:latin typeface="Verdana"/>
                <a:cs typeface="Verdana"/>
              </a:rPr>
              <a:t>us</a:t>
            </a:r>
            <a:r>
              <a:rPr sz="2000" spc="-175" dirty="0">
                <a:solidFill>
                  <a:srgbClr val="44536A"/>
                </a:solidFill>
                <a:latin typeface="Verdana"/>
                <a:cs typeface="Verdana"/>
              </a:rPr>
              <a:t>s</a:t>
            </a:r>
            <a:r>
              <a:rPr sz="2000" spc="-150" dirty="0">
                <a:solidFill>
                  <a:srgbClr val="44536A"/>
                </a:solidFill>
                <a:latin typeface="Verdana"/>
                <a:cs typeface="Verdana"/>
              </a:rPr>
              <a:t>i</a:t>
            </a:r>
            <a:endParaRPr sz="2000">
              <a:latin typeface="Verdana"/>
              <a:cs typeface="Verdana"/>
            </a:endParaRPr>
          </a:p>
          <a:p>
            <a:pPr marL="241300" marR="7620" indent="-228600">
              <a:lnSpc>
                <a:spcPts val="2160"/>
              </a:lnSpc>
              <a:spcBef>
                <a:spcPts val="10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75" dirty="0">
                <a:solidFill>
                  <a:srgbClr val="7E7E7E"/>
                </a:solidFill>
                <a:latin typeface="Verdana"/>
                <a:cs typeface="Verdana"/>
              </a:rPr>
              <a:t>Des</a:t>
            </a:r>
            <a:r>
              <a:rPr sz="2000" spc="9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7E7E7E"/>
                </a:solidFill>
                <a:latin typeface="Verdana"/>
                <a:cs typeface="Verdana"/>
              </a:rPr>
              <a:t>évolutions</a:t>
            </a:r>
            <a:r>
              <a:rPr sz="2000" spc="9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b="1" spc="-65" dirty="0">
                <a:solidFill>
                  <a:srgbClr val="FF0000"/>
                </a:solidFill>
                <a:latin typeface="Tahoma"/>
                <a:cs typeface="Tahoma"/>
              </a:rPr>
              <a:t>subies</a:t>
            </a:r>
            <a:r>
              <a:rPr sz="2000" b="1" spc="1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Tahoma"/>
                <a:cs typeface="Tahoma"/>
              </a:rPr>
              <a:t>ou</a:t>
            </a:r>
            <a:r>
              <a:rPr sz="2000" b="1" spc="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Tahoma"/>
                <a:cs typeface="Tahoma"/>
              </a:rPr>
              <a:t>obligées</a:t>
            </a:r>
            <a:r>
              <a:rPr sz="2000" b="1" spc="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355" dirty="0">
                <a:solidFill>
                  <a:srgbClr val="7E7E7E"/>
                </a:solidFill>
                <a:latin typeface="Verdana"/>
                <a:cs typeface="Verdana"/>
              </a:rPr>
              <a:t>:</a:t>
            </a:r>
            <a:r>
              <a:rPr sz="2000" spc="-27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7E7E7E"/>
                </a:solidFill>
                <a:latin typeface="Verdana"/>
                <a:cs typeface="Verdana"/>
              </a:rPr>
              <a:t>turn-over</a:t>
            </a:r>
            <a:r>
              <a:rPr sz="2000" spc="8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114" dirty="0">
                <a:solidFill>
                  <a:srgbClr val="7E7E7E"/>
                </a:solidFill>
                <a:latin typeface="Verdana"/>
                <a:cs typeface="Verdana"/>
              </a:rPr>
              <a:t>de</a:t>
            </a:r>
            <a:r>
              <a:rPr sz="2000" spc="8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7E7E7E"/>
                </a:solidFill>
                <a:latin typeface="Verdana"/>
                <a:cs typeface="Verdana"/>
              </a:rPr>
              <a:t>personnel,</a:t>
            </a:r>
            <a:r>
              <a:rPr sz="2000" spc="4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7E7E7E"/>
                </a:solidFill>
                <a:latin typeface="Verdana"/>
                <a:cs typeface="Verdana"/>
              </a:rPr>
              <a:t>postes</a:t>
            </a:r>
            <a:r>
              <a:rPr sz="2000" spc="9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7E7E7E"/>
                </a:solidFill>
                <a:latin typeface="Verdana"/>
                <a:cs typeface="Verdana"/>
              </a:rPr>
              <a:t>vacants,</a:t>
            </a:r>
            <a:r>
              <a:rPr sz="2000" spc="7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7E7E7E"/>
                </a:solidFill>
                <a:latin typeface="Verdana"/>
                <a:cs typeface="Verdana"/>
              </a:rPr>
              <a:t>difficultés </a:t>
            </a:r>
            <a:r>
              <a:rPr sz="2000" spc="-69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114" dirty="0">
                <a:solidFill>
                  <a:srgbClr val="7E7E7E"/>
                </a:solidFill>
                <a:latin typeface="Verdana"/>
                <a:cs typeface="Verdana"/>
              </a:rPr>
              <a:t>de</a:t>
            </a:r>
            <a:r>
              <a:rPr sz="2000" spc="-17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7E7E7E"/>
                </a:solidFill>
                <a:latin typeface="Verdana"/>
                <a:cs typeface="Verdana"/>
              </a:rPr>
              <a:t>recrutement,</a:t>
            </a:r>
            <a:r>
              <a:rPr sz="2000" spc="-114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7E7E7E"/>
                </a:solidFill>
                <a:latin typeface="Verdana"/>
                <a:cs typeface="Verdana"/>
              </a:rPr>
              <a:t>démarche</a:t>
            </a:r>
            <a:r>
              <a:rPr sz="2000" spc="-15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7E7E7E"/>
                </a:solidFill>
                <a:latin typeface="Verdana"/>
                <a:cs typeface="Verdana"/>
              </a:rPr>
              <a:t>qualité</a:t>
            </a:r>
            <a:endParaRPr sz="20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400" dirty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r>
              <a:rPr sz="2000" spc="-120" dirty="0">
                <a:solidFill>
                  <a:srgbClr val="7E7E7E"/>
                </a:solidFill>
                <a:latin typeface="Verdana"/>
                <a:cs typeface="Verdana"/>
              </a:rPr>
              <a:t>rip</a:t>
            </a:r>
            <a:r>
              <a:rPr sz="2000" spc="-45" dirty="0">
                <a:solidFill>
                  <a:srgbClr val="7E7E7E"/>
                </a:solidFill>
                <a:latin typeface="Verdana"/>
                <a:cs typeface="Verdana"/>
              </a:rPr>
              <a:t>l</a:t>
            </a:r>
            <a:r>
              <a:rPr sz="2000" spc="105" dirty="0">
                <a:solidFill>
                  <a:srgbClr val="7E7E7E"/>
                </a:solidFill>
                <a:latin typeface="Verdana"/>
                <a:cs typeface="Verdana"/>
              </a:rPr>
              <a:t>e</a:t>
            </a:r>
            <a:r>
              <a:rPr sz="2000" spc="-18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7E7E7E"/>
                </a:solidFill>
                <a:latin typeface="Verdana"/>
                <a:cs typeface="Verdana"/>
              </a:rPr>
              <a:t>enjeu</a:t>
            </a:r>
            <a:r>
              <a:rPr sz="2000" spc="-14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125" dirty="0">
                <a:solidFill>
                  <a:srgbClr val="7E7E7E"/>
                </a:solidFill>
                <a:latin typeface="Verdana"/>
                <a:cs typeface="Verdana"/>
              </a:rPr>
              <a:t>d</a:t>
            </a:r>
            <a:r>
              <a:rPr sz="2000" spc="35" dirty="0">
                <a:solidFill>
                  <a:srgbClr val="7E7E7E"/>
                </a:solidFill>
                <a:latin typeface="Verdana"/>
                <a:cs typeface="Verdana"/>
              </a:rPr>
              <a:t>’un</a:t>
            </a:r>
            <a:r>
              <a:rPr sz="2000" spc="45" dirty="0">
                <a:solidFill>
                  <a:srgbClr val="7E7E7E"/>
                </a:solidFill>
                <a:latin typeface="Verdana"/>
                <a:cs typeface="Verdana"/>
              </a:rPr>
              <a:t>e</a:t>
            </a:r>
            <a:r>
              <a:rPr sz="2000" spc="-16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125" dirty="0">
                <a:solidFill>
                  <a:srgbClr val="7E7E7E"/>
                </a:solidFill>
                <a:latin typeface="Verdana"/>
                <a:cs typeface="Verdana"/>
              </a:rPr>
              <a:t>d</a:t>
            </a:r>
            <a:r>
              <a:rPr sz="2000" spc="10" dirty="0">
                <a:solidFill>
                  <a:srgbClr val="7E7E7E"/>
                </a:solidFill>
                <a:latin typeface="Verdana"/>
                <a:cs typeface="Verdana"/>
              </a:rPr>
              <a:t>é</a:t>
            </a:r>
            <a:r>
              <a:rPr sz="2000" spc="40" dirty="0">
                <a:solidFill>
                  <a:srgbClr val="7E7E7E"/>
                </a:solidFill>
                <a:latin typeface="Verdana"/>
                <a:cs typeface="Verdana"/>
              </a:rPr>
              <a:t>m</a:t>
            </a:r>
            <a:r>
              <a:rPr sz="2000" spc="155" dirty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7E7E7E"/>
                </a:solidFill>
                <a:latin typeface="Verdana"/>
                <a:cs typeface="Verdana"/>
              </a:rPr>
              <a:t>rche</a:t>
            </a:r>
            <a:r>
              <a:rPr sz="2000" spc="-15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90" dirty="0">
                <a:solidFill>
                  <a:srgbClr val="7E7E7E"/>
                </a:solidFill>
                <a:latin typeface="Verdana"/>
                <a:cs typeface="Verdana"/>
              </a:rPr>
              <a:t>G</a:t>
            </a:r>
            <a:r>
              <a:rPr sz="2000" spc="60" dirty="0">
                <a:solidFill>
                  <a:srgbClr val="7E7E7E"/>
                </a:solidFill>
                <a:latin typeface="Verdana"/>
                <a:cs typeface="Verdana"/>
              </a:rPr>
              <a:t>P</a:t>
            </a:r>
            <a:r>
              <a:rPr sz="2000" spc="-190" dirty="0">
                <a:solidFill>
                  <a:srgbClr val="7E7E7E"/>
                </a:solidFill>
                <a:latin typeface="Verdana"/>
                <a:cs typeface="Verdana"/>
              </a:rPr>
              <a:t>E</a:t>
            </a:r>
            <a:r>
              <a:rPr sz="2000" spc="225" dirty="0">
                <a:solidFill>
                  <a:srgbClr val="7E7E7E"/>
                </a:solidFill>
                <a:latin typeface="Verdana"/>
                <a:cs typeface="Verdana"/>
              </a:rPr>
              <a:t>C</a:t>
            </a:r>
            <a:r>
              <a:rPr sz="2000" spc="-15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355" dirty="0">
                <a:solidFill>
                  <a:srgbClr val="7E7E7E"/>
                </a:solidFill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698500" lvl="1" indent="-229235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35" dirty="0">
                <a:solidFill>
                  <a:srgbClr val="7E7E7E"/>
                </a:solidFill>
                <a:latin typeface="Verdana"/>
                <a:cs typeface="Verdana"/>
              </a:rPr>
              <a:t>P</a:t>
            </a:r>
            <a:r>
              <a:rPr sz="2000" spc="20" dirty="0">
                <a:solidFill>
                  <a:srgbClr val="7E7E7E"/>
                </a:solidFill>
                <a:latin typeface="Verdana"/>
                <a:cs typeface="Verdana"/>
              </a:rPr>
              <a:t>o</a:t>
            </a:r>
            <a:r>
              <a:rPr sz="2000" spc="-155" dirty="0">
                <a:solidFill>
                  <a:srgbClr val="7E7E7E"/>
                </a:solidFill>
                <a:latin typeface="Verdana"/>
                <a:cs typeface="Verdana"/>
              </a:rPr>
              <a:t>ur</a:t>
            </a:r>
            <a:r>
              <a:rPr sz="2000" spc="-14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7E7E7E"/>
                </a:solidFill>
                <a:latin typeface="Verdana"/>
                <a:cs typeface="Verdana"/>
              </a:rPr>
              <a:t>l</a:t>
            </a:r>
            <a:r>
              <a:rPr sz="2000" spc="-80" dirty="0">
                <a:solidFill>
                  <a:srgbClr val="7E7E7E"/>
                </a:solidFill>
                <a:latin typeface="Verdana"/>
                <a:cs typeface="Verdana"/>
              </a:rPr>
              <a:t>es</a:t>
            </a:r>
            <a:r>
              <a:rPr sz="2000" spc="-20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7E7E7E"/>
                </a:solidFill>
                <a:latin typeface="Verdana"/>
                <a:cs typeface="Verdana"/>
              </a:rPr>
              <a:t>sa</a:t>
            </a:r>
            <a:r>
              <a:rPr sz="2000" spc="-15" dirty="0">
                <a:solidFill>
                  <a:srgbClr val="7E7E7E"/>
                </a:solidFill>
                <a:latin typeface="Verdana"/>
                <a:cs typeface="Verdana"/>
              </a:rPr>
              <a:t>l</a:t>
            </a:r>
            <a:r>
              <a:rPr sz="2000" spc="155" dirty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2000" spc="-140" dirty="0">
                <a:solidFill>
                  <a:srgbClr val="7E7E7E"/>
                </a:solidFill>
                <a:latin typeface="Verdana"/>
                <a:cs typeface="Verdana"/>
              </a:rPr>
              <a:t>riés</a:t>
            </a:r>
            <a:r>
              <a:rPr sz="2000" spc="-1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355" dirty="0">
                <a:solidFill>
                  <a:srgbClr val="7E7E7E"/>
                </a:solidFill>
                <a:latin typeface="Verdana"/>
                <a:cs typeface="Verdana"/>
              </a:rPr>
              <a:t>:</a:t>
            </a:r>
            <a:r>
              <a:rPr sz="2000" spc="-16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135" dirty="0">
                <a:solidFill>
                  <a:srgbClr val="7E7E7E"/>
                </a:solidFill>
                <a:latin typeface="Verdana"/>
                <a:cs typeface="Verdana"/>
              </a:rPr>
              <a:t>p</a:t>
            </a:r>
            <a:r>
              <a:rPr sz="2000" spc="120" dirty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2000" spc="25" dirty="0">
                <a:solidFill>
                  <a:srgbClr val="7E7E7E"/>
                </a:solidFill>
                <a:latin typeface="Verdana"/>
                <a:cs typeface="Verdana"/>
              </a:rPr>
              <a:t>rco</a:t>
            </a:r>
            <a:r>
              <a:rPr sz="2000" spc="-190" dirty="0">
                <a:solidFill>
                  <a:srgbClr val="7E7E7E"/>
                </a:solidFill>
                <a:latin typeface="Verdana"/>
                <a:cs typeface="Verdana"/>
              </a:rPr>
              <a:t>urs</a:t>
            </a:r>
            <a:r>
              <a:rPr sz="2000" spc="-15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7E7E7E"/>
                </a:solidFill>
                <a:latin typeface="Verdana"/>
                <a:cs typeface="Verdana"/>
              </a:rPr>
              <a:t>pr</a:t>
            </a:r>
            <a:r>
              <a:rPr sz="2000" spc="-35" dirty="0">
                <a:solidFill>
                  <a:srgbClr val="7E7E7E"/>
                </a:solidFill>
                <a:latin typeface="Verdana"/>
                <a:cs typeface="Verdana"/>
              </a:rPr>
              <a:t>o</a:t>
            </a:r>
            <a:r>
              <a:rPr sz="2000" spc="-90" dirty="0">
                <a:solidFill>
                  <a:srgbClr val="7E7E7E"/>
                </a:solidFill>
                <a:latin typeface="Verdana"/>
                <a:cs typeface="Verdana"/>
              </a:rPr>
              <a:t>f</a:t>
            </a:r>
            <a:r>
              <a:rPr sz="2000" spc="-145" dirty="0">
                <a:solidFill>
                  <a:srgbClr val="7E7E7E"/>
                </a:solidFill>
                <a:latin typeface="Verdana"/>
                <a:cs typeface="Verdana"/>
              </a:rPr>
              <a:t>es</a:t>
            </a:r>
            <a:r>
              <a:rPr sz="2000" spc="-130" dirty="0">
                <a:solidFill>
                  <a:srgbClr val="7E7E7E"/>
                </a:solidFill>
                <a:latin typeface="Verdana"/>
                <a:cs typeface="Verdana"/>
              </a:rPr>
              <a:t>s</a:t>
            </a:r>
            <a:r>
              <a:rPr sz="2000" spc="-25" dirty="0">
                <a:solidFill>
                  <a:srgbClr val="7E7E7E"/>
                </a:solidFill>
                <a:latin typeface="Verdana"/>
                <a:cs typeface="Verdana"/>
              </a:rPr>
              <a:t>i</a:t>
            </a:r>
            <a:r>
              <a:rPr sz="2000" spc="-55" dirty="0">
                <a:solidFill>
                  <a:srgbClr val="7E7E7E"/>
                </a:solidFill>
                <a:latin typeface="Verdana"/>
                <a:cs typeface="Verdana"/>
              </a:rPr>
              <a:t>o</a:t>
            </a:r>
            <a:r>
              <a:rPr sz="2000" spc="-35" dirty="0">
                <a:solidFill>
                  <a:srgbClr val="7E7E7E"/>
                </a:solidFill>
                <a:latin typeface="Verdana"/>
                <a:cs typeface="Verdana"/>
              </a:rPr>
              <a:t>nnel</a:t>
            </a:r>
            <a:endParaRPr sz="2000">
              <a:latin typeface="Verdana"/>
              <a:cs typeface="Verdana"/>
            </a:endParaRPr>
          </a:p>
          <a:p>
            <a:pPr marL="698500" lvl="1" indent="-229235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65" dirty="0">
                <a:solidFill>
                  <a:srgbClr val="7E7E7E"/>
                </a:solidFill>
                <a:latin typeface="Verdana"/>
                <a:cs typeface="Verdana"/>
              </a:rPr>
              <a:t>Pour</a:t>
            </a:r>
            <a:r>
              <a:rPr sz="2000" spc="-14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7E7E7E"/>
                </a:solidFill>
                <a:latin typeface="Verdana"/>
                <a:cs typeface="Verdana"/>
              </a:rPr>
              <a:t>les</a:t>
            </a:r>
            <a:r>
              <a:rPr sz="2000" spc="-204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7E7E7E"/>
                </a:solidFill>
                <a:latin typeface="Verdana"/>
                <a:cs typeface="Verdana"/>
              </a:rPr>
              <a:t>entreprises</a:t>
            </a:r>
            <a:r>
              <a:rPr sz="2000" spc="-10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355" dirty="0">
                <a:solidFill>
                  <a:srgbClr val="7E7E7E"/>
                </a:solidFill>
                <a:latin typeface="Verdana"/>
                <a:cs typeface="Verdana"/>
              </a:rPr>
              <a:t>:</a:t>
            </a:r>
            <a:r>
              <a:rPr sz="2000" spc="-16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7E7E7E"/>
                </a:solidFill>
                <a:latin typeface="Verdana"/>
                <a:cs typeface="Verdana"/>
              </a:rPr>
              <a:t>réponse</a:t>
            </a:r>
            <a:r>
              <a:rPr sz="2000" spc="-14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7E7E7E"/>
                </a:solidFill>
                <a:latin typeface="Verdana"/>
                <a:cs typeface="Verdana"/>
              </a:rPr>
              <a:t>aux</a:t>
            </a:r>
            <a:r>
              <a:rPr sz="2000" spc="-16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7E7E7E"/>
                </a:solidFill>
                <a:latin typeface="Verdana"/>
                <a:cs typeface="Verdana"/>
              </a:rPr>
              <a:t>mutations</a:t>
            </a:r>
            <a:endParaRPr sz="2000">
              <a:latin typeface="Verdana"/>
              <a:cs typeface="Verdana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65" dirty="0">
                <a:solidFill>
                  <a:srgbClr val="7E7E7E"/>
                </a:solidFill>
                <a:latin typeface="Verdana"/>
                <a:cs typeface="Verdana"/>
              </a:rPr>
              <a:t>Pour</a:t>
            </a:r>
            <a:r>
              <a:rPr sz="2000" spc="-13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7E7E7E"/>
                </a:solidFill>
                <a:latin typeface="Verdana"/>
                <a:cs typeface="Verdana"/>
              </a:rPr>
              <a:t>les</a:t>
            </a:r>
            <a:r>
              <a:rPr sz="2000" spc="-19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7E7E7E"/>
                </a:solidFill>
                <a:latin typeface="Verdana"/>
                <a:cs typeface="Verdana"/>
              </a:rPr>
              <a:t>territoires</a:t>
            </a:r>
            <a:r>
              <a:rPr sz="2000" spc="-5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355" dirty="0">
                <a:solidFill>
                  <a:srgbClr val="7E7E7E"/>
                </a:solidFill>
                <a:latin typeface="Verdana"/>
                <a:cs typeface="Verdana"/>
              </a:rPr>
              <a:t>:</a:t>
            </a:r>
            <a:r>
              <a:rPr sz="2000" spc="-15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7E7E7E"/>
                </a:solidFill>
                <a:latin typeface="Verdana"/>
                <a:cs typeface="Verdana"/>
              </a:rPr>
              <a:t>maintien</a:t>
            </a:r>
            <a:r>
              <a:rPr sz="2000" spc="-13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Verdana"/>
                <a:cs typeface="Verdana"/>
              </a:rPr>
              <a:t>et</a:t>
            </a:r>
            <a:r>
              <a:rPr sz="2000" spc="-13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7E7E7E"/>
                </a:solidFill>
                <a:latin typeface="Verdana"/>
                <a:cs typeface="Verdana"/>
              </a:rPr>
              <a:t>attractivité</a:t>
            </a:r>
            <a:r>
              <a:rPr sz="2000" spc="-5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7E7E7E"/>
                </a:solidFill>
                <a:latin typeface="Verdana"/>
                <a:cs typeface="Verdana"/>
              </a:rPr>
              <a:t>des</a:t>
            </a:r>
            <a:r>
              <a:rPr sz="2000" spc="-15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7E7E7E"/>
                </a:solidFill>
                <a:latin typeface="Verdana"/>
                <a:cs typeface="Verdana"/>
              </a:rPr>
              <a:t>emplois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457" y="761682"/>
            <a:ext cx="11487150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  <a:tabLst>
                <a:tab pos="5178425" algn="l"/>
              </a:tabLst>
            </a:pPr>
            <a:r>
              <a:rPr sz="3200" spc="-110" dirty="0">
                <a:latin typeface="Tahoma"/>
                <a:cs typeface="Tahoma"/>
              </a:rPr>
              <a:t>Renforcer</a:t>
            </a:r>
            <a:r>
              <a:rPr sz="3200" spc="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la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spc="95" dirty="0">
                <a:latin typeface="Tahoma"/>
                <a:cs typeface="Tahoma"/>
              </a:rPr>
              <a:t>capacité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spc="125" dirty="0">
                <a:latin typeface="Tahoma"/>
                <a:cs typeface="Tahoma"/>
              </a:rPr>
              <a:t>de	</a:t>
            </a:r>
            <a:r>
              <a:rPr sz="3200" spc="-120" dirty="0">
                <a:latin typeface="Tahoma"/>
                <a:cs typeface="Tahoma"/>
              </a:rPr>
              <a:t>votre entreprise </a:t>
            </a:r>
            <a:r>
              <a:rPr sz="3200" spc="195" dirty="0">
                <a:latin typeface="Tahoma"/>
                <a:cs typeface="Tahoma"/>
              </a:rPr>
              <a:t>à </a:t>
            </a:r>
            <a:r>
              <a:rPr sz="3200" dirty="0">
                <a:latin typeface="Tahoma"/>
                <a:cs typeface="Tahoma"/>
              </a:rPr>
              <a:t>la </a:t>
            </a:r>
            <a:r>
              <a:rPr sz="3200" spc="-95" dirty="0">
                <a:latin typeface="Tahoma"/>
                <a:cs typeface="Tahoma"/>
              </a:rPr>
              <a:t>gestion </a:t>
            </a:r>
            <a:r>
              <a:rPr sz="3200" spc="-5" dirty="0">
                <a:latin typeface="Tahoma"/>
                <a:cs typeface="Tahoma"/>
              </a:rPr>
              <a:t>des </a:t>
            </a:r>
            <a:r>
              <a:rPr sz="3200" spc="-925" dirty="0">
                <a:latin typeface="Tahoma"/>
                <a:cs typeface="Tahoma"/>
              </a:rPr>
              <a:t> </a:t>
            </a:r>
            <a:r>
              <a:rPr sz="3200" spc="-114" dirty="0">
                <a:latin typeface="Tahoma"/>
                <a:cs typeface="Tahoma"/>
              </a:rPr>
              <a:t>évolutions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spc="120" dirty="0">
                <a:latin typeface="Tahoma"/>
                <a:cs typeface="Tahoma"/>
              </a:rPr>
              <a:t>de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spc="-80" dirty="0">
                <a:latin typeface="Tahoma"/>
                <a:cs typeface="Tahoma"/>
              </a:rPr>
              <a:t>vos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spc="-145" dirty="0">
                <a:latin typeface="Tahoma"/>
                <a:cs typeface="Tahoma"/>
              </a:rPr>
              <a:t>métiers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457" y="761682"/>
            <a:ext cx="11095990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  <a:tabLst>
                <a:tab pos="5178425" algn="l"/>
              </a:tabLst>
            </a:pPr>
            <a:r>
              <a:rPr sz="3200" spc="-110" dirty="0">
                <a:latin typeface="Tahoma"/>
                <a:cs typeface="Tahoma"/>
              </a:rPr>
              <a:t>Renforcer</a:t>
            </a:r>
            <a:r>
              <a:rPr sz="3200" spc="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la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spc="95" dirty="0">
                <a:latin typeface="Tahoma"/>
                <a:cs typeface="Tahoma"/>
              </a:rPr>
              <a:t>capacité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spc="125" dirty="0">
                <a:latin typeface="Tahoma"/>
                <a:cs typeface="Tahoma"/>
              </a:rPr>
              <a:t>de	</a:t>
            </a:r>
            <a:r>
              <a:rPr sz="3200" spc="-120" dirty="0">
                <a:latin typeface="Tahoma"/>
                <a:cs typeface="Tahoma"/>
              </a:rPr>
              <a:t>votre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spc="-120" dirty="0">
                <a:latin typeface="Tahoma"/>
                <a:cs typeface="Tahoma"/>
              </a:rPr>
              <a:t>entreprise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spc="195" dirty="0">
                <a:latin typeface="Tahoma"/>
                <a:cs typeface="Tahoma"/>
              </a:rPr>
              <a:t>à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spc="-100" dirty="0">
                <a:latin typeface="Tahoma"/>
                <a:cs typeface="Tahoma"/>
              </a:rPr>
              <a:t>innover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spc="-114" dirty="0">
                <a:latin typeface="Tahoma"/>
                <a:cs typeface="Tahoma"/>
              </a:rPr>
              <a:t>et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spc="195" dirty="0">
                <a:latin typeface="Tahoma"/>
                <a:cs typeface="Tahoma"/>
              </a:rPr>
              <a:t>à </a:t>
            </a:r>
            <a:r>
              <a:rPr sz="3200" spc="-919" dirty="0">
                <a:latin typeface="Tahoma"/>
                <a:cs typeface="Tahoma"/>
              </a:rPr>
              <a:t> </a:t>
            </a:r>
            <a:r>
              <a:rPr sz="3200" spc="-120" dirty="0">
                <a:latin typeface="Tahoma"/>
                <a:cs typeface="Tahoma"/>
              </a:rPr>
              <a:t>motiver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3237" y="2074302"/>
            <a:ext cx="10454005" cy="282003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240665" algn="l"/>
                <a:tab pos="241300" algn="l"/>
                <a:tab pos="1221740" algn="l"/>
                <a:tab pos="1935480" algn="l"/>
                <a:tab pos="2349500" algn="l"/>
                <a:tab pos="3584575" algn="l"/>
                <a:tab pos="5243195" algn="l"/>
                <a:tab pos="5899150" algn="l"/>
                <a:tab pos="7984490" algn="l"/>
                <a:tab pos="9340850" algn="l"/>
                <a:tab pos="9886950" algn="l"/>
              </a:tabLst>
            </a:pPr>
            <a:r>
              <a:rPr sz="2200" spc="-285" dirty="0">
                <a:solidFill>
                  <a:srgbClr val="7E7E7E"/>
                </a:solidFill>
                <a:latin typeface="Verdana"/>
                <a:cs typeface="Verdana"/>
              </a:rPr>
              <a:t>E</a:t>
            </a:r>
            <a:r>
              <a:rPr sz="2200" spc="-229" dirty="0">
                <a:solidFill>
                  <a:srgbClr val="7E7E7E"/>
                </a:solidFill>
                <a:latin typeface="Verdana"/>
                <a:cs typeface="Verdana"/>
              </a:rPr>
              <a:t>s</a:t>
            </a:r>
            <a:r>
              <a:rPr sz="2200" spc="-130" dirty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r>
              <a:rPr sz="2200" spc="-260" dirty="0">
                <a:solidFill>
                  <a:srgbClr val="7E7E7E"/>
                </a:solidFill>
                <a:latin typeface="Verdana"/>
                <a:cs typeface="Verdana"/>
              </a:rPr>
              <a:t>-</a:t>
            </a:r>
            <a:r>
              <a:rPr sz="2200" spc="175" dirty="0">
                <a:solidFill>
                  <a:srgbClr val="7E7E7E"/>
                </a:solidFill>
                <a:latin typeface="Verdana"/>
                <a:cs typeface="Verdana"/>
              </a:rPr>
              <a:t>c</a:t>
            </a:r>
            <a:r>
              <a:rPr sz="2200" spc="210" dirty="0">
                <a:solidFill>
                  <a:srgbClr val="7E7E7E"/>
                </a:solidFill>
                <a:latin typeface="Verdana"/>
                <a:cs typeface="Verdana"/>
              </a:rPr>
              <a:t>e</a:t>
            </a:r>
            <a:r>
              <a:rPr sz="2200" dirty="0">
                <a:solidFill>
                  <a:srgbClr val="7E7E7E"/>
                </a:solidFill>
                <a:latin typeface="Verdana"/>
                <a:cs typeface="Verdana"/>
              </a:rPr>
              <a:t>	</a:t>
            </a:r>
            <a:r>
              <a:rPr sz="2200" spc="60" dirty="0">
                <a:solidFill>
                  <a:srgbClr val="7E7E7E"/>
                </a:solidFill>
                <a:latin typeface="Verdana"/>
                <a:cs typeface="Verdana"/>
              </a:rPr>
              <a:t>que</a:t>
            </a:r>
            <a:r>
              <a:rPr sz="2200" dirty="0">
                <a:solidFill>
                  <a:srgbClr val="7E7E7E"/>
                </a:solidFill>
                <a:latin typeface="Verdana"/>
                <a:cs typeface="Verdana"/>
              </a:rPr>
              <a:t>	</a:t>
            </a:r>
            <a:r>
              <a:rPr sz="2200" spc="-40" dirty="0">
                <a:solidFill>
                  <a:srgbClr val="7E7E7E"/>
                </a:solidFill>
                <a:latin typeface="Verdana"/>
                <a:cs typeface="Verdana"/>
              </a:rPr>
              <a:t>j</a:t>
            </a:r>
            <a:r>
              <a:rPr sz="2200" spc="-125" dirty="0">
                <a:solidFill>
                  <a:srgbClr val="7E7E7E"/>
                </a:solidFill>
                <a:latin typeface="Verdana"/>
                <a:cs typeface="Verdana"/>
              </a:rPr>
              <a:t>e</a:t>
            </a:r>
            <a:r>
              <a:rPr sz="2200" dirty="0">
                <a:solidFill>
                  <a:srgbClr val="7E7E7E"/>
                </a:solidFill>
                <a:latin typeface="Verdana"/>
                <a:cs typeface="Verdana"/>
              </a:rPr>
              <a:t>	</a:t>
            </a:r>
            <a:r>
              <a:rPr sz="2200" spc="175" dirty="0">
                <a:solidFill>
                  <a:srgbClr val="7E7E7E"/>
                </a:solidFill>
                <a:latin typeface="Verdana"/>
                <a:cs typeface="Verdana"/>
              </a:rPr>
              <a:t>c</a:t>
            </a:r>
            <a:r>
              <a:rPr sz="2200" spc="215" dirty="0">
                <a:solidFill>
                  <a:srgbClr val="7E7E7E"/>
                </a:solidFill>
                <a:latin typeface="Verdana"/>
                <a:cs typeface="Verdana"/>
              </a:rPr>
              <a:t>o</a:t>
            </a:r>
            <a:r>
              <a:rPr sz="2200" spc="25" dirty="0">
                <a:solidFill>
                  <a:srgbClr val="7E7E7E"/>
                </a:solidFill>
                <a:latin typeface="Verdana"/>
                <a:cs typeface="Verdana"/>
              </a:rPr>
              <a:t>nn</a:t>
            </a:r>
            <a:r>
              <a:rPr sz="2200" spc="-5" dirty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2200" spc="-130" dirty="0">
                <a:solidFill>
                  <a:srgbClr val="7E7E7E"/>
                </a:solidFill>
                <a:latin typeface="Verdana"/>
                <a:cs typeface="Verdana"/>
              </a:rPr>
              <a:t>i</a:t>
            </a:r>
            <a:r>
              <a:rPr sz="2200" spc="-295" dirty="0">
                <a:solidFill>
                  <a:srgbClr val="7E7E7E"/>
                </a:solidFill>
                <a:latin typeface="Verdana"/>
                <a:cs typeface="Verdana"/>
              </a:rPr>
              <a:t>s</a:t>
            </a:r>
            <a:r>
              <a:rPr sz="2200" dirty="0">
                <a:solidFill>
                  <a:srgbClr val="7E7E7E"/>
                </a:solidFill>
                <a:latin typeface="Verdana"/>
                <a:cs typeface="Verdana"/>
              </a:rPr>
              <a:t>	</a:t>
            </a:r>
            <a:r>
              <a:rPr sz="2200" spc="-150" dirty="0">
                <a:solidFill>
                  <a:srgbClr val="7E7E7E"/>
                </a:solidFill>
                <a:latin typeface="Verdana"/>
                <a:cs typeface="Verdana"/>
              </a:rPr>
              <a:t>l</a:t>
            </a:r>
            <a:r>
              <a:rPr sz="2200" spc="185" dirty="0">
                <a:solidFill>
                  <a:srgbClr val="7E7E7E"/>
                </a:solidFill>
                <a:latin typeface="Verdana"/>
                <a:cs typeface="Verdana"/>
              </a:rPr>
              <a:t>’</a:t>
            </a:r>
            <a:r>
              <a:rPr sz="2200" spc="105" dirty="0">
                <a:solidFill>
                  <a:srgbClr val="7E7E7E"/>
                </a:solidFill>
                <a:latin typeface="Verdana"/>
                <a:cs typeface="Verdana"/>
              </a:rPr>
              <a:t>e</a:t>
            </a:r>
            <a:r>
              <a:rPr sz="2200" spc="-75" dirty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2200" spc="-70" dirty="0">
                <a:solidFill>
                  <a:srgbClr val="7E7E7E"/>
                </a:solidFill>
                <a:latin typeface="Verdana"/>
                <a:cs typeface="Verdana"/>
              </a:rPr>
              <a:t>semb</a:t>
            </a:r>
            <a:r>
              <a:rPr sz="2200" spc="-15" dirty="0">
                <a:solidFill>
                  <a:srgbClr val="7E7E7E"/>
                </a:solidFill>
                <a:latin typeface="Verdana"/>
                <a:cs typeface="Verdana"/>
              </a:rPr>
              <a:t>l</a:t>
            </a:r>
            <a:r>
              <a:rPr sz="2200" spc="114" dirty="0">
                <a:solidFill>
                  <a:srgbClr val="7E7E7E"/>
                </a:solidFill>
                <a:latin typeface="Verdana"/>
                <a:cs typeface="Verdana"/>
              </a:rPr>
              <a:t>e</a:t>
            </a:r>
            <a:r>
              <a:rPr sz="2200" dirty="0">
                <a:solidFill>
                  <a:srgbClr val="7E7E7E"/>
                </a:solidFill>
                <a:latin typeface="Verdana"/>
                <a:cs typeface="Verdana"/>
              </a:rPr>
              <a:t>	</a:t>
            </a:r>
            <a:r>
              <a:rPr sz="2200" spc="125" dirty="0">
                <a:solidFill>
                  <a:srgbClr val="7E7E7E"/>
                </a:solidFill>
                <a:latin typeface="Verdana"/>
                <a:cs typeface="Verdana"/>
              </a:rPr>
              <a:t>d</a:t>
            </a:r>
            <a:r>
              <a:rPr sz="2200" spc="110" dirty="0">
                <a:solidFill>
                  <a:srgbClr val="7E7E7E"/>
                </a:solidFill>
                <a:latin typeface="Verdana"/>
                <a:cs typeface="Verdana"/>
              </a:rPr>
              <a:t>e</a:t>
            </a:r>
            <a:r>
              <a:rPr sz="2200" spc="-295" dirty="0">
                <a:solidFill>
                  <a:srgbClr val="7E7E7E"/>
                </a:solidFill>
                <a:latin typeface="Verdana"/>
                <a:cs typeface="Verdana"/>
              </a:rPr>
              <a:t>s</a:t>
            </a:r>
            <a:r>
              <a:rPr sz="2200" dirty="0">
                <a:solidFill>
                  <a:srgbClr val="7E7E7E"/>
                </a:solidFill>
                <a:latin typeface="Verdana"/>
                <a:cs typeface="Verdana"/>
              </a:rPr>
              <a:t>	</a:t>
            </a:r>
            <a:r>
              <a:rPr sz="2200" spc="80" dirty="0">
                <a:solidFill>
                  <a:srgbClr val="7E7E7E"/>
                </a:solidFill>
                <a:latin typeface="Verdana"/>
                <a:cs typeface="Verdana"/>
              </a:rPr>
              <a:t>co</a:t>
            </a:r>
            <a:r>
              <a:rPr sz="2200" spc="130" dirty="0">
                <a:solidFill>
                  <a:srgbClr val="7E7E7E"/>
                </a:solidFill>
                <a:latin typeface="Verdana"/>
                <a:cs typeface="Verdana"/>
              </a:rPr>
              <a:t>m</a:t>
            </a:r>
            <a:r>
              <a:rPr sz="2200" spc="120" dirty="0">
                <a:solidFill>
                  <a:srgbClr val="7E7E7E"/>
                </a:solidFill>
                <a:latin typeface="Verdana"/>
                <a:cs typeface="Verdana"/>
              </a:rPr>
              <a:t>p</a:t>
            </a:r>
            <a:r>
              <a:rPr sz="2200" spc="105" dirty="0">
                <a:solidFill>
                  <a:srgbClr val="7E7E7E"/>
                </a:solidFill>
                <a:latin typeface="Verdana"/>
                <a:cs typeface="Verdana"/>
              </a:rPr>
              <a:t>é</a:t>
            </a:r>
            <a:r>
              <a:rPr sz="2200" spc="-114" dirty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r>
              <a:rPr sz="2200" spc="100" dirty="0">
                <a:solidFill>
                  <a:srgbClr val="7E7E7E"/>
                </a:solidFill>
                <a:latin typeface="Verdana"/>
                <a:cs typeface="Verdana"/>
              </a:rPr>
              <a:t>e</a:t>
            </a:r>
            <a:r>
              <a:rPr sz="2200" spc="110" dirty="0">
                <a:solidFill>
                  <a:srgbClr val="7E7E7E"/>
                </a:solidFill>
                <a:latin typeface="Verdana"/>
                <a:cs typeface="Verdana"/>
              </a:rPr>
              <a:t>nc</a:t>
            </a:r>
            <a:r>
              <a:rPr sz="2200" spc="95" dirty="0">
                <a:solidFill>
                  <a:srgbClr val="7E7E7E"/>
                </a:solidFill>
                <a:latin typeface="Verdana"/>
                <a:cs typeface="Verdana"/>
              </a:rPr>
              <a:t>e</a:t>
            </a:r>
            <a:r>
              <a:rPr sz="2200" spc="-295" dirty="0">
                <a:solidFill>
                  <a:srgbClr val="7E7E7E"/>
                </a:solidFill>
                <a:latin typeface="Verdana"/>
                <a:cs typeface="Verdana"/>
              </a:rPr>
              <a:t>s</a:t>
            </a:r>
            <a:r>
              <a:rPr sz="2200" dirty="0">
                <a:solidFill>
                  <a:srgbClr val="7E7E7E"/>
                </a:solidFill>
                <a:latin typeface="Verdana"/>
                <a:cs typeface="Verdana"/>
              </a:rPr>
              <a:t>	</a:t>
            </a:r>
            <a:r>
              <a:rPr sz="2200" spc="-95" dirty="0">
                <a:solidFill>
                  <a:srgbClr val="7E7E7E"/>
                </a:solidFill>
                <a:latin typeface="Verdana"/>
                <a:cs typeface="Verdana"/>
              </a:rPr>
              <a:t>poss</a:t>
            </a:r>
            <a:r>
              <a:rPr sz="2200" spc="-130" dirty="0">
                <a:solidFill>
                  <a:srgbClr val="7E7E7E"/>
                </a:solidFill>
                <a:latin typeface="Verdana"/>
                <a:cs typeface="Verdana"/>
              </a:rPr>
              <a:t>i</a:t>
            </a:r>
            <a:r>
              <a:rPr sz="2200" spc="105" dirty="0">
                <a:solidFill>
                  <a:srgbClr val="7E7E7E"/>
                </a:solidFill>
                <a:latin typeface="Verdana"/>
                <a:cs typeface="Verdana"/>
              </a:rPr>
              <a:t>b</a:t>
            </a:r>
            <a:r>
              <a:rPr sz="2200" spc="-150" dirty="0">
                <a:solidFill>
                  <a:srgbClr val="7E7E7E"/>
                </a:solidFill>
                <a:latin typeface="Verdana"/>
                <a:cs typeface="Verdana"/>
              </a:rPr>
              <a:t>l</a:t>
            </a:r>
            <a:r>
              <a:rPr sz="2200" spc="80" dirty="0">
                <a:solidFill>
                  <a:srgbClr val="7E7E7E"/>
                </a:solidFill>
                <a:latin typeface="Verdana"/>
                <a:cs typeface="Verdana"/>
              </a:rPr>
              <a:t>e</a:t>
            </a:r>
            <a:r>
              <a:rPr sz="2200" spc="-295" dirty="0">
                <a:solidFill>
                  <a:srgbClr val="7E7E7E"/>
                </a:solidFill>
                <a:latin typeface="Verdana"/>
                <a:cs typeface="Verdana"/>
              </a:rPr>
              <a:t>s</a:t>
            </a:r>
            <a:r>
              <a:rPr sz="2200" dirty="0">
                <a:solidFill>
                  <a:srgbClr val="7E7E7E"/>
                </a:solidFill>
                <a:latin typeface="Verdana"/>
                <a:cs typeface="Verdana"/>
              </a:rPr>
              <a:t>	</a:t>
            </a:r>
            <a:r>
              <a:rPr sz="2200" spc="120" dirty="0">
                <a:solidFill>
                  <a:srgbClr val="7E7E7E"/>
                </a:solidFill>
                <a:latin typeface="Verdana"/>
                <a:cs typeface="Verdana"/>
              </a:rPr>
              <a:t>d</a:t>
            </a:r>
            <a:r>
              <a:rPr sz="2200" spc="125" dirty="0">
                <a:solidFill>
                  <a:srgbClr val="7E7E7E"/>
                </a:solidFill>
                <a:latin typeface="Verdana"/>
                <a:cs typeface="Verdana"/>
              </a:rPr>
              <a:t>e</a:t>
            </a:r>
            <a:r>
              <a:rPr sz="2200" dirty="0">
                <a:solidFill>
                  <a:srgbClr val="7E7E7E"/>
                </a:solidFill>
                <a:latin typeface="Verdana"/>
                <a:cs typeface="Verdana"/>
              </a:rPr>
              <a:t>	</a:t>
            </a:r>
            <a:r>
              <a:rPr sz="2200" spc="25" dirty="0">
                <a:solidFill>
                  <a:srgbClr val="7E7E7E"/>
                </a:solidFill>
                <a:latin typeface="Verdana"/>
                <a:cs typeface="Verdana"/>
              </a:rPr>
              <a:t>m</a:t>
            </a:r>
            <a:r>
              <a:rPr sz="2200" spc="20" dirty="0">
                <a:solidFill>
                  <a:srgbClr val="7E7E7E"/>
                </a:solidFill>
                <a:latin typeface="Verdana"/>
                <a:cs typeface="Verdana"/>
              </a:rPr>
              <a:t>e</a:t>
            </a:r>
            <a:r>
              <a:rPr sz="2200" spc="-295" dirty="0">
                <a:solidFill>
                  <a:srgbClr val="7E7E7E"/>
                </a:solidFill>
                <a:latin typeface="Verdana"/>
                <a:cs typeface="Verdana"/>
              </a:rPr>
              <a:t>s</a:t>
            </a:r>
            <a:endParaRPr sz="22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520"/>
              </a:spcBef>
            </a:pPr>
            <a:r>
              <a:rPr sz="2200" spc="105" dirty="0">
                <a:solidFill>
                  <a:srgbClr val="7E7E7E"/>
                </a:solidFill>
                <a:latin typeface="Verdana"/>
                <a:cs typeface="Verdana"/>
              </a:rPr>
              <a:t>é</a:t>
            </a:r>
            <a:r>
              <a:rPr sz="2200" spc="-40" dirty="0">
                <a:solidFill>
                  <a:srgbClr val="7E7E7E"/>
                </a:solidFill>
                <a:latin typeface="Verdana"/>
                <a:cs typeface="Verdana"/>
              </a:rPr>
              <a:t>qu</a:t>
            </a:r>
            <a:r>
              <a:rPr sz="2200" spc="30" dirty="0">
                <a:solidFill>
                  <a:srgbClr val="7E7E7E"/>
                </a:solidFill>
                <a:latin typeface="Verdana"/>
                <a:cs typeface="Verdana"/>
              </a:rPr>
              <a:t>i</a:t>
            </a:r>
            <a:r>
              <a:rPr sz="2200" spc="120" dirty="0">
                <a:solidFill>
                  <a:srgbClr val="7E7E7E"/>
                </a:solidFill>
                <a:latin typeface="Verdana"/>
                <a:cs typeface="Verdana"/>
              </a:rPr>
              <a:t>p</a:t>
            </a:r>
            <a:r>
              <a:rPr sz="2200" spc="105" dirty="0">
                <a:solidFill>
                  <a:srgbClr val="7E7E7E"/>
                </a:solidFill>
                <a:latin typeface="Verdana"/>
                <a:cs typeface="Verdana"/>
              </a:rPr>
              <a:t>e</a:t>
            </a:r>
            <a:r>
              <a:rPr sz="2200" spc="-295" dirty="0">
                <a:solidFill>
                  <a:srgbClr val="7E7E7E"/>
                </a:solidFill>
                <a:latin typeface="Verdana"/>
                <a:cs typeface="Verdana"/>
              </a:rPr>
              <a:t>s</a:t>
            </a:r>
            <a:r>
              <a:rPr sz="2200" spc="-22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200" spc="100" dirty="0">
                <a:solidFill>
                  <a:srgbClr val="7E7E7E"/>
                </a:solidFill>
                <a:latin typeface="Verdana"/>
                <a:cs typeface="Verdana"/>
              </a:rPr>
              <a:t>?</a:t>
            </a:r>
            <a:endParaRPr sz="22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15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40" dirty="0">
                <a:solidFill>
                  <a:srgbClr val="7E7E7E"/>
                </a:solidFill>
                <a:latin typeface="Verdana"/>
                <a:cs typeface="Verdana"/>
              </a:rPr>
              <a:t>Quelles</a:t>
            </a:r>
            <a:r>
              <a:rPr sz="2200" spc="-19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200" spc="-60" dirty="0">
                <a:solidFill>
                  <a:srgbClr val="7E7E7E"/>
                </a:solidFill>
                <a:latin typeface="Verdana"/>
                <a:cs typeface="Verdana"/>
              </a:rPr>
              <a:t>évolutions</a:t>
            </a:r>
            <a:r>
              <a:rPr sz="2200" spc="-22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200" spc="-30" dirty="0">
                <a:solidFill>
                  <a:srgbClr val="7E7E7E"/>
                </a:solidFill>
                <a:latin typeface="Verdana"/>
                <a:cs typeface="Verdana"/>
              </a:rPr>
              <a:t>pour</a:t>
            </a:r>
            <a:r>
              <a:rPr sz="2200" spc="-15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200" spc="-114" dirty="0">
                <a:solidFill>
                  <a:srgbClr val="7E7E7E"/>
                </a:solidFill>
                <a:latin typeface="Verdana"/>
                <a:cs typeface="Verdana"/>
              </a:rPr>
              <a:t>les</a:t>
            </a:r>
            <a:r>
              <a:rPr sz="2200" spc="-1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200" spc="-90" dirty="0">
                <a:solidFill>
                  <a:srgbClr val="7E7E7E"/>
                </a:solidFill>
                <a:latin typeface="Verdana"/>
                <a:cs typeface="Verdana"/>
              </a:rPr>
              <a:t>salariés</a:t>
            </a:r>
            <a:r>
              <a:rPr sz="2200" spc="-19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200" spc="5" dirty="0">
                <a:solidFill>
                  <a:srgbClr val="7E7E7E"/>
                </a:solidFill>
                <a:latin typeface="Verdana"/>
                <a:cs typeface="Verdana"/>
              </a:rPr>
              <a:t>affectés</a:t>
            </a:r>
            <a:r>
              <a:rPr sz="2200" spc="-15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200" spc="180" dirty="0">
                <a:solidFill>
                  <a:srgbClr val="7E7E7E"/>
                </a:solidFill>
                <a:latin typeface="Verdana"/>
                <a:cs typeface="Verdana"/>
              </a:rPr>
              <a:t>à</a:t>
            </a:r>
            <a:r>
              <a:rPr sz="2200" spc="-15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7E7E7E"/>
                </a:solidFill>
                <a:latin typeface="Verdana"/>
                <a:cs typeface="Verdana"/>
              </a:rPr>
              <a:t>des</a:t>
            </a:r>
            <a:r>
              <a:rPr sz="2200" spc="-13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200" spc="-65" dirty="0">
                <a:solidFill>
                  <a:srgbClr val="7E7E7E"/>
                </a:solidFill>
                <a:latin typeface="Verdana"/>
                <a:cs typeface="Verdana"/>
              </a:rPr>
              <a:t>postes</a:t>
            </a:r>
            <a:r>
              <a:rPr sz="2200" spc="-16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200" spc="-484" dirty="0">
                <a:solidFill>
                  <a:srgbClr val="7E7E7E"/>
                </a:solidFill>
                <a:latin typeface="Verdana"/>
                <a:cs typeface="Verdana"/>
              </a:rPr>
              <a:t>«</a:t>
            </a:r>
            <a:r>
              <a:rPr sz="2200" spc="-44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200" spc="-60" dirty="0">
                <a:solidFill>
                  <a:srgbClr val="7E7E7E"/>
                </a:solidFill>
                <a:latin typeface="Verdana"/>
                <a:cs typeface="Verdana"/>
              </a:rPr>
              <a:t>critiques</a:t>
            </a:r>
            <a:r>
              <a:rPr sz="22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200" spc="-210" dirty="0">
                <a:solidFill>
                  <a:srgbClr val="7E7E7E"/>
                </a:solidFill>
                <a:latin typeface="Verdana"/>
                <a:cs typeface="Verdana"/>
              </a:rPr>
              <a:t>»?</a:t>
            </a:r>
            <a:endParaRPr sz="22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15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15" dirty="0">
                <a:solidFill>
                  <a:srgbClr val="7E7E7E"/>
                </a:solidFill>
                <a:latin typeface="Verdana"/>
                <a:cs typeface="Verdana"/>
              </a:rPr>
              <a:t>Comment</a:t>
            </a:r>
            <a:r>
              <a:rPr sz="2200" spc="-14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200" spc="-40" dirty="0">
                <a:solidFill>
                  <a:srgbClr val="7E7E7E"/>
                </a:solidFill>
                <a:latin typeface="Verdana"/>
                <a:cs typeface="Verdana"/>
              </a:rPr>
              <a:t>m’organiser</a:t>
            </a:r>
            <a:r>
              <a:rPr sz="2200" spc="-21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200" spc="-30" dirty="0">
                <a:solidFill>
                  <a:srgbClr val="7E7E7E"/>
                </a:solidFill>
                <a:latin typeface="Verdana"/>
                <a:cs typeface="Verdana"/>
              </a:rPr>
              <a:t>pour</a:t>
            </a:r>
            <a:r>
              <a:rPr sz="2200" spc="-17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200" spc="-30" dirty="0">
                <a:solidFill>
                  <a:srgbClr val="7E7E7E"/>
                </a:solidFill>
                <a:latin typeface="Verdana"/>
                <a:cs typeface="Verdana"/>
              </a:rPr>
              <a:t>préparer</a:t>
            </a:r>
            <a:r>
              <a:rPr sz="2200" spc="-12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200" spc="-114" dirty="0">
                <a:solidFill>
                  <a:srgbClr val="7E7E7E"/>
                </a:solidFill>
                <a:latin typeface="Verdana"/>
                <a:cs typeface="Verdana"/>
              </a:rPr>
              <a:t>les</a:t>
            </a:r>
            <a:r>
              <a:rPr sz="2200" spc="-1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7E7E7E"/>
                </a:solidFill>
                <a:latin typeface="Verdana"/>
                <a:cs typeface="Verdana"/>
              </a:rPr>
              <a:t>équipes</a:t>
            </a:r>
            <a:r>
              <a:rPr sz="2200" spc="-22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200" spc="-45" dirty="0">
                <a:solidFill>
                  <a:srgbClr val="7E7E7E"/>
                </a:solidFill>
                <a:latin typeface="Verdana"/>
                <a:cs typeface="Verdana"/>
              </a:rPr>
              <a:t>aux</a:t>
            </a:r>
            <a:r>
              <a:rPr sz="2200" spc="-16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200" spc="10" dirty="0">
                <a:solidFill>
                  <a:srgbClr val="7E7E7E"/>
                </a:solidFill>
                <a:latin typeface="Verdana"/>
                <a:cs typeface="Verdana"/>
              </a:rPr>
              <a:t>changements</a:t>
            </a:r>
            <a:r>
              <a:rPr sz="2200" spc="-14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200" spc="95" dirty="0">
                <a:solidFill>
                  <a:srgbClr val="7E7E7E"/>
                </a:solidFill>
                <a:latin typeface="Verdana"/>
                <a:cs typeface="Verdana"/>
              </a:rPr>
              <a:t>?</a:t>
            </a:r>
            <a:endParaRPr sz="22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1520"/>
              </a:spcBef>
              <a:buFont typeface="Arial MT"/>
              <a:buChar char="•"/>
              <a:tabLst>
                <a:tab pos="240665" algn="l"/>
                <a:tab pos="241300" algn="l"/>
                <a:tab pos="8243570" algn="l"/>
              </a:tabLst>
            </a:pPr>
            <a:r>
              <a:rPr sz="2200" spc="15" dirty="0">
                <a:solidFill>
                  <a:srgbClr val="7E7E7E"/>
                </a:solidFill>
                <a:latin typeface="Verdana"/>
                <a:cs typeface="Verdana"/>
              </a:rPr>
              <a:t>Comment</a:t>
            </a:r>
            <a:r>
              <a:rPr sz="2200" spc="-13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200" spc="-70" dirty="0">
                <a:solidFill>
                  <a:srgbClr val="7E7E7E"/>
                </a:solidFill>
                <a:latin typeface="Verdana"/>
                <a:cs typeface="Verdana"/>
              </a:rPr>
              <a:t>intégrer</a:t>
            </a:r>
            <a:r>
              <a:rPr sz="2200" spc="-20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7E7E7E"/>
                </a:solidFill>
                <a:latin typeface="Verdana"/>
                <a:cs typeface="Verdana"/>
              </a:rPr>
              <a:t>des</a:t>
            </a:r>
            <a:r>
              <a:rPr sz="2200" spc="-13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200" spc="45" dirty="0">
                <a:solidFill>
                  <a:srgbClr val="7E7E7E"/>
                </a:solidFill>
                <a:latin typeface="Verdana"/>
                <a:cs typeface="Verdana"/>
              </a:rPr>
              <a:t>compétences</a:t>
            </a:r>
            <a:r>
              <a:rPr sz="2200" spc="-11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200" spc="-50" dirty="0">
                <a:solidFill>
                  <a:srgbClr val="7E7E7E"/>
                </a:solidFill>
                <a:latin typeface="Verdana"/>
                <a:cs typeface="Verdana"/>
              </a:rPr>
              <a:t>nouvelles</a:t>
            </a:r>
            <a:r>
              <a:rPr sz="22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200" spc="-120" dirty="0">
                <a:solidFill>
                  <a:srgbClr val="7E7E7E"/>
                </a:solidFill>
                <a:latin typeface="Verdana"/>
                <a:cs typeface="Verdana"/>
              </a:rPr>
              <a:t>sans	</a:t>
            </a:r>
            <a:r>
              <a:rPr sz="2200" spc="-55" dirty="0">
                <a:solidFill>
                  <a:srgbClr val="7E7E7E"/>
                </a:solidFill>
                <a:latin typeface="Verdana"/>
                <a:cs typeface="Verdana"/>
              </a:rPr>
              <a:t>déséquilibrer</a:t>
            </a:r>
            <a:endParaRPr sz="22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545"/>
              </a:spcBef>
            </a:pPr>
            <a:r>
              <a:rPr sz="2200" spc="-150" dirty="0">
                <a:solidFill>
                  <a:srgbClr val="7E7E7E"/>
                </a:solidFill>
                <a:latin typeface="Verdana"/>
                <a:cs typeface="Verdana"/>
              </a:rPr>
              <a:t>l</a:t>
            </a:r>
            <a:r>
              <a:rPr sz="2200" spc="185" dirty="0">
                <a:solidFill>
                  <a:srgbClr val="7E7E7E"/>
                </a:solidFill>
                <a:latin typeface="Verdana"/>
                <a:cs typeface="Verdana"/>
              </a:rPr>
              <a:t>’</a:t>
            </a:r>
            <a:r>
              <a:rPr sz="2200" spc="100" dirty="0">
                <a:solidFill>
                  <a:srgbClr val="7E7E7E"/>
                </a:solidFill>
                <a:latin typeface="Verdana"/>
                <a:cs typeface="Verdana"/>
              </a:rPr>
              <a:t>e</a:t>
            </a:r>
            <a:r>
              <a:rPr sz="2200" spc="-270" dirty="0">
                <a:solidFill>
                  <a:srgbClr val="7E7E7E"/>
                </a:solidFill>
                <a:latin typeface="Verdana"/>
                <a:cs typeface="Verdana"/>
              </a:rPr>
              <a:t>x</a:t>
            </a:r>
            <a:r>
              <a:rPr sz="2200" spc="-130" dirty="0">
                <a:solidFill>
                  <a:srgbClr val="7E7E7E"/>
                </a:solidFill>
                <a:latin typeface="Verdana"/>
                <a:cs typeface="Verdana"/>
              </a:rPr>
              <a:t>i</a:t>
            </a:r>
            <a:r>
              <a:rPr sz="2200" spc="-95" dirty="0">
                <a:solidFill>
                  <a:srgbClr val="7E7E7E"/>
                </a:solidFill>
                <a:latin typeface="Verdana"/>
                <a:cs typeface="Verdana"/>
              </a:rPr>
              <a:t>stan</a:t>
            </a:r>
            <a:r>
              <a:rPr sz="2200" spc="-65" dirty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r>
              <a:rPr sz="22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200" spc="95" dirty="0">
                <a:solidFill>
                  <a:srgbClr val="7E7E7E"/>
                </a:solidFill>
                <a:latin typeface="Verdana"/>
                <a:cs typeface="Verdana"/>
              </a:rPr>
              <a:t>?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0920" y="1915160"/>
            <a:ext cx="7360920" cy="3764279"/>
            <a:chOff x="2280920" y="1915160"/>
            <a:chExt cx="7360920" cy="3764279"/>
          </a:xfrm>
        </p:grpSpPr>
        <p:sp>
          <p:nvSpPr>
            <p:cNvPr id="3" name="object 3"/>
            <p:cNvSpPr/>
            <p:nvPr/>
          </p:nvSpPr>
          <p:spPr>
            <a:xfrm>
              <a:off x="2882900" y="1920240"/>
              <a:ext cx="6758940" cy="3759200"/>
            </a:xfrm>
            <a:custGeom>
              <a:avLst/>
              <a:gdLst/>
              <a:ahLst/>
              <a:cxnLst/>
              <a:rect l="l" t="t" r="r" b="b"/>
              <a:pathLst>
                <a:path w="6758940" h="3759200">
                  <a:moveTo>
                    <a:pt x="4879340" y="0"/>
                  </a:moveTo>
                  <a:lnTo>
                    <a:pt x="4879340" y="939800"/>
                  </a:lnTo>
                  <a:lnTo>
                    <a:pt x="0" y="939800"/>
                  </a:lnTo>
                  <a:lnTo>
                    <a:pt x="0" y="2819400"/>
                  </a:lnTo>
                  <a:lnTo>
                    <a:pt x="4879340" y="2819400"/>
                  </a:lnTo>
                  <a:lnTo>
                    <a:pt x="4879340" y="3759200"/>
                  </a:lnTo>
                  <a:lnTo>
                    <a:pt x="6758940" y="1879600"/>
                  </a:lnTo>
                  <a:lnTo>
                    <a:pt x="487934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87270" y="1921510"/>
              <a:ext cx="2501900" cy="1503680"/>
            </a:xfrm>
            <a:custGeom>
              <a:avLst/>
              <a:gdLst/>
              <a:ahLst/>
              <a:cxnLst/>
              <a:rect l="l" t="t" r="r" b="b"/>
              <a:pathLst>
                <a:path w="2501900" h="1503679">
                  <a:moveTo>
                    <a:pt x="2251329" y="0"/>
                  </a:moveTo>
                  <a:lnTo>
                    <a:pt x="250571" y="0"/>
                  </a:lnTo>
                  <a:lnTo>
                    <a:pt x="205552" y="4039"/>
                  </a:lnTo>
                  <a:lnTo>
                    <a:pt x="163172" y="15685"/>
                  </a:lnTo>
                  <a:lnTo>
                    <a:pt x="124140" y="34228"/>
                  </a:lnTo>
                  <a:lnTo>
                    <a:pt x="89165" y="58958"/>
                  </a:lnTo>
                  <a:lnTo>
                    <a:pt x="58958" y="89165"/>
                  </a:lnTo>
                  <a:lnTo>
                    <a:pt x="34228" y="124140"/>
                  </a:lnTo>
                  <a:lnTo>
                    <a:pt x="15685" y="163172"/>
                  </a:lnTo>
                  <a:lnTo>
                    <a:pt x="4039" y="205552"/>
                  </a:lnTo>
                  <a:lnTo>
                    <a:pt x="0" y="250570"/>
                  </a:lnTo>
                  <a:lnTo>
                    <a:pt x="0" y="1253109"/>
                  </a:lnTo>
                  <a:lnTo>
                    <a:pt x="4039" y="1298127"/>
                  </a:lnTo>
                  <a:lnTo>
                    <a:pt x="15685" y="1340507"/>
                  </a:lnTo>
                  <a:lnTo>
                    <a:pt x="34228" y="1379539"/>
                  </a:lnTo>
                  <a:lnTo>
                    <a:pt x="58958" y="1414514"/>
                  </a:lnTo>
                  <a:lnTo>
                    <a:pt x="89165" y="1444721"/>
                  </a:lnTo>
                  <a:lnTo>
                    <a:pt x="124140" y="1469451"/>
                  </a:lnTo>
                  <a:lnTo>
                    <a:pt x="163172" y="1487994"/>
                  </a:lnTo>
                  <a:lnTo>
                    <a:pt x="205552" y="1499640"/>
                  </a:lnTo>
                  <a:lnTo>
                    <a:pt x="250571" y="1503679"/>
                  </a:lnTo>
                  <a:lnTo>
                    <a:pt x="2251329" y="1503679"/>
                  </a:lnTo>
                  <a:lnTo>
                    <a:pt x="2296347" y="1499640"/>
                  </a:lnTo>
                  <a:lnTo>
                    <a:pt x="2338727" y="1487994"/>
                  </a:lnTo>
                  <a:lnTo>
                    <a:pt x="2377759" y="1469451"/>
                  </a:lnTo>
                  <a:lnTo>
                    <a:pt x="2412734" y="1444721"/>
                  </a:lnTo>
                  <a:lnTo>
                    <a:pt x="2442941" y="1414514"/>
                  </a:lnTo>
                  <a:lnTo>
                    <a:pt x="2467671" y="1379539"/>
                  </a:lnTo>
                  <a:lnTo>
                    <a:pt x="2486214" y="1340507"/>
                  </a:lnTo>
                  <a:lnTo>
                    <a:pt x="2497860" y="1298127"/>
                  </a:lnTo>
                  <a:lnTo>
                    <a:pt x="2501900" y="1253109"/>
                  </a:lnTo>
                  <a:lnTo>
                    <a:pt x="2501900" y="250570"/>
                  </a:lnTo>
                  <a:lnTo>
                    <a:pt x="2497860" y="205552"/>
                  </a:lnTo>
                  <a:lnTo>
                    <a:pt x="2486214" y="163172"/>
                  </a:lnTo>
                  <a:lnTo>
                    <a:pt x="2467671" y="124140"/>
                  </a:lnTo>
                  <a:lnTo>
                    <a:pt x="2442941" y="89165"/>
                  </a:lnTo>
                  <a:lnTo>
                    <a:pt x="2412734" y="58958"/>
                  </a:lnTo>
                  <a:lnTo>
                    <a:pt x="2377759" y="34228"/>
                  </a:lnTo>
                  <a:lnTo>
                    <a:pt x="2338727" y="15685"/>
                  </a:lnTo>
                  <a:lnTo>
                    <a:pt x="2296347" y="4039"/>
                  </a:lnTo>
                  <a:lnTo>
                    <a:pt x="2251329" y="0"/>
                  </a:lnTo>
                  <a:close/>
                </a:path>
              </a:pathLst>
            </a:custGeom>
            <a:solidFill>
              <a:srgbClr val="D41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7270" y="1921510"/>
              <a:ext cx="2501900" cy="1503680"/>
            </a:xfrm>
            <a:custGeom>
              <a:avLst/>
              <a:gdLst/>
              <a:ahLst/>
              <a:cxnLst/>
              <a:rect l="l" t="t" r="r" b="b"/>
              <a:pathLst>
                <a:path w="2501900" h="1503679">
                  <a:moveTo>
                    <a:pt x="0" y="250570"/>
                  </a:moveTo>
                  <a:lnTo>
                    <a:pt x="4039" y="205552"/>
                  </a:lnTo>
                  <a:lnTo>
                    <a:pt x="15685" y="163172"/>
                  </a:lnTo>
                  <a:lnTo>
                    <a:pt x="34228" y="124140"/>
                  </a:lnTo>
                  <a:lnTo>
                    <a:pt x="58958" y="89165"/>
                  </a:lnTo>
                  <a:lnTo>
                    <a:pt x="89165" y="58958"/>
                  </a:lnTo>
                  <a:lnTo>
                    <a:pt x="124140" y="34228"/>
                  </a:lnTo>
                  <a:lnTo>
                    <a:pt x="163172" y="15685"/>
                  </a:lnTo>
                  <a:lnTo>
                    <a:pt x="205552" y="4039"/>
                  </a:lnTo>
                  <a:lnTo>
                    <a:pt x="250571" y="0"/>
                  </a:lnTo>
                  <a:lnTo>
                    <a:pt x="2251329" y="0"/>
                  </a:lnTo>
                  <a:lnTo>
                    <a:pt x="2296347" y="4039"/>
                  </a:lnTo>
                  <a:lnTo>
                    <a:pt x="2338727" y="15685"/>
                  </a:lnTo>
                  <a:lnTo>
                    <a:pt x="2377759" y="34228"/>
                  </a:lnTo>
                  <a:lnTo>
                    <a:pt x="2412734" y="58958"/>
                  </a:lnTo>
                  <a:lnTo>
                    <a:pt x="2442941" y="89165"/>
                  </a:lnTo>
                  <a:lnTo>
                    <a:pt x="2467671" y="124140"/>
                  </a:lnTo>
                  <a:lnTo>
                    <a:pt x="2486214" y="163172"/>
                  </a:lnTo>
                  <a:lnTo>
                    <a:pt x="2497860" y="205552"/>
                  </a:lnTo>
                  <a:lnTo>
                    <a:pt x="2501900" y="250570"/>
                  </a:lnTo>
                  <a:lnTo>
                    <a:pt x="2501900" y="1253109"/>
                  </a:lnTo>
                  <a:lnTo>
                    <a:pt x="2497860" y="1298127"/>
                  </a:lnTo>
                  <a:lnTo>
                    <a:pt x="2486214" y="1340507"/>
                  </a:lnTo>
                  <a:lnTo>
                    <a:pt x="2467671" y="1379539"/>
                  </a:lnTo>
                  <a:lnTo>
                    <a:pt x="2442941" y="1414514"/>
                  </a:lnTo>
                  <a:lnTo>
                    <a:pt x="2412734" y="1444721"/>
                  </a:lnTo>
                  <a:lnTo>
                    <a:pt x="2377759" y="1469451"/>
                  </a:lnTo>
                  <a:lnTo>
                    <a:pt x="2338727" y="1487994"/>
                  </a:lnTo>
                  <a:lnTo>
                    <a:pt x="2296347" y="1499640"/>
                  </a:lnTo>
                  <a:lnTo>
                    <a:pt x="2251329" y="1503679"/>
                  </a:lnTo>
                  <a:lnTo>
                    <a:pt x="250571" y="1503679"/>
                  </a:lnTo>
                  <a:lnTo>
                    <a:pt x="205552" y="1499640"/>
                  </a:lnTo>
                  <a:lnTo>
                    <a:pt x="163172" y="1487994"/>
                  </a:lnTo>
                  <a:lnTo>
                    <a:pt x="124140" y="1469451"/>
                  </a:lnTo>
                  <a:lnTo>
                    <a:pt x="89165" y="1444721"/>
                  </a:lnTo>
                  <a:lnTo>
                    <a:pt x="58958" y="1414514"/>
                  </a:lnTo>
                  <a:lnTo>
                    <a:pt x="34228" y="1379539"/>
                  </a:lnTo>
                  <a:lnTo>
                    <a:pt x="15685" y="1340507"/>
                  </a:lnTo>
                  <a:lnTo>
                    <a:pt x="4039" y="1298127"/>
                  </a:lnTo>
                  <a:lnTo>
                    <a:pt x="0" y="1253109"/>
                  </a:lnTo>
                  <a:lnTo>
                    <a:pt x="0" y="250570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84501" y="2191130"/>
            <a:ext cx="2158365" cy="87185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R="47625" algn="ctr">
              <a:lnSpc>
                <a:spcPct val="100000"/>
              </a:lnSpc>
              <a:spcBef>
                <a:spcPts val="620"/>
              </a:spcBef>
            </a:pPr>
            <a:r>
              <a:rPr sz="1600" spc="-220" dirty="0">
                <a:solidFill>
                  <a:srgbClr val="FFFFFF"/>
                </a:solidFill>
                <a:latin typeface="Verdana"/>
                <a:cs typeface="Verdana"/>
              </a:rPr>
              <a:t>1:</a:t>
            </a:r>
            <a:endParaRPr sz="1600">
              <a:latin typeface="Verdana"/>
              <a:cs typeface="Verdana"/>
            </a:endParaRPr>
          </a:p>
          <a:p>
            <a:pPr marL="12700" marR="5080" algn="ctr">
              <a:lnSpc>
                <a:spcPts val="1780"/>
              </a:lnSpc>
              <a:spcBef>
                <a:spcPts val="700"/>
              </a:spcBef>
            </a:pPr>
            <a:r>
              <a:rPr sz="1600" spc="1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spc="9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ject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fs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stratég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95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es 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et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opérationnels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774940" y="1915160"/>
            <a:ext cx="2471420" cy="2153920"/>
            <a:chOff x="7774940" y="1915160"/>
            <a:chExt cx="2471420" cy="2153920"/>
          </a:xfrm>
        </p:grpSpPr>
        <p:sp>
          <p:nvSpPr>
            <p:cNvPr id="8" name="object 8"/>
            <p:cNvSpPr/>
            <p:nvPr/>
          </p:nvSpPr>
          <p:spPr>
            <a:xfrm>
              <a:off x="7781290" y="1921510"/>
              <a:ext cx="2458720" cy="2141220"/>
            </a:xfrm>
            <a:custGeom>
              <a:avLst/>
              <a:gdLst/>
              <a:ahLst/>
              <a:cxnLst/>
              <a:rect l="l" t="t" r="r" b="b"/>
              <a:pathLst>
                <a:path w="2458720" h="2141220">
                  <a:moveTo>
                    <a:pt x="1923414" y="0"/>
                  </a:moveTo>
                  <a:lnTo>
                    <a:pt x="535304" y="0"/>
                  </a:lnTo>
                  <a:lnTo>
                    <a:pt x="0" y="1070610"/>
                  </a:lnTo>
                  <a:lnTo>
                    <a:pt x="535304" y="2141220"/>
                  </a:lnTo>
                  <a:lnTo>
                    <a:pt x="1923414" y="2141220"/>
                  </a:lnTo>
                  <a:lnTo>
                    <a:pt x="2458719" y="1070610"/>
                  </a:lnTo>
                  <a:lnTo>
                    <a:pt x="1923414" y="0"/>
                  </a:lnTo>
                  <a:close/>
                </a:path>
              </a:pathLst>
            </a:custGeom>
            <a:solidFill>
              <a:srgbClr val="D41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81290" y="1921510"/>
              <a:ext cx="2458720" cy="2141220"/>
            </a:xfrm>
            <a:custGeom>
              <a:avLst/>
              <a:gdLst/>
              <a:ahLst/>
              <a:cxnLst/>
              <a:rect l="l" t="t" r="r" b="b"/>
              <a:pathLst>
                <a:path w="2458720" h="2141220">
                  <a:moveTo>
                    <a:pt x="0" y="1070610"/>
                  </a:moveTo>
                  <a:lnTo>
                    <a:pt x="535304" y="0"/>
                  </a:lnTo>
                  <a:lnTo>
                    <a:pt x="1923414" y="0"/>
                  </a:lnTo>
                  <a:lnTo>
                    <a:pt x="2458719" y="1070610"/>
                  </a:lnTo>
                  <a:lnTo>
                    <a:pt x="1923414" y="2141220"/>
                  </a:lnTo>
                  <a:lnTo>
                    <a:pt x="535304" y="2141220"/>
                  </a:lnTo>
                  <a:lnTo>
                    <a:pt x="0" y="107061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271764" y="1814830"/>
            <a:ext cx="1478280" cy="199199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620"/>
              </a:spcBef>
            </a:pP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8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  <a:p>
            <a:pPr marL="12700" marR="5080" indent="-1270" algn="ctr">
              <a:lnSpc>
                <a:spcPct val="92100"/>
              </a:lnSpc>
              <a:spcBef>
                <a:spcPts val="670"/>
              </a:spcBef>
            </a:pP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Analyse </a:t>
            </a:r>
            <a:r>
              <a:rPr sz="1600" spc="85" dirty="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sz="1600" spc="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l’adéquation </a:t>
            </a: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entre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es  </a:t>
            </a:r>
            <a:r>
              <a:rPr sz="1600" spc="9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ns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et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es 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ressources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1600" spc="1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rd’h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et  demain)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74820" y="3972559"/>
            <a:ext cx="2733040" cy="1714500"/>
            <a:chOff x="4274820" y="3972559"/>
            <a:chExt cx="2733040" cy="1714500"/>
          </a:xfrm>
        </p:grpSpPr>
        <p:sp>
          <p:nvSpPr>
            <p:cNvPr id="12" name="object 12"/>
            <p:cNvSpPr/>
            <p:nvPr/>
          </p:nvSpPr>
          <p:spPr>
            <a:xfrm>
              <a:off x="4281170" y="3978909"/>
              <a:ext cx="2720340" cy="1701800"/>
            </a:xfrm>
            <a:custGeom>
              <a:avLst/>
              <a:gdLst/>
              <a:ahLst/>
              <a:cxnLst/>
              <a:rect l="l" t="t" r="r" b="b"/>
              <a:pathLst>
                <a:path w="2720340" h="1701800">
                  <a:moveTo>
                    <a:pt x="2436749" y="0"/>
                  </a:moveTo>
                  <a:lnTo>
                    <a:pt x="283590" y="0"/>
                  </a:lnTo>
                  <a:lnTo>
                    <a:pt x="237598" y="3712"/>
                  </a:lnTo>
                  <a:lnTo>
                    <a:pt x="193966" y="14460"/>
                  </a:lnTo>
                  <a:lnTo>
                    <a:pt x="153278" y="31659"/>
                  </a:lnTo>
                  <a:lnTo>
                    <a:pt x="116119" y="54725"/>
                  </a:lnTo>
                  <a:lnTo>
                    <a:pt x="83073" y="83073"/>
                  </a:lnTo>
                  <a:lnTo>
                    <a:pt x="54725" y="116119"/>
                  </a:lnTo>
                  <a:lnTo>
                    <a:pt x="31659" y="153278"/>
                  </a:lnTo>
                  <a:lnTo>
                    <a:pt x="14460" y="193966"/>
                  </a:lnTo>
                  <a:lnTo>
                    <a:pt x="3712" y="237598"/>
                  </a:lnTo>
                  <a:lnTo>
                    <a:pt x="0" y="283590"/>
                  </a:lnTo>
                  <a:lnTo>
                    <a:pt x="0" y="1418208"/>
                  </a:lnTo>
                  <a:lnTo>
                    <a:pt x="3712" y="1464201"/>
                  </a:lnTo>
                  <a:lnTo>
                    <a:pt x="14460" y="1507833"/>
                  </a:lnTo>
                  <a:lnTo>
                    <a:pt x="31659" y="1548521"/>
                  </a:lnTo>
                  <a:lnTo>
                    <a:pt x="54725" y="1585680"/>
                  </a:lnTo>
                  <a:lnTo>
                    <a:pt x="83073" y="1618726"/>
                  </a:lnTo>
                  <a:lnTo>
                    <a:pt x="116119" y="1647074"/>
                  </a:lnTo>
                  <a:lnTo>
                    <a:pt x="153278" y="1670140"/>
                  </a:lnTo>
                  <a:lnTo>
                    <a:pt x="193966" y="1687339"/>
                  </a:lnTo>
                  <a:lnTo>
                    <a:pt x="237598" y="1698087"/>
                  </a:lnTo>
                  <a:lnTo>
                    <a:pt x="283590" y="1701800"/>
                  </a:lnTo>
                  <a:lnTo>
                    <a:pt x="2436749" y="1701800"/>
                  </a:lnTo>
                  <a:lnTo>
                    <a:pt x="2482741" y="1698087"/>
                  </a:lnTo>
                  <a:lnTo>
                    <a:pt x="2526373" y="1687339"/>
                  </a:lnTo>
                  <a:lnTo>
                    <a:pt x="2567061" y="1670140"/>
                  </a:lnTo>
                  <a:lnTo>
                    <a:pt x="2604220" y="1647074"/>
                  </a:lnTo>
                  <a:lnTo>
                    <a:pt x="2637266" y="1618726"/>
                  </a:lnTo>
                  <a:lnTo>
                    <a:pt x="2665614" y="1585680"/>
                  </a:lnTo>
                  <a:lnTo>
                    <a:pt x="2688680" y="1548521"/>
                  </a:lnTo>
                  <a:lnTo>
                    <a:pt x="2705879" y="1507833"/>
                  </a:lnTo>
                  <a:lnTo>
                    <a:pt x="2716627" y="1464201"/>
                  </a:lnTo>
                  <a:lnTo>
                    <a:pt x="2720339" y="1418208"/>
                  </a:lnTo>
                  <a:lnTo>
                    <a:pt x="2720339" y="283590"/>
                  </a:lnTo>
                  <a:lnTo>
                    <a:pt x="2716627" y="237598"/>
                  </a:lnTo>
                  <a:lnTo>
                    <a:pt x="2705879" y="193966"/>
                  </a:lnTo>
                  <a:lnTo>
                    <a:pt x="2688680" y="153278"/>
                  </a:lnTo>
                  <a:lnTo>
                    <a:pt x="2665614" y="116119"/>
                  </a:lnTo>
                  <a:lnTo>
                    <a:pt x="2637266" y="83073"/>
                  </a:lnTo>
                  <a:lnTo>
                    <a:pt x="2604220" y="54725"/>
                  </a:lnTo>
                  <a:lnTo>
                    <a:pt x="2567061" y="31659"/>
                  </a:lnTo>
                  <a:lnTo>
                    <a:pt x="2526373" y="14460"/>
                  </a:lnTo>
                  <a:lnTo>
                    <a:pt x="2482741" y="3712"/>
                  </a:lnTo>
                  <a:lnTo>
                    <a:pt x="2436749" y="0"/>
                  </a:lnTo>
                  <a:close/>
                </a:path>
              </a:pathLst>
            </a:custGeom>
            <a:solidFill>
              <a:srgbClr val="D41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81170" y="3978909"/>
              <a:ext cx="2720340" cy="1701800"/>
            </a:xfrm>
            <a:custGeom>
              <a:avLst/>
              <a:gdLst/>
              <a:ahLst/>
              <a:cxnLst/>
              <a:rect l="l" t="t" r="r" b="b"/>
              <a:pathLst>
                <a:path w="2720340" h="1701800">
                  <a:moveTo>
                    <a:pt x="0" y="283590"/>
                  </a:moveTo>
                  <a:lnTo>
                    <a:pt x="3712" y="237598"/>
                  </a:lnTo>
                  <a:lnTo>
                    <a:pt x="14460" y="193966"/>
                  </a:lnTo>
                  <a:lnTo>
                    <a:pt x="31659" y="153278"/>
                  </a:lnTo>
                  <a:lnTo>
                    <a:pt x="54725" y="116119"/>
                  </a:lnTo>
                  <a:lnTo>
                    <a:pt x="83073" y="83073"/>
                  </a:lnTo>
                  <a:lnTo>
                    <a:pt x="116119" y="54725"/>
                  </a:lnTo>
                  <a:lnTo>
                    <a:pt x="153278" y="31659"/>
                  </a:lnTo>
                  <a:lnTo>
                    <a:pt x="193966" y="14460"/>
                  </a:lnTo>
                  <a:lnTo>
                    <a:pt x="237598" y="3712"/>
                  </a:lnTo>
                  <a:lnTo>
                    <a:pt x="283590" y="0"/>
                  </a:lnTo>
                  <a:lnTo>
                    <a:pt x="2436749" y="0"/>
                  </a:lnTo>
                  <a:lnTo>
                    <a:pt x="2482741" y="3712"/>
                  </a:lnTo>
                  <a:lnTo>
                    <a:pt x="2526373" y="14460"/>
                  </a:lnTo>
                  <a:lnTo>
                    <a:pt x="2567061" y="31659"/>
                  </a:lnTo>
                  <a:lnTo>
                    <a:pt x="2604220" y="54725"/>
                  </a:lnTo>
                  <a:lnTo>
                    <a:pt x="2637266" y="83073"/>
                  </a:lnTo>
                  <a:lnTo>
                    <a:pt x="2665614" y="116119"/>
                  </a:lnTo>
                  <a:lnTo>
                    <a:pt x="2688680" y="153278"/>
                  </a:lnTo>
                  <a:lnTo>
                    <a:pt x="2705879" y="193966"/>
                  </a:lnTo>
                  <a:lnTo>
                    <a:pt x="2716627" y="237598"/>
                  </a:lnTo>
                  <a:lnTo>
                    <a:pt x="2720339" y="283590"/>
                  </a:lnTo>
                  <a:lnTo>
                    <a:pt x="2720339" y="1418208"/>
                  </a:lnTo>
                  <a:lnTo>
                    <a:pt x="2716627" y="1464201"/>
                  </a:lnTo>
                  <a:lnTo>
                    <a:pt x="2705879" y="1507833"/>
                  </a:lnTo>
                  <a:lnTo>
                    <a:pt x="2688680" y="1548521"/>
                  </a:lnTo>
                  <a:lnTo>
                    <a:pt x="2665614" y="1585680"/>
                  </a:lnTo>
                  <a:lnTo>
                    <a:pt x="2637266" y="1618726"/>
                  </a:lnTo>
                  <a:lnTo>
                    <a:pt x="2604220" y="1647074"/>
                  </a:lnTo>
                  <a:lnTo>
                    <a:pt x="2567061" y="1670140"/>
                  </a:lnTo>
                  <a:lnTo>
                    <a:pt x="2526373" y="1687339"/>
                  </a:lnTo>
                  <a:lnTo>
                    <a:pt x="2482741" y="1698087"/>
                  </a:lnTo>
                  <a:lnTo>
                    <a:pt x="2436749" y="1701800"/>
                  </a:lnTo>
                  <a:lnTo>
                    <a:pt x="283590" y="1701800"/>
                  </a:lnTo>
                  <a:lnTo>
                    <a:pt x="237598" y="1698087"/>
                  </a:lnTo>
                  <a:lnTo>
                    <a:pt x="193966" y="1687339"/>
                  </a:lnTo>
                  <a:lnTo>
                    <a:pt x="153278" y="1670140"/>
                  </a:lnTo>
                  <a:lnTo>
                    <a:pt x="116119" y="1647074"/>
                  </a:lnTo>
                  <a:lnTo>
                    <a:pt x="83073" y="1618726"/>
                  </a:lnTo>
                  <a:lnTo>
                    <a:pt x="54725" y="1585680"/>
                  </a:lnTo>
                  <a:lnTo>
                    <a:pt x="31659" y="1548521"/>
                  </a:lnTo>
                  <a:lnTo>
                    <a:pt x="14460" y="1507833"/>
                  </a:lnTo>
                  <a:lnTo>
                    <a:pt x="3712" y="1464201"/>
                  </a:lnTo>
                  <a:lnTo>
                    <a:pt x="0" y="1418208"/>
                  </a:lnTo>
                  <a:lnTo>
                    <a:pt x="0" y="28359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418329" y="4236504"/>
            <a:ext cx="2450465" cy="109474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sz="1600" spc="-215" dirty="0">
                <a:solidFill>
                  <a:srgbClr val="FFFFFF"/>
                </a:solidFill>
                <a:latin typeface="Verdana"/>
                <a:cs typeface="Verdana"/>
              </a:rPr>
              <a:t>3:</a:t>
            </a:r>
            <a:endParaRPr sz="1600">
              <a:latin typeface="Verdana"/>
              <a:cs typeface="Verdana"/>
            </a:endParaRPr>
          </a:p>
          <a:p>
            <a:pPr marL="12700" marR="5080" indent="-5715" algn="ctr">
              <a:lnSpc>
                <a:spcPct val="92200"/>
              </a:lnSpc>
              <a:spcBef>
                <a:spcPts val="670"/>
              </a:spcBef>
            </a:pP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600" spc="1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00" dirty="0">
                <a:solidFill>
                  <a:srgbClr val="FFFFFF"/>
                </a:solidFill>
                <a:latin typeface="Verdana"/>
                <a:cs typeface="Verdana"/>
              </a:rPr>
              <a:t>d’</a:t>
            </a:r>
            <a:r>
              <a:rPr sz="1600" spc="1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ct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H  </a:t>
            </a:r>
            <a:r>
              <a:rPr sz="1600" spc="-175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recr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te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ent,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600" spc="1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n, 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mobilité…)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567939" y="1699260"/>
            <a:ext cx="5770880" cy="4523740"/>
            <a:chOff x="2567939" y="1699260"/>
            <a:chExt cx="5770880" cy="452374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4909" y="1752714"/>
              <a:ext cx="977461" cy="101911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49160" y="1699260"/>
              <a:ext cx="1089659" cy="10896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7939" y="4607560"/>
              <a:ext cx="1615439" cy="161543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086985" y="2630169"/>
              <a:ext cx="2886075" cy="1591310"/>
            </a:xfrm>
            <a:custGeom>
              <a:avLst/>
              <a:gdLst/>
              <a:ahLst/>
              <a:cxnLst/>
              <a:rect l="l" t="t" r="r" b="b"/>
              <a:pathLst>
                <a:path w="2886075" h="1591310">
                  <a:moveTo>
                    <a:pt x="2736977" y="294386"/>
                  </a:moveTo>
                  <a:lnTo>
                    <a:pt x="2657094" y="235712"/>
                  </a:lnTo>
                  <a:lnTo>
                    <a:pt x="2654173" y="233680"/>
                  </a:lnTo>
                  <a:lnTo>
                    <a:pt x="2650236" y="234315"/>
                  </a:lnTo>
                  <a:lnTo>
                    <a:pt x="2646172" y="239903"/>
                  </a:lnTo>
                  <a:lnTo>
                    <a:pt x="2646680" y="243967"/>
                  </a:lnTo>
                  <a:lnTo>
                    <a:pt x="2649601" y="245999"/>
                  </a:lnTo>
                  <a:lnTo>
                    <a:pt x="2701785" y="284314"/>
                  </a:lnTo>
                  <a:lnTo>
                    <a:pt x="1270" y="0"/>
                  </a:lnTo>
                  <a:lnTo>
                    <a:pt x="0" y="12700"/>
                  </a:lnTo>
                  <a:lnTo>
                    <a:pt x="2700477" y="296887"/>
                  </a:lnTo>
                  <a:lnTo>
                    <a:pt x="2641346" y="323469"/>
                  </a:lnTo>
                  <a:lnTo>
                    <a:pt x="2638171" y="324993"/>
                  </a:lnTo>
                  <a:lnTo>
                    <a:pt x="2636774" y="328676"/>
                  </a:lnTo>
                  <a:lnTo>
                    <a:pt x="2638171" y="331851"/>
                  </a:lnTo>
                  <a:lnTo>
                    <a:pt x="2639695" y="335153"/>
                  </a:lnTo>
                  <a:lnTo>
                    <a:pt x="2643378" y="336550"/>
                  </a:lnTo>
                  <a:lnTo>
                    <a:pt x="2646553" y="335026"/>
                  </a:lnTo>
                  <a:lnTo>
                    <a:pt x="2725953" y="299339"/>
                  </a:lnTo>
                  <a:lnTo>
                    <a:pt x="2736977" y="294386"/>
                  </a:lnTo>
                  <a:close/>
                </a:path>
                <a:path w="2886075" h="1591310">
                  <a:moveTo>
                    <a:pt x="2885821" y="803529"/>
                  </a:moveTo>
                  <a:lnTo>
                    <a:pt x="2877185" y="794131"/>
                  </a:lnTo>
                  <a:lnTo>
                    <a:pt x="2039759" y="1561769"/>
                  </a:lnTo>
                  <a:lnTo>
                    <a:pt x="2059940" y="1496695"/>
                  </a:lnTo>
                  <a:lnTo>
                    <a:pt x="2058035" y="1493139"/>
                  </a:lnTo>
                  <a:lnTo>
                    <a:pt x="2054733" y="1492123"/>
                  </a:lnTo>
                  <a:lnTo>
                    <a:pt x="2051304" y="1491107"/>
                  </a:lnTo>
                  <a:lnTo>
                    <a:pt x="2047748" y="1492885"/>
                  </a:lnTo>
                  <a:lnTo>
                    <a:pt x="2046605" y="1496695"/>
                  </a:lnTo>
                  <a:lnTo>
                    <a:pt x="2017395" y="1590929"/>
                  </a:lnTo>
                  <a:lnTo>
                    <a:pt x="2034882" y="1587119"/>
                  </a:lnTo>
                  <a:lnTo>
                    <a:pt x="2114169" y="1569847"/>
                  </a:lnTo>
                  <a:lnTo>
                    <a:pt x="2117598" y="1569212"/>
                  </a:lnTo>
                  <a:lnTo>
                    <a:pt x="2119757" y="1565783"/>
                  </a:lnTo>
                  <a:lnTo>
                    <a:pt x="2119122" y="1562354"/>
                  </a:lnTo>
                  <a:lnTo>
                    <a:pt x="2118360" y="1558925"/>
                  </a:lnTo>
                  <a:lnTo>
                    <a:pt x="2114931" y="1556766"/>
                  </a:lnTo>
                  <a:lnTo>
                    <a:pt x="2048344" y="1571205"/>
                  </a:lnTo>
                  <a:lnTo>
                    <a:pt x="2885821" y="80352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17817" y="722312"/>
            <a:ext cx="72136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14" dirty="0">
                <a:latin typeface="Tahoma"/>
                <a:cs typeface="Tahoma"/>
              </a:rPr>
              <a:t>La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spc="50" dirty="0">
                <a:latin typeface="Tahoma"/>
                <a:cs typeface="Tahoma"/>
              </a:rPr>
              <a:t>dé</a:t>
            </a:r>
            <a:r>
              <a:rPr sz="3200" spc="75" dirty="0">
                <a:latin typeface="Tahoma"/>
                <a:cs typeface="Tahoma"/>
              </a:rPr>
              <a:t>m</a:t>
            </a:r>
            <a:r>
              <a:rPr sz="3200" spc="35" dirty="0">
                <a:latin typeface="Tahoma"/>
                <a:cs typeface="Tahoma"/>
              </a:rPr>
              <a:t>arch</a:t>
            </a:r>
            <a:r>
              <a:rPr sz="3200" spc="45" dirty="0">
                <a:latin typeface="Tahoma"/>
                <a:cs typeface="Tahoma"/>
              </a:rPr>
              <a:t>e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spc="295" dirty="0">
                <a:latin typeface="Tahoma"/>
                <a:cs typeface="Tahoma"/>
              </a:rPr>
              <a:t>G</a:t>
            </a:r>
            <a:r>
              <a:rPr sz="3200" spc="-90" dirty="0">
                <a:latin typeface="Tahoma"/>
                <a:cs typeface="Tahoma"/>
              </a:rPr>
              <a:t>PEC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spc="5" dirty="0">
                <a:latin typeface="Tahoma"/>
                <a:cs typeface="Tahoma"/>
              </a:rPr>
              <a:t>e</a:t>
            </a:r>
            <a:r>
              <a:rPr sz="3200" spc="10" dirty="0">
                <a:latin typeface="Tahoma"/>
                <a:cs typeface="Tahoma"/>
              </a:rPr>
              <a:t>n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spc="-245" dirty="0">
                <a:latin typeface="Tahoma"/>
                <a:cs typeface="Tahoma"/>
              </a:rPr>
              <a:t>3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spc="-135" dirty="0">
                <a:latin typeface="Tahoma"/>
                <a:cs typeface="Tahoma"/>
              </a:rPr>
              <a:t>é</a:t>
            </a:r>
            <a:r>
              <a:rPr sz="3200" spc="-105" dirty="0">
                <a:latin typeface="Tahoma"/>
                <a:cs typeface="Tahoma"/>
              </a:rPr>
              <a:t>t</a:t>
            </a:r>
            <a:r>
              <a:rPr sz="3200" spc="140" dirty="0">
                <a:latin typeface="Tahoma"/>
                <a:cs typeface="Tahoma"/>
              </a:rPr>
              <a:t>a</a:t>
            </a:r>
            <a:r>
              <a:rPr sz="3200" spc="155" dirty="0">
                <a:latin typeface="Tahoma"/>
                <a:cs typeface="Tahoma"/>
              </a:rPr>
              <a:t>p</a:t>
            </a:r>
            <a:r>
              <a:rPr sz="3200" spc="-55" dirty="0">
                <a:latin typeface="Tahoma"/>
                <a:cs typeface="Tahoma"/>
              </a:rPr>
              <a:t>e</a:t>
            </a:r>
            <a:r>
              <a:rPr sz="3200" spc="-45" dirty="0">
                <a:latin typeface="Tahoma"/>
                <a:cs typeface="Tahoma"/>
              </a:rPr>
              <a:t>s </a:t>
            </a:r>
            <a:r>
              <a:rPr sz="3200" spc="95" dirty="0">
                <a:latin typeface="Tahoma"/>
                <a:cs typeface="Tahoma"/>
              </a:rPr>
              <a:t>c</a:t>
            </a:r>
            <a:r>
              <a:rPr sz="3200" spc="35" dirty="0">
                <a:latin typeface="Tahoma"/>
                <a:cs typeface="Tahoma"/>
              </a:rPr>
              <a:t>l</a:t>
            </a:r>
            <a:r>
              <a:rPr sz="3200" spc="-50" dirty="0">
                <a:latin typeface="Tahoma"/>
                <a:cs typeface="Tahoma"/>
              </a:rPr>
              <a:t>és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107" y="702690"/>
            <a:ext cx="63436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5" dirty="0">
                <a:latin typeface="Tahoma"/>
                <a:cs typeface="Tahoma"/>
              </a:rPr>
              <a:t>Outillage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spc="120" dirty="0">
                <a:latin typeface="Tahoma"/>
                <a:cs typeface="Tahoma"/>
              </a:rPr>
              <a:t>de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la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spc="45" dirty="0">
                <a:latin typeface="Tahoma"/>
                <a:cs typeface="Tahoma"/>
              </a:rPr>
              <a:t>démarche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spc="10" dirty="0">
                <a:latin typeface="Tahoma"/>
                <a:cs typeface="Tahoma"/>
              </a:rPr>
              <a:t>GPEC</a:t>
            </a:r>
            <a:endParaRPr sz="32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1700" y="1524599"/>
            <a:ext cx="8181340" cy="45815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33165" y="2784221"/>
            <a:ext cx="6235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latin typeface="Verdana"/>
                <a:cs typeface="Verdana"/>
              </a:rPr>
              <a:t>fa</a:t>
            </a:r>
            <a:r>
              <a:rPr sz="1200" spc="55" dirty="0">
                <a:latin typeface="Verdana"/>
                <a:cs typeface="Verdana"/>
              </a:rPr>
              <a:t>c</a:t>
            </a:r>
            <a:r>
              <a:rPr sz="1200" spc="-60" dirty="0">
                <a:latin typeface="Verdana"/>
                <a:cs typeface="Verdana"/>
              </a:rPr>
              <a:t>t</a:t>
            </a:r>
            <a:r>
              <a:rPr sz="1200" spc="15" dirty="0">
                <a:latin typeface="Verdana"/>
                <a:cs typeface="Verdana"/>
              </a:rPr>
              <a:t>e</a:t>
            </a:r>
            <a:r>
              <a:rPr sz="1200" spc="5" dirty="0">
                <a:latin typeface="Verdana"/>
                <a:cs typeface="Verdana"/>
              </a:rPr>
              <a:t>u</a:t>
            </a:r>
            <a:r>
              <a:rPr sz="1200" spc="-160" dirty="0">
                <a:latin typeface="Verdana"/>
                <a:cs typeface="Verdana"/>
              </a:rPr>
              <a:t>rs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34484" y="3147440"/>
            <a:ext cx="224790" cy="54610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7620" algn="just">
              <a:lnSpc>
                <a:spcPct val="92300"/>
              </a:lnSpc>
              <a:spcBef>
                <a:spcPts val="210"/>
              </a:spcBef>
            </a:pPr>
            <a:r>
              <a:rPr sz="1200" spc="-75" dirty="0">
                <a:latin typeface="Verdana"/>
                <a:cs typeface="Verdana"/>
              </a:rPr>
              <a:t>l</a:t>
            </a:r>
            <a:r>
              <a:rPr sz="1200" spc="-40" dirty="0">
                <a:latin typeface="Verdana"/>
                <a:cs typeface="Verdana"/>
              </a:rPr>
              <a:t>es  </a:t>
            </a:r>
            <a:r>
              <a:rPr sz="1200" spc="-170" dirty="0">
                <a:latin typeface="Verdana"/>
                <a:cs typeface="Verdana"/>
              </a:rPr>
              <a:t>s</a:t>
            </a:r>
            <a:r>
              <a:rPr sz="1200" spc="-40" dirty="0">
                <a:latin typeface="Verdana"/>
                <a:cs typeface="Verdana"/>
              </a:rPr>
              <a:t>u</a:t>
            </a:r>
            <a:r>
              <a:rPr sz="1200" spc="-135" dirty="0">
                <a:latin typeface="Verdana"/>
                <a:cs typeface="Verdana"/>
              </a:rPr>
              <a:t>r  </a:t>
            </a:r>
            <a:r>
              <a:rPr sz="1200" spc="-75" dirty="0">
                <a:latin typeface="Verdana"/>
                <a:cs typeface="Verdana"/>
              </a:rPr>
              <a:t>l</a:t>
            </a:r>
            <a:r>
              <a:rPr sz="1200" spc="-50" dirty="0">
                <a:latin typeface="Verdana"/>
                <a:cs typeface="Verdana"/>
              </a:rPr>
              <a:t>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33244" y="2784221"/>
            <a:ext cx="1355090" cy="107759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0" marR="45085" indent="-114300">
              <a:lnSpc>
                <a:spcPts val="1320"/>
              </a:lnSpc>
              <a:spcBef>
                <a:spcPts val="240"/>
              </a:spcBef>
              <a:buChar char="•"/>
              <a:tabLst>
                <a:tab pos="127000" algn="l"/>
                <a:tab pos="1084580" algn="l"/>
              </a:tabLst>
            </a:pPr>
            <a:r>
              <a:rPr sz="1200" spc="-40" dirty="0">
                <a:latin typeface="Verdana"/>
                <a:cs typeface="Verdana"/>
              </a:rPr>
              <a:t>Déterminer	</a:t>
            </a:r>
            <a:r>
              <a:rPr sz="1200" spc="-60" dirty="0">
                <a:latin typeface="Verdana"/>
                <a:cs typeface="Verdana"/>
              </a:rPr>
              <a:t>les </a:t>
            </a:r>
            <a:r>
              <a:rPr sz="1200" spc="-409" dirty="0">
                <a:latin typeface="Verdana"/>
                <a:cs typeface="Verdana"/>
              </a:rPr>
              <a:t> </a:t>
            </a:r>
            <a:r>
              <a:rPr sz="1200" spc="150" dirty="0">
                <a:latin typeface="Verdana"/>
                <a:cs typeface="Verdana"/>
              </a:rPr>
              <a:t>c</a:t>
            </a:r>
            <a:r>
              <a:rPr sz="1200" spc="-55" dirty="0">
                <a:latin typeface="Verdana"/>
                <a:cs typeface="Verdana"/>
              </a:rPr>
              <a:t>l</a:t>
            </a:r>
            <a:r>
              <a:rPr sz="1200" spc="-50" dirty="0">
                <a:latin typeface="Verdana"/>
                <a:cs typeface="Verdana"/>
              </a:rPr>
              <a:t>és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65" dirty="0">
                <a:latin typeface="Verdana"/>
                <a:cs typeface="Verdana"/>
              </a:rPr>
              <a:t>d’</a:t>
            </a:r>
            <a:r>
              <a:rPr sz="1200" spc="95" dirty="0">
                <a:latin typeface="Verdana"/>
                <a:cs typeface="Verdana"/>
              </a:rPr>
              <a:t>é</a:t>
            </a:r>
            <a:r>
              <a:rPr sz="1200" spc="-15" dirty="0">
                <a:latin typeface="Verdana"/>
                <a:cs typeface="Verdana"/>
              </a:rPr>
              <a:t>v</a:t>
            </a:r>
            <a:r>
              <a:rPr sz="1200" spc="-25" dirty="0">
                <a:latin typeface="Verdana"/>
                <a:cs typeface="Verdana"/>
              </a:rPr>
              <a:t>o</a:t>
            </a:r>
            <a:r>
              <a:rPr sz="1200" spc="5" dirty="0">
                <a:latin typeface="Verdana"/>
                <a:cs typeface="Verdana"/>
              </a:rPr>
              <a:t>l</a:t>
            </a:r>
            <a:r>
              <a:rPr sz="1200" spc="-40" dirty="0">
                <a:latin typeface="Verdana"/>
                <a:cs typeface="Verdana"/>
              </a:rPr>
              <a:t>u</a:t>
            </a:r>
            <a:r>
              <a:rPr sz="1200" spc="-60" dirty="0">
                <a:latin typeface="Verdana"/>
                <a:cs typeface="Verdana"/>
              </a:rPr>
              <a:t>t</a:t>
            </a:r>
            <a:r>
              <a:rPr sz="1200" spc="-114" dirty="0">
                <a:latin typeface="Verdana"/>
                <a:cs typeface="Verdana"/>
              </a:rPr>
              <a:t>i</a:t>
            </a:r>
            <a:r>
              <a:rPr sz="1200" spc="10" dirty="0">
                <a:latin typeface="Verdana"/>
                <a:cs typeface="Verdana"/>
              </a:rPr>
              <a:t>on</a:t>
            </a:r>
            <a:endParaRPr sz="1200">
              <a:latin typeface="Verdana"/>
              <a:cs typeface="Verdana"/>
            </a:endParaRPr>
          </a:p>
          <a:p>
            <a:pPr marL="127000" marR="5080" indent="-114300">
              <a:lnSpc>
                <a:spcPct val="92200"/>
              </a:lnSpc>
              <a:spcBef>
                <a:spcPts val="190"/>
              </a:spcBef>
              <a:buChar char="•"/>
              <a:tabLst>
                <a:tab pos="127000" algn="l"/>
                <a:tab pos="1196340" algn="l"/>
              </a:tabLst>
            </a:pPr>
            <a:r>
              <a:rPr sz="1200" spc="-55" dirty="0">
                <a:latin typeface="Verdana"/>
                <a:cs typeface="Verdana"/>
              </a:rPr>
              <a:t>Examiner 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15" dirty="0">
                <a:latin typeface="Verdana"/>
                <a:cs typeface="Verdana"/>
              </a:rPr>
              <a:t>conséquences 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l</a:t>
            </a:r>
            <a:r>
              <a:rPr sz="1200" spc="45" dirty="0">
                <a:latin typeface="Verdana"/>
                <a:cs typeface="Verdana"/>
              </a:rPr>
              <a:t>’</a:t>
            </a:r>
            <a:r>
              <a:rPr sz="1200" spc="85" dirty="0">
                <a:latin typeface="Verdana"/>
                <a:cs typeface="Verdana"/>
              </a:rPr>
              <a:t>e</a:t>
            </a:r>
            <a:r>
              <a:rPr sz="1200" spc="-30" dirty="0">
                <a:latin typeface="Verdana"/>
                <a:cs typeface="Verdana"/>
              </a:rPr>
              <a:t>m</a:t>
            </a:r>
            <a:r>
              <a:rPr sz="1200" spc="45" dirty="0">
                <a:latin typeface="Verdana"/>
                <a:cs typeface="Verdana"/>
              </a:rPr>
              <a:t>p</a:t>
            </a:r>
            <a:r>
              <a:rPr sz="1200" spc="-55" dirty="0">
                <a:latin typeface="Verdana"/>
                <a:cs typeface="Verdana"/>
              </a:rPr>
              <a:t>l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90" dirty="0">
                <a:latin typeface="Verdana"/>
                <a:cs typeface="Verdana"/>
              </a:rPr>
              <a:t>i</a:t>
            </a:r>
            <a:r>
              <a:rPr sz="1200" dirty="0">
                <a:latin typeface="Verdana"/>
                <a:cs typeface="Verdana"/>
              </a:rPr>
              <a:t>	</a:t>
            </a:r>
            <a:r>
              <a:rPr sz="1200" spc="-25" dirty="0">
                <a:latin typeface="Verdana"/>
                <a:cs typeface="Verdana"/>
              </a:rPr>
              <a:t>et  </a:t>
            </a:r>
            <a:r>
              <a:rPr sz="1200" spc="30" dirty="0">
                <a:latin typeface="Verdana"/>
                <a:cs typeface="Verdana"/>
              </a:rPr>
              <a:t>compétences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33244" y="3848734"/>
            <a:ext cx="2023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127000" algn="l"/>
                <a:tab pos="538480" algn="l"/>
                <a:tab pos="1054100" algn="l"/>
                <a:tab pos="1236980" algn="l"/>
              </a:tabLst>
            </a:pPr>
            <a:r>
              <a:rPr sz="1200" b="1" spc="-20" dirty="0">
                <a:latin typeface="Tahoma"/>
                <a:cs typeface="Tahoma"/>
              </a:rPr>
              <a:t>Vos	</a:t>
            </a:r>
            <a:r>
              <a:rPr sz="1200" b="1" spc="-70" dirty="0">
                <a:latin typeface="Tahoma"/>
                <a:cs typeface="Tahoma"/>
              </a:rPr>
              <a:t>outils	</a:t>
            </a:r>
            <a:r>
              <a:rPr sz="1200" spc="-215" dirty="0">
                <a:latin typeface="Verdana"/>
                <a:cs typeface="Verdana"/>
              </a:rPr>
              <a:t>:	</a:t>
            </a:r>
            <a:r>
              <a:rPr sz="1200" spc="-30" dirty="0">
                <a:latin typeface="Verdana"/>
                <a:cs typeface="Verdana"/>
              </a:rPr>
              <a:t>pyramides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47544" y="4018915"/>
            <a:ext cx="190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8040" algn="l"/>
                <a:tab pos="1744980" algn="l"/>
              </a:tabLst>
            </a:pPr>
            <a:r>
              <a:rPr sz="1200" spc="-15" dirty="0">
                <a:latin typeface="Verdana"/>
                <a:cs typeface="Verdana"/>
              </a:rPr>
              <a:t>de</a:t>
            </a:r>
            <a:r>
              <a:rPr sz="1200" spc="-10" dirty="0">
                <a:latin typeface="Verdana"/>
                <a:cs typeface="Verdana"/>
              </a:rPr>
              <a:t>s</a:t>
            </a:r>
            <a:r>
              <a:rPr sz="1200" dirty="0">
                <a:latin typeface="Verdana"/>
                <a:cs typeface="Verdana"/>
              </a:rPr>
              <a:t>	</a:t>
            </a:r>
            <a:r>
              <a:rPr sz="1200" spc="70" dirty="0">
                <a:latin typeface="Verdana"/>
                <a:cs typeface="Verdana"/>
              </a:rPr>
              <a:t>âg</a:t>
            </a:r>
            <a:r>
              <a:rPr sz="1200" spc="-50" dirty="0">
                <a:latin typeface="Verdana"/>
                <a:cs typeface="Verdana"/>
              </a:rPr>
              <a:t>es</a:t>
            </a:r>
            <a:r>
              <a:rPr sz="1200" dirty="0">
                <a:latin typeface="Verdana"/>
                <a:cs typeface="Verdana"/>
              </a:rPr>
              <a:t>	</a:t>
            </a:r>
            <a:r>
              <a:rPr sz="1200" spc="-5" dirty="0">
                <a:latin typeface="Verdana"/>
                <a:cs typeface="Verdana"/>
              </a:rPr>
              <a:t>et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47544" y="4186554"/>
            <a:ext cx="1907539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80"/>
              </a:lnSpc>
              <a:spcBef>
                <a:spcPts val="100"/>
              </a:spcBef>
              <a:tabLst>
                <a:tab pos="1323340" algn="l"/>
              </a:tabLst>
            </a:pPr>
            <a:r>
              <a:rPr sz="1200" spc="50" dirty="0">
                <a:latin typeface="Verdana"/>
                <a:cs typeface="Verdana"/>
              </a:rPr>
              <a:t>d’a</a:t>
            </a:r>
            <a:r>
              <a:rPr sz="1200" spc="70" dirty="0">
                <a:latin typeface="Verdana"/>
                <a:cs typeface="Verdana"/>
              </a:rPr>
              <a:t>n</a:t>
            </a:r>
            <a:r>
              <a:rPr sz="1200" spc="150" dirty="0">
                <a:latin typeface="Verdana"/>
                <a:cs typeface="Verdana"/>
              </a:rPr>
              <a:t>c</a:t>
            </a:r>
            <a:r>
              <a:rPr sz="1200" spc="-114" dirty="0">
                <a:latin typeface="Verdana"/>
                <a:cs typeface="Verdana"/>
              </a:rPr>
              <a:t>i</a:t>
            </a:r>
            <a:r>
              <a:rPr sz="1200" spc="15" dirty="0">
                <a:latin typeface="Verdana"/>
                <a:cs typeface="Verdana"/>
              </a:rPr>
              <a:t>e</a:t>
            </a:r>
            <a:r>
              <a:rPr sz="1200" spc="20" dirty="0">
                <a:latin typeface="Verdana"/>
                <a:cs typeface="Verdana"/>
              </a:rPr>
              <a:t>n</a:t>
            </a:r>
            <a:r>
              <a:rPr sz="1200" spc="-25" dirty="0">
                <a:latin typeface="Verdana"/>
                <a:cs typeface="Verdana"/>
              </a:rPr>
              <a:t>n</a:t>
            </a:r>
            <a:r>
              <a:rPr sz="1200" spc="-5" dirty="0">
                <a:latin typeface="Verdana"/>
                <a:cs typeface="Verdana"/>
              </a:rPr>
              <a:t>e</a:t>
            </a:r>
            <a:r>
              <a:rPr sz="1200" spc="5" dirty="0">
                <a:latin typeface="Verdana"/>
                <a:cs typeface="Verdana"/>
              </a:rPr>
              <a:t>t</a:t>
            </a:r>
            <a:r>
              <a:rPr sz="1200" spc="-20" dirty="0">
                <a:latin typeface="Verdana"/>
                <a:cs typeface="Verdana"/>
              </a:rPr>
              <a:t>é,</a:t>
            </a:r>
            <a:r>
              <a:rPr sz="1200" dirty="0">
                <a:latin typeface="Verdana"/>
                <a:cs typeface="Verdana"/>
              </a:rPr>
              <a:t>	</a:t>
            </a:r>
            <a:r>
              <a:rPr sz="1200" spc="-35" dirty="0">
                <a:latin typeface="Verdana"/>
                <a:cs typeface="Verdana"/>
              </a:rPr>
              <a:t>m</a:t>
            </a:r>
            <a:r>
              <a:rPr sz="1200" spc="75" dirty="0">
                <a:latin typeface="Verdana"/>
                <a:cs typeface="Verdana"/>
              </a:rPr>
              <a:t>a</a:t>
            </a:r>
            <a:r>
              <a:rPr sz="1200" spc="-60" dirty="0">
                <a:latin typeface="Verdana"/>
                <a:cs typeface="Verdana"/>
              </a:rPr>
              <a:t>t</a:t>
            </a:r>
            <a:r>
              <a:rPr sz="1200" spc="-150" dirty="0">
                <a:latin typeface="Verdana"/>
                <a:cs typeface="Verdana"/>
              </a:rPr>
              <a:t>r</a:t>
            </a:r>
            <a:r>
              <a:rPr sz="1200" spc="-120" dirty="0">
                <a:latin typeface="Verdana"/>
                <a:cs typeface="Verdana"/>
              </a:rPr>
              <a:t>i</a:t>
            </a:r>
            <a:r>
              <a:rPr sz="1200" spc="150" dirty="0">
                <a:latin typeface="Verdana"/>
                <a:cs typeface="Verdana"/>
              </a:rPr>
              <a:t>c</a:t>
            </a:r>
            <a:r>
              <a:rPr sz="1200" spc="65" dirty="0">
                <a:latin typeface="Verdana"/>
                <a:cs typeface="Verdana"/>
              </a:rPr>
              <a:t>e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ts val="1380"/>
              </a:lnSpc>
            </a:pPr>
            <a:r>
              <a:rPr sz="1200" spc="-110" dirty="0">
                <a:latin typeface="Verdana"/>
                <a:cs typeface="Verdana"/>
              </a:rPr>
              <a:t>SWOT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24885" y="4709159"/>
            <a:ext cx="12515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5" dirty="0">
                <a:solidFill>
                  <a:srgbClr val="FFFFFF"/>
                </a:solidFill>
                <a:latin typeface="Verdana"/>
                <a:cs typeface="Verdana"/>
              </a:rPr>
              <a:t>Anticiper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18659" y="3313684"/>
            <a:ext cx="2118360" cy="11055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0" marR="555625" indent="-114300">
              <a:lnSpc>
                <a:spcPts val="1320"/>
              </a:lnSpc>
              <a:spcBef>
                <a:spcPts val="240"/>
              </a:spcBef>
              <a:buChar char="•"/>
              <a:tabLst>
                <a:tab pos="127000" algn="l"/>
              </a:tabLst>
            </a:pPr>
            <a:r>
              <a:rPr sz="1200" spc="-120" dirty="0">
                <a:latin typeface="Verdana"/>
                <a:cs typeface="Verdana"/>
              </a:rPr>
              <a:t>R</a:t>
            </a:r>
            <a:r>
              <a:rPr sz="1200" spc="-10" dirty="0">
                <a:latin typeface="Verdana"/>
                <a:cs typeface="Verdana"/>
              </a:rPr>
              <a:t>epérer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l</a:t>
            </a:r>
            <a:r>
              <a:rPr sz="1200" spc="-50" dirty="0">
                <a:latin typeface="Verdana"/>
                <a:cs typeface="Verdana"/>
              </a:rPr>
              <a:t>es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5" dirty="0">
                <a:latin typeface="Verdana"/>
                <a:cs typeface="Verdana"/>
              </a:rPr>
              <a:t>e</a:t>
            </a:r>
            <a:r>
              <a:rPr sz="1200" spc="40" dirty="0">
                <a:latin typeface="Verdana"/>
                <a:cs typeface="Verdana"/>
              </a:rPr>
              <a:t>m</a:t>
            </a:r>
            <a:r>
              <a:rPr sz="1200" spc="-20" dirty="0">
                <a:latin typeface="Verdana"/>
                <a:cs typeface="Verdana"/>
              </a:rPr>
              <a:t>p</a:t>
            </a:r>
            <a:r>
              <a:rPr sz="1200" spc="10" dirty="0">
                <a:latin typeface="Verdana"/>
                <a:cs typeface="Verdana"/>
              </a:rPr>
              <a:t>l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114" dirty="0">
                <a:latin typeface="Verdana"/>
                <a:cs typeface="Verdana"/>
              </a:rPr>
              <a:t>i</a:t>
            </a:r>
            <a:r>
              <a:rPr sz="1200" spc="-125" dirty="0">
                <a:latin typeface="Verdana"/>
                <a:cs typeface="Verdana"/>
              </a:rPr>
              <a:t>s  </a:t>
            </a:r>
            <a:r>
              <a:rPr sz="1200" spc="-55" dirty="0">
                <a:latin typeface="Verdana"/>
                <a:cs typeface="Verdana"/>
              </a:rPr>
              <a:t>sensibles</a:t>
            </a:r>
            <a:endParaRPr sz="1200">
              <a:latin typeface="Verdana"/>
              <a:cs typeface="Verdana"/>
            </a:endParaRPr>
          </a:p>
          <a:p>
            <a:pPr marL="127000" indent="-114300">
              <a:lnSpc>
                <a:spcPct val="100000"/>
              </a:lnSpc>
              <a:spcBef>
                <a:spcPts val="80"/>
              </a:spcBef>
              <a:buChar char="•"/>
              <a:tabLst>
                <a:tab pos="127000" algn="l"/>
              </a:tabLst>
            </a:pPr>
            <a:r>
              <a:rPr sz="1200" spc="-150" dirty="0">
                <a:latin typeface="Verdana"/>
                <a:cs typeface="Verdana"/>
              </a:rPr>
              <a:t>E</a:t>
            </a:r>
            <a:r>
              <a:rPr sz="1200" spc="-30" dirty="0">
                <a:latin typeface="Verdana"/>
                <a:cs typeface="Verdana"/>
              </a:rPr>
              <a:t>l</a:t>
            </a:r>
            <a:r>
              <a:rPr sz="1200" spc="70" dirty="0">
                <a:latin typeface="Verdana"/>
                <a:cs typeface="Verdana"/>
              </a:rPr>
              <a:t>abo</a:t>
            </a:r>
            <a:r>
              <a:rPr sz="1200" spc="-80" dirty="0">
                <a:latin typeface="Verdana"/>
                <a:cs typeface="Verdana"/>
              </a:rPr>
              <a:t>rer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l</a:t>
            </a:r>
            <a:r>
              <a:rPr sz="1200" spc="95" dirty="0">
                <a:latin typeface="Verdana"/>
                <a:cs typeface="Verdana"/>
              </a:rPr>
              <a:t>a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l</a:t>
            </a:r>
            <a:r>
              <a:rPr sz="1200" spc="-114" dirty="0">
                <a:latin typeface="Verdana"/>
                <a:cs typeface="Verdana"/>
              </a:rPr>
              <a:t>i</a:t>
            </a:r>
            <a:r>
              <a:rPr sz="1200" spc="-170" dirty="0">
                <a:latin typeface="Verdana"/>
                <a:cs typeface="Verdana"/>
              </a:rPr>
              <a:t>s</a:t>
            </a:r>
            <a:r>
              <a:rPr sz="1200" spc="-60" dirty="0">
                <a:latin typeface="Verdana"/>
                <a:cs typeface="Verdana"/>
              </a:rPr>
              <a:t>t</a:t>
            </a:r>
            <a:r>
              <a:rPr sz="1200" spc="65" dirty="0">
                <a:latin typeface="Verdana"/>
                <a:cs typeface="Verdana"/>
              </a:rPr>
              <a:t>e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de</a:t>
            </a:r>
            <a:r>
              <a:rPr sz="1200" spc="-10" dirty="0">
                <a:latin typeface="Verdana"/>
                <a:cs typeface="Verdana"/>
              </a:rPr>
              <a:t>s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m</a:t>
            </a:r>
            <a:r>
              <a:rPr sz="1200" spc="-5" dirty="0">
                <a:latin typeface="Verdana"/>
                <a:cs typeface="Verdana"/>
              </a:rPr>
              <a:t>é</a:t>
            </a:r>
            <a:r>
              <a:rPr sz="1200" spc="5" dirty="0">
                <a:latin typeface="Verdana"/>
                <a:cs typeface="Verdana"/>
              </a:rPr>
              <a:t>t</a:t>
            </a:r>
            <a:r>
              <a:rPr sz="1200" spc="-114" dirty="0">
                <a:latin typeface="Verdana"/>
                <a:cs typeface="Verdana"/>
              </a:rPr>
              <a:t>i</a:t>
            </a:r>
            <a:r>
              <a:rPr sz="1200" spc="-85" dirty="0">
                <a:latin typeface="Verdana"/>
                <a:cs typeface="Verdana"/>
              </a:rPr>
              <a:t>ers</a:t>
            </a:r>
            <a:endParaRPr sz="1200">
              <a:latin typeface="Verdana"/>
              <a:cs typeface="Verdana"/>
            </a:endParaRPr>
          </a:p>
          <a:p>
            <a:pPr marL="127000" marR="164465" indent="-114300">
              <a:lnSpc>
                <a:spcPct val="91800"/>
              </a:lnSpc>
              <a:spcBef>
                <a:spcPts val="235"/>
              </a:spcBef>
              <a:buFont typeface="Verdana"/>
              <a:buChar char="•"/>
              <a:tabLst>
                <a:tab pos="127000" algn="l"/>
              </a:tabLst>
            </a:pPr>
            <a:r>
              <a:rPr sz="1200" b="1" spc="25" dirty="0">
                <a:latin typeface="Tahoma"/>
                <a:cs typeface="Tahoma"/>
              </a:rPr>
              <a:t>V</a:t>
            </a:r>
            <a:r>
              <a:rPr sz="1200" b="1" spc="10" dirty="0">
                <a:latin typeface="Tahoma"/>
                <a:cs typeface="Tahoma"/>
              </a:rPr>
              <a:t>o</a:t>
            </a:r>
            <a:r>
              <a:rPr sz="1200" b="1" spc="-90" dirty="0">
                <a:latin typeface="Tahoma"/>
                <a:cs typeface="Tahoma"/>
              </a:rPr>
              <a:t>s</a:t>
            </a:r>
            <a:r>
              <a:rPr sz="1200" b="1" spc="-5" dirty="0">
                <a:latin typeface="Tahoma"/>
                <a:cs typeface="Tahoma"/>
              </a:rPr>
              <a:t> </a:t>
            </a:r>
            <a:r>
              <a:rPr sz="1200" b="1" spc="15" dirty="0">
                <a:latin typeface="Tahoma"/>
                <a:cs typeface="Tahoma"/>
              </a:rPr>
              <a:t>o</a:t>
            </a:r>
            <a:r>
              <a:rPr sz="1200" b="1" spc="-110" dirty="0">
                <a:latin typeface="Tahoma"/>
                <a:cs typeface="Tahoma"/>
              </a:rPr>
              <a:t>ut</a:t>
            </a:r>
            <a:r>
              <a:rPr sz="1200" b="1" spc="-75" dirty="0">
                <a:latin typeface="Tahoma"/>
                <a:cs typeface="Tahoma"/>
              </a:rPr>
              <a:t>i</a:t>
            </a:r>
            <a:r>
              <a:rPr sz="1200" b="1" spc="-85" dirty="0">
                <a:latin typeface="Tahoma"/>
                <a:cs typeface="Tahoma"/>
              </a:rPr>
              <a:t>l</a:t>
            </a:r>
            <a:r>
              <a:rPr sz="1200" b="1" spc="-90" dirty="0">
                <a:latin typeface="Tahoma"/>
                <a:cs typeface="Tahoma"/>
              </a:rPr>
              <a:t>s</a:t>
            </a:r>
            <a:r>
              <a:rPr sz="1200" b="1" dirty="0">
                <a:latin typeface="Tahoma"/>
                <a:cs typeface="Tahoma"/>
              </a:rPr>
              <a:t> </a:t>
            </a:r>
            <a:r>
              <a:rPr sz="1200" spc="-215" dirty="0">
                <a:latin typeface="Verdana"/>
                <a:cs typeface="Verdana"/>
              </a:rPr>
              <a:t>: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5" dirty="0">
                <a:latin typeface="Verdana"/>
                <a:cs typeface="Verdana"/>
              </a:rPr>
              <a:t>Car</a:t>
            </a:r>
            <a:r>
              <a:rPr sz="1200" spc="10" dirty="0">
                <a:latin typeface="Verdana"/>
                <a:cs typeface="Verdana"/>
              </a:rPr>
              <a:t>t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50" dirty="0">
                <a:latin typeface="Verdana"/>
                <a:cs typeface="Verdana"/>
              </a:rPr>
              <a:t>g</a:t>
            </a:r>
            <a:r>
              <a:rPr sz="1200" spc="-25" dirty="0">
                <a:latin typeface="Verdana"/>
                <a:cs typeface="Verdana"/>
              </a:rPr>
              <a:t>raph</a:t>
            </a:r>
            <a:r>
              <a:rPr sz="1200" spc="-30" dirty="0">
                <a:latin typeface="Verdana"/>
                <a:cs typeface="Verdana"/>
              </a:rPr>
              <a:t>i</a:t>
            </a:r>
            <a:r>
              <a:rPr sz="1200" spc="45" dirty="0">
                <a:latin typeface="Verdana"/>
                <a:cs typeface="Verdana"/>
              </a:rPr>
              <a:t>e  </a:t>
            </a:r>
            <a:r>
              <a:rPr sz="1200" spc="-15" dirty="0">
                <a:latin typeface="Verdana"/>
                <a:cs typeface="Verdana"/>
              </a:rPr>
              <a:t>de</a:t>
            </a:r>
            <a:r>
              <a:rPr sz="1200" spc="-10" dirty="0">
                <a:latin typeface="Verdana"/>
                <a:cs typeface="Verdana"/>
              </a:rPr>
              <a:t>s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m</a:t>
            </a:r>
            <a:r>
              <a:rPr sz="1200" spc="-5" dirty="0">
                <a:latin typeface="Verdana"/>
                <a:cs typeface="Verdana"/>
              </a:rPr>
              <a:t>é</a:t>
            </a:r>
            <a:r>
              <a:rPr sz="1200" spc="5" dirty="0">
                <a:latin typeface="Verdana"/>
                <a:cs typeface="Verdana"/>
              </a:rPr>
              <a:t>t</a:t>
            </a:r>
            <a:r>
              <a:rPr sz="1200" spc="-114" dirty="0">
                <a:latin typeface="Verdana"/>
                <a:cs typeface="Verdana"/>
              </a:rPr>
              <a:t>i</a:t>
            </a:r>
            <a:r>
              <a:rPr sz="1200" spc="-85" dirty="0">
                <a:latin typeface="Verdana"/>
                <a:cs typeface="Verdana"/>
              </a:rPr>
              <a:t>er</a:t>
            </a:r>
            <a:r>
              <a:rPr sz="1200" spc="-95" dirty="0">
                <a:latin typeface="Verdana"/>
                <a:cs typeface="Verdana"/>
              </a:rPr>
              <a:t>s</a:t>
            </a:r>
            <a:r>
              <a:rPr sz="1200" spc="-105" dirty="0">
                <a:latin typeface="Verdana"/>
                <a:cs typeface="Verdana"/>
              </a:rPr>
              <a:t>,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15" dirty="0">
                <a:latin typeface="Verdana"/>
                <a:cs typeface="Verdana"/>
              </a:rPr>
              <a:t>e</a:t>
            </a:r>
            <a:r>
              <a:rPr sz="1200" spc="20" dirty="0">
                <a:latin typeface="Verdana"/>
                <a:cs typeface="Verdana"/>
              </a:rPr>
              <a:t>n</a:t>
            </a:r>
            <a:r>
              <a:rPr sz="1200" spc="-60" dirty="0">
                <a:latin typeface="Verdana"/>
                <a:cs typeface="Verdana"/>
              </a:rPr>
              <a:t>t</a:t>
            </a:r>
            <a:r>
              <a:rPr sz="1200" spc="-55" dirty="0">
                <a:latin typeface="Verdana"/>
                <a:cs typeface="Verdana"/>
              </a:rPr>
              <a:t>re</a:t>
            </a:r>
            <a:r>
              <a:rPr sz="1200" spc="-35" dirty="0">
                <a:latin typeface="Verdana"/>
                <a:cs typeface="Verdana"/>
              </a:rPr>
              <a:t>t</a:t>
            </a:r>
            <a:r>
              <a:rPr sz="1200" spc="-114" dirty="0">
                <a:latin typeface="Verdana"/>
                <a:cs typeface="Verdana"/>
              </a:rPr>
              <a:t>i</a:t>
            </a:r>
            <a:r>
              <a:rPr sz="1200" spc="10" dirty="0">
                <a:latin typeface="Verdana"/>
                <a:cs typeface="Verdana"/>
              </a:rPr>
              <a:t>en  </a:t>
            </a:r>
            <a:r>
              <a:rPr sz="1200" spc="-5" dirty="0">
                <a:latin typeface="Verdana"/>
                <a:cs typeface="Verdana"/>
              </a:rPr>
              <a:t>annuel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44540" y="2419096"/>
            <a:ext cx="21088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25" dirty="0">
                <a:solidFill>
                  <a:srgbClr val="FFFFFF"/>
                </a:solidFill>
                <a:latin typeface="Verdana"/>
                <a:cs typeface="Verdana"/>
              </a:rPr>
              <a:t>Instrumentaliser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16951" y="2968371"/>
            <a:ext cx="1332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indent="-114935">
              <a:lnSpc>
                <a:spcPct val="100000"/>
              </a:lnSpc>
              <a:spcBef>
                <a:spcPts val="100"/>
              </a:spcBef>
              <a:buChar char="•"/>
              <a:tabLst>
                <a:tab pos="127635" algn="l"/>
                <a:tab pos="1125220" algn="l"/>
              </a:tabLst>
            </a:pPr>
            <a:r>
              <a:rPr sz="1200" spc="-229" dirty="0">
                <a:latin typeface="Verdana"/>
                <a:cs typeface="Verdana"/>
              </a:rPr>
              <a:t>I</a:t>
            </a:r>
            <a:r>
              <a:rPr sz="1200" spc="30" dirty="0">
                <a:latin typeface="Verdana"/>
                <a:cs typeface="Verdana"/>
              </a:rPr>
              <a:t>de</a:t>
            </a:r>
            <a:r>
              <a:rPr sz="1200" spc="35" dirty="0">
                <a:latin typeface="Verdana"/>
                <a:cs typeface="Verdana"/>
              </a:rPr>
              <a:t>n</a:t>
            </a:r>
            <a:r>
              <a:rPr sz="1200" spc="-60" dirty="0">
                <a:latin typeface="Verdana"/>
                <a:cs typeface="Verdana"/>
              </a:rPr>
              <a:t>t</a:t>
            </a:r>
            <a:r>
              <a:rPr sz="1200" spc="-114" dirty="0">
                <a:latin typeface="Verdana"/>
                <a:cs typeface="Verdana"/>
              </a:rPr>
              <a:t>i</a:t>
            </a:r>
            <a:r>
              <a:rPr sz="1200" spc="-80" dirty="0">
                <a:latin typeface="Verdana"/>
                <a:cs typeface="Verdana"/>
              </a:rPr>
              <a:t>fi</a:t>
            </a:r>
            <a:r>
              <a:rPr sz="1200" spc="-45" dirty="0">
                <a:latin typeface="Verdana"/>
                <a:cs typeface="Verdana"/>
              </a:rPr>
              <a:t>er</a:t>
            </a:r>
            <a:r>
              <a:rPr sz="1200" dirty="0">
                <a:latin typeface="Verdana"/>
                <a:cs typeface="Verdana"/>
              </a:rPr>
              <a:t>	</a:t>
            </a:r>
            <a:r>
              <a:rPr sz="1200" spc="-55" dirty="0">
                <a:latin typeface="Verdana"/>
                <a:cs typeface="Verdana"/>
              </a:rPr>
              <a:t>l</a:t>
            </a:r>
            <a:r>
              <a:rPr sz="1200" spc="-50" dirty="0">
                <a:latin typeface="Verdana"/>
                <a:cs typeface="Verdana"/>
              </a:rPr>
              <a:t>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86239" y="2968371"/>
            <a:ext cx="417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latin typeface="Verdana"/>
                <a:cs typeface="Verdana"/>
              </a:rPr>
              <a:t>p</a:t>
            </a:r>
            <a:r>
              <a:rPr sz="1200" spc="-75" dirty="0">
                <a:latin typeface="Verdana"/>
                <a:cs typeface="Verdana"/>
              </a:rPr>
              <a:t>l</a:t>
            </a:r>
            <a:r>
              <a:rPr sz="1200" spc="25" dirty="0">
                <a:latin typeface="Verdana"/>
                <a:cs typeface="Verdana"/>
              </a:rPr>
              <a:t>a</a:t>
            </a:r>
            <a:r>
              <a:rPr sz="1200" spc="40" dirty="0">
                <a:latin typeface="Verdana"/>
                <a:cs typeface="Verdana"/>
              </a:rPr>
              <a:t>n</a:t>
            </a:r>
            <a:r>
              <a:rPr sz="1200" spc="-160" dirty="0">
                <a:latin typeface="Verdana"/>
                <a:cs typeface="Verdana"/>
              </a:rPr>
              <a:t>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31505" y="3136010"/>
            <a:ext cx="15881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latin typeface="Verdana"/>
                <a:cs typeface="Verdana"/>
              </a:rPr>
              <a:t>d’act</a:t>
            </a:r>
            <a:r>
              <a:rPr sz="1200" spc="-114" dirty="0">
                <a:latin typeface="Verdana"/>
                <a:cs typeface="Verdana"/>
              </a:rPr>
              <a:t>i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30" dirty="0">
                <a:latin typeface="Verdana"/>
                <a:cs typeface="Verdana"/>
              </a:rPr>
              <a:t>n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R</a:t>
            </a:r>
            <a:r>
              <a:rPr sz="1200" spc="-100" dirty="0">
                <a:latin typeface="Verdana"/>
                <a:cs typeface="Verdana"/>
              </a:rPr>
              <a:t>H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55" dirty="0">
                <a:latin typeface="Verdana"/>
                <a:cs typeface="Verdana"/>
              </a:rPr>
              <a:t>po</a:t>
            </a:r>
            <a:r>
              <a:rPr sz="1200" spc="-170" dirty="0">
                <a:latin typeface="Verdana"/>
                <a:cs typeface="Verdana"/>
              </a:rPr>
              <a:t>ss</a:t>
            </a:r>
            <a:r>
              <a:rPr sz="1200" spc="-114" dirty="0">
                <a:latin typeface="Verdana"/>
                <a:cs typeface="Verdana"/>
              </a:rPr>
              <a:t>i</a:t>
            </a:r>
            <a:r>
              <a:rPr sz="1200" spc="-20" dirty="0">
                <a:latin typeface="Verdana"/>
                <a:cs typeface="Verdana"/>
              </a:rPr>
              <a:t>b</a:t>
            </a:r>
            <a:r>
              <a:rPr sz="1200" spc="30" dirty="0">
                <a:latin typeface="Verdana"/>
                <a:cs typeface="Verdana"/>
              </a:rPr>
              <a:t>l</a:t>
            </a:r>
            <a:r>
              <a:rPr sz="1200" spc="-50" dirty="0">
                <a:latin typeface="Verdana"/>
                <a:cs typeface="Verdana"/>
              </a:rPr>
              <a:t>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16951" y="3331273"/>
            <a:ext cx="1969770" cy="71437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0" marR="5080" indent="-114935">
              <a:lnSpc>
                <a:spcPct val="92200"/>
              </a:lnSpc>
              <a:spcBef>
                <a:spcPts val="215"/>
              </a:spcBef>
              <a:buFont typeface="Verdana"/>
              <a:buChar char="•"/>
              <a:tabLst>
                <a:tab pos="127635" algn="l"/>
              </a:tabLst>
            </a:pPr>
            <a:r>
              <a:rPr sz="1200" b="1" spc="25" dirty="0">
                <a:latin typeface="Tahoma"/>
                <a:cs typeface="Tahoma"/>
              </a:rPr>
              <a:t>V</a:t>
            </a:r>
            <a:r>
              <a:rPr sz="1200" b="1" spc="10" dirty="0">
                <a:latin typeface="Tahoma"/>
                <a:cs typeface="Tahoma"/>
              </a:rPr>
              <a:t>o</a:t>
            </a:r>
            <a:r>
              <a:rPr sz="1200" b="1" spc="-90" dirty="0">
                <a:latin typeface="Tahoma"/>
                <a:cs typeface="Tahoma"/>
              </a:rPr>
              <a:t>s</a:t>
            </a:r>
            <a:r>
              <a:rPr sz="1200" b="1" spc="-5" dirty="0">
                <a:latin typeface="Tahoma"/>
                <a:cs typeface="Tahoma"/>
              </a:rPr>
              <a:t> </a:t>
            </a:r>
            <a:r>
              <a:rPr sz="1200" b="1" spc="15" dirty="0">
                <a:latin typeface="Tahoma"/>
                <a:cs typeface="Tahoma"/>
              </a:rPr>
              <a:t>o</a:t>
            </a:r>
            <a:r>
              <a:rPr sz="1200" b="1" spc="-110" dirty="0">
                <a:latin typeface="Tahoma"/>
                <a:cs typeface="Tahoma"/>
              </a:rPr>
              <a:t>ut</a:t>
            </a:r>
            <a:r>
              <a:rPr sz="1200" b="1" spc="-75" dirty="0">
                <a:latin typeface="Tahoma"/>
                <a:cs typeface="Tahoma"/>
              </a:rPr>
              <a:t>i</a:t>
            </a:r>
            <a:r>
              <a:rPr sz="1200" b="1" spc="-85" dirty="0">
                <a:latin typeface="Tahoma"/>
                <a:cs typeface="Tahoma"/>
              </a:rPr>
              <a:t>l</a:t>
            </a:r>
            <a:r>
              <a:rPr sz="1200" b="1" spc="-90" dirty="0">
                <a:latin typeface="Tahoma"/>
                <a:cs typeface="Tahoma"/>
              </a:rPr>
              <a:t>s</a:t>
            </a:r>
            <a:r>
              <a:rPr sz="1200" b="1" dirty="0">
                <a:latin typeface="Tahoma"/>
                <a:cs typeface="Tahoma"/>
              </a:rPr>
              <a:t> </a:t>
            </a:r>
            <a:r>
              <a:rPr sz="1200" spc="-215" dirty="0">
                <a:latin typeface="Verdana"/>
                <a:cs typeface="Verdana"/>
              </a:rPr>
              <a:t>: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R</a:t>
            </a:r>
            <a:r>
              <a:rPr sz="1200" spc="5" dirty="0">
                <a:latin typeface="Verdana"/>
                <a:cs typeface="Verdana"/>
              </a:rPr>
              <a:t>ecr</a:t>
            </a:r>
            <a:r>
              <a:rPr sz="1200" spc="-5" dirty="0">
                <a:latin typeface="Verdana"/>
                <a:cs typeface="Verdana"/>
              </a:rPr>
              <a:t>u</a:t>
            </a:r>
            <a:r>
              <a:rPr sz="1200" spc="-60" dirty="0">
                <a:latin typeface="Verdana"/>
                <a:cs typeface="Verdana"/>
              </a:rPr>
              <a:t>t</a:t>
            </a:r>
            <a:r>
              <a:rPr sz="1200" spc="10" dirty="0">
                <a:latin typeface="Verdana"/>
                <a:cs typeface="Verdana"/>
              </a:rPr>
              <a:t>e</a:t>
            </a:r>
            <a:r>
              <a:rPr sz="1200" spc="40" dirty="0">
                <a:latin typeface="Verdana"/>
                <a:cs typeface="Verdana"/>
              </a:rPr>
              <a:t>m</a:t>
            </a:r>
            <a:r>
              <a:rPr sz="1200" spc="20" dirty="0">
                <a:latin typeface="Verdana"/>
                <a:cs typeface="Verdana"/>
              </a:rPr>
              <a:t>en</a:t>
            </a:r>
            <a:r>
              <a:rPr sz="1200" spc="-60" dirty="0">
                <a:latin typeface="Verdana"/>
                <a:cs typeface="Verdana"/>
              </a:rPr>
              <a:t>t</a:t>
            </a:r>
            <a:r>
              <a:rPr sz="1200" spc="-105" dirty="0">
                <a:latin typeface="Verdana"/>
                <a:cs typeface="Verdana"/>
              </a:rPr>
              <a:t>,  </a:t>
            </a:r>
            <a:r>
              <a:rPr sz="1200" spc="-50" dirty="0">
                <a:latin typeface="Verdana"/>
                <a:cs typeface="Verdana"/>
              </a:rPr>
              <a:t>for</a:t>
            </a:r>
            <a:r>
              <a:rPr sz="1200" spc="-15" dirty="0">
                <a:latin typeface="Verdana"/>
                <a:cs typeface="Verdana"/>
              </a:rPr>
              <a:t>m</a:t>
            </a:r>
            <a:r>
              <a:rPr sz="1200" spc="10" dirty="0">
                <a:latin typeface="Verdana"/>
                <a:cs typeface="Verdana"/>
              </a:rPr>
              <a:t>a</a:t>
            </a:r>
            <a:r>
              <a:rPr sz="1200" spc="20" dirty="0">
                <a:latin typeface="Verdana"/>
                <a:cs typeface="Verdana"/>
              </a:rPr>
              <a:t>t</a:t>
            </a:r>
            <a:r>
              <a:rPr sz="1200" spc="-114" dirty="0">
                <a:latin typeface="Verdana"/>
                <a:cs typeface="Verdana"/>
              </a:rPr>
              <a:t>i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25" dirty="0">
                <a:latin typeface="Verdana"/>
                <a:cs typeface="Verdana"/>
              </a:rPr>
              <a:t>n</a:t>
            </a:r>
            <a:r>
              <a:rPr sz="1200" spc="-105" dirty="0">
                <a:latin typeface="Verdana"/>
                <a:cs typeface="Verdana"/>
              </a:rPr>
              <a:t>,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</a:t>
            </a:r>
            <a:r>
              <a:rPr sz="1200" spc="-20" dirty="0">
                <a:latin typeface="Verdana"/>
                <a:cs typeface="Verdana"/>
              </a:rPr>
              <a:t>i</a:t>
            </a:r>
            <a:r>
              <a:rPr sz="1200" spc="-45" dirty="0">
                <a:latin typeface="Verdana"/>
                <a:cs typeface="Verdana"/>
              </a:rPr>
              <a:t>re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50" dirty="0">
                <a:latin typeface="Verdana"/>
                <a:cs typeface="Verdana"/>
              </a:rPr>
              <a:t>de  </a:t>
            </a:r>
            <a:r>
              <a:rPr sz="1200" spc="-15" dirty="0">
                <a:latin typeface="Verdana"/>
                <a:cs typeface="Verdana"/>
              </a:rPr>
              <a:t>m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20" dirty="0">
                <a:latin typeface="Verdana"/>
                <a:cs typeface="Verdana"/>
              </a:rPr>
              <a:t>b</a:t>
            </a:r>
            <a:r>
              <a:rPr sz="1200" spc="-30" dirty="0">
                <a:latin typeface="Verdana"/>
                <a:cs typeface="Verdana"/>
              </a:rPr>
              <a:t>i</a:t>
            </a:r>
            <a:r>
              <a:rPr sz="1200" spc="-55" dirty="0">
                <a:latin typeface="Verdana"/>
                <a:cs typeface="Verdana"/>
              </a:rPr>
              <a:t>l</a:t>
            </a:r>
            <a:r>
              <a:rPr sz="1200" spc="-114" dirty="0">
                <a:latin typeface="Verdana"/>
                <a:cs typeface="Verdana"/>
              </a:rPr>
              <a:t>i</a:t>
            </a:r>
            <a:r>
              <a:rPr sz="1200" spc="-60" dirty="0">
                <a:latin typeface="Verdana"/>
                <a:cs typeface="Verdana"/>
              </a:rPr>
              <a:t>t</a:t>
            </a:r>
            <a:r>
              <a:rPr sz="1200" spc="-20" dirty="0">
                <a:latin typeface="Verdana"/>
                <a:cs typeface="Verdana"/>
              </a:rPr>
              <a:t>é,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150" dirty="0">
                <a:latin typeface="Verdana"/>
                <a:cs typeface="Verdana"/>
              </a:rPr>
              <a:t>r</a:t>
            </a:r>
            <a:r>
              <a:rPr sz="1200" spc="-120" dirty="0">
                <a:latin typeface="Verdana"/>
                <a:cs typeface="Verdana"/>
              </a:rPr>
              <a:t>i</a:t>
            </a:r>
            <a:r>
              <a:rPr sz="1200" spc="15" dirty="0">
                <a:latin typeface="Verdana"/>
                <a:cs typeface="Verdana"/>
              </a:rPr>
              <a:t>e</a:t>
            </a:r>
            <a:r>
              <a:rPr sz="1200" spc="20" dirty="0">
                <a:latin typeface="Verdana"/>
                <a:cs typeface="Verdana"/>
              </a:rPr>
              <a:t>n</a:t>
            </a:r>
            <a:r>
              <a:rPr sz="1200" spc="-60" dirty="0">
                <a:latin typeface="Verdana"/>
                <a:cs typeface="Verdana"/>
              </a:rPr>
              <a:t>t</a:t>
            </a:r>
            <a:r>
              <a:rPr sz="1200" spc="10" dirty="0">
                <a:latin typeface="Verdana"/>
                <a:cs typeface="Verdana"/>
              </a:rPr>
              <a:t>a</a:t>
            </a:r>
            <a:r>
              <a:rPr sz="1200" spc="20" dirty="0">
                <a:latin typeface="Verdana"/>
                <a:cs typeface="Verdana"/>
              </a:rPr>
              <a:t>t</a:t>
            </a:r>
            <a:r>
              <a:rPr sz="1200" spc="-114" dirty="0">
                <a:latin typeface="Verdana"/>
                <a:cs typeface="Verdana"/>
              </a:rPr>
              <a:t>i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20" dirty="0">
                <a:latin typeface="Verdana"/>
                <a:cs typeface="Verdana"/>
              </a:rPr>
              <a:t>n  </a:t>
            </a:r>
            <a:r>
              <a:rPr sz="1200" spc="-30" dirty="0">
                <a:latin typeface="Verdana"/>
                <a:cs typeface="Verdana"/>
              </a:rPr>
              <a:t>professionnelle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21750" y="4219829"/>
            <a:ext cx="11125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20" dirty="0">
                <a:solidFill>
                  <a:srgbClr val="FFFFFF"/>
                </a:solidFill>
                <a:latin typeface="Verdana"/>
                <a:cs typeface="Verdana"/>
              </a:rPr>
              <a:t>Décider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26610" y="6092190"/>
            <a:ext cx="29146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65" dirty="0">
                <a:solidFill>
                  <a:srgbClr val="FF0000"/>
                </a:solidFill>
                <a:latin typeface="Tahoma"/>
                <a:cs typeface="Tahoma"/>
              </a:rPr>
              <a:t>Implication </a:t>
            </a: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des</a:t>
            </a:r>
            <a:r>
              <a:rPr sz="2000" b="1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spc="-55" dirty="0">
                <a:solidFill>
                  <a:srgbClr val="FF0000"/>
                </a:solidFill>
                <a:latin typeface="Tahoma"/>
                <a:cs typeface="Tahoma"/>
              </a:rPr>
              <a:t>salariés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637" y="2214342"/>
            <a:ext cx="4714240" cy="225742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spc="-30" dirty="0">
                <a:latin typeface="Tahoma"/>
                <a:cs typeface="Tahoma"/>
              </a:rPr>
              <a:t>Collectif</a:t>
            </a:r>
            <a:endParaRPr sz="2400">
              <a:latin typeface="Tahoma"/>
              <a:cs typeface="Tahoma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75" dirty="0">
                <a:latin typeface="Verdana"/>
                <a:cs typeface="Verdana"/>
              </a:rPr>
              <a:t>O</a:t>
            </a:r>
            <a:r>
              <a:rPr sz="2400" spc="-50" dirty="0">
                <a:latin typeface="Verdana"/>
                <a:cs typeface="Verdana"/>
              </a:rPr>
              <a:t>r</a:t>
            </a:r>
            <a:r>
              <a:rPr sz="2400" spc="20" dirty="0">
                <a:latin typeface="Verdana"/>
                <a:cs typeface="Verdana"/>
              </a:rPr>
              <a:t>gan</a:t>
            </a:r>
            <a:r>
              <a:rPr sz="2400" spc="25" dirty="0">
                <a:latin typeface="Verdana"/>
                <a:cs typeface="Verdana"/>
              </a:rPr>
              <a:t>i</a:t>
            </a:r>
            <a:r>
              <a:rPr sz="2400" spc="-315" dirty="0">
                <a:latin typeface="Verdana"/>
                <a:cs typeface="Verdana"/>
              </a:rPr>
              <a:t>s</a:t>
            </a:r>
            <a:r>
              <a:rPr sz="2400" spc="30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t</a:t>
            </a:r>
            <a:r>
              <a:rPr sz="2400" spc="-165" dirty="0">
                <a:latin typeface="Verdana"/>
                <a:cs typeface="Verdana"/>
              </a:rPr>
              <a:t>i</a:t>
            </a:r>
            <a:r>
              <a:rPr sz="2400" spc="114" dirty="0">
                <a:latin typeface="Verdana"/>
                <a:cs typeface="Verdana"/>
              </a:rPr>
              <a:t>o</a:t>
            </a:r>
            <a:r>
              <a:rPr sz="2400" spc="-60" dirty="0">
                <a:latin typeface="Verdana"/>
                <a:cs typeface="Verdana"/>
              </a:rPr>
              <a:t>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de</a:t>
            </a:r>
            <a:r>
              <a:rPr sz="2400" spc="-15" dirty="0">
                <a:latin typeface="Verdana"/>
                <a:cs typeface="Verdana"/>
              </a:rPr>
              <a:t>s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équ</a:t>
            </a:r>
            <a:r>
              <a:rPr sz="2400" spc="20" dirty="0">
                <a:latin typeface="Verdana"/>
                <a:cs typeface="Verdana"/>
              </a:rPr>
              <a:t>i</a:t>
            </a:r>
            <a:r>
              <a:rPr sz="2400" spc="-25" dirty="0">
                <a:latin typeface="Verdana"/>
                <a:cs typeface="Verdana"/>
              </a:rPr>
              <a:t>pes</a:t>
            </a:r>
            <a:endParaRPr sz="2400">
              <a:latin typeface="Verdana"/>
              <a:cs typeface="Verdana"/>
            </a:endParaRPr>
          </a:p>
          <a:p>
            <a:pPr marL="698500" lvl="1" indent="-229235">
              <a:lnSpc>
                <a:spcPts val="2740"/>
              </a:lnSpc>
              <a:spcBef>
                <a:spcPts val="20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190" dirty="0">
                <a:latin typeface="Verdana"/>
                <a:cs typeface="Verdana"/>
              </a:rPr>
              <a:t>M</a:t>
            </a:r>
            <a:r>
              <a:rPr sz="2400" spc="-165" dirty="0">
                <a:latin typeface="Verdana"/>
                <a:cs typeface="Verdana"/>
              </a:rPr>
              <a:t>i</a:t>
            </a:r>
            <a:r>
              <a:rPr sz="2400" spc="-320" dirty="0">
                <a:latin typeface="Verdana"/>
                <a:cs typeface="Verdana"/>
              </a:rPr>
              <a:t>s</a:t>
            </a:r>
            <a:r>
              <a:rPr sz="2400" spc="130" dirty="0">
                <a:latin typeface="Verdana"/>
                <a:cs typeface="Verdana"/>
              </a:rPr>
              <a:t>e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35" dirty="0">
                <a:latin typeface="Verdana"/>
                <a:cs typeface="Verdana"/>
              </a:rPr>
              <a:t>en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l</a:t>
            </a:r>
            <a:r>
              <a:rPr sz="2400" spc="200" dirty="0">
                <a:latin typeface="Verdana"/>
                <a:cs typeface="Verdana"/>
              </a:rPr>
              <a:t>ac</a:t>
            </a:r>
            <a:r>
              <a:rPr sz="2400" spc="220" dirty="0">
                <a:latin typeface="Verdana"/>
                <a:cs typeface="Verdana"/>
              </a:rPr>
              <a:t>e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135" dirty="0">
                <a:latin typeface="Verdana"/>
                <a:cs typeface="Verdana"/>
              </a:rPr>
              <a:t>de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50" dirty="0">
                <a:latin typeface="Verdana"/>
                <a:cs typeface="Verdana"/>
              </a:rPr>
              <a:t>f</a:t>
            </a:r>
            <a:r>
              <a:rPr sz="2400" spc="-105" dirty="0">
                <a:latin typeface="Verdana"/>
                <a:cs typeface="Verdana"/>
              </a:rPr>
              <a:t>i</a:t>
            </a:r>
            <a:r>
              <a:rPr sz="2400" spc="15" dirty="0">
                <a:latin typeface="Verdana"/>
                <a:cs typeface="Verdana"/>
              </a:rPr>
              <a:t>ches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35" dirty="0">
                <a:latin typeface="Verdana"/>
                <a:cs typeface="Verdana"/>
              </a:rPr>
              <a:t>de</a:t>
            </a:r>
            <a:endParaRPr sz="2400">
              <a:latin typeface="Verdana"/>
              <a:cs typeface="Verdana"/>
            </a:endParaRPr>
          </a:p>
          <a:p>
            <a:pPr marL="698500">
              <a:lnSpc>
                <a:spcPts val="2740"/>
              </a:lnSpc>
            </a:pPr>
            <a:r>
              <a:rPr sz="2400" spc="-70" dirty="0">
                <a:latin typeface="Verdana"/>
                <a:cs typeface="Verdana"/>
              </a:rPr>
              <a:t>postes</a:t>
            </a:r>
            <a:endParaRPr sz="2400">
              <a:latin typeface="Verdana"/>
              <a:cs typeface="Verdana"/>
            </a:endParaRPr>
          </a:p>
          <a:p>
            <a:pPr marL="698500" lvl="1" indent="-229235">
              <a:lnSpc>
                <a:spcPts val="2740"/>
              </a:lnSpc>
              <a:spcBef>
                <a:spcPts val="20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210" dirty="0">
                <a:latin typeface="Verdana"/>
                <a:cs typeface="Verdana"/>
              </a:rPr>
              <a:t>C</a:t>
            </a:r>
            <a:r>
              <a:rPr sz="2400" spc="185" dirty="0">
                <a:latin typeface="Verdana"/>
                <a:cs typeface="Verdana"/>
              </a:rPr>
              <a:t>o</a:t>
            </a:r>
            <a:r>
              <a:rPr sz="2400" spc="-190" dirty="0">
                <a:latin typeface="Verdana"/>
                <a:cs typeface="Verdana"/>
              </a:rPr>
              <a:t>ns</a:t>
            </a:r>
            <a:r>
              <a:rPr sz="2400" spc="-165" dirty="0">
                <a:latin typeface="Verdana"/>
                <a:cs typeface="Verdana"/>
              </a:rPr>
              <a:t>t</a:t>
            </a:r>
            <a:r>
              <a:rPr sz="2400" spc="-50" dirty="0">
                <a:latin typeface="Verdana"/>
                <a:cs typeface="Verdana"/>
              </a:rPr>
              <a:t>ruc</a:t>
            </a:r>
            <a:r>
              <a:rPr sz="2400" spc="-75" dirty="0">
                <a:latin typeface="Verdana"/>
                <a:cs typeface="Verdana"/>
              </a:rPr>
              <a:t>t</a:t>
            </a:r>
            <a:r>
              <a:rPr sz="2400" spc="-165" dirty="0">
                <a:latin typeface="Verdana"/>
                <a:cs typeface="Verdana"/>
              </a:rPr>
              <a:t>i</a:t>
            </a:r>
            <a:r>
              <a:rPr sz="2400" spc="30" dirty="0">
                <a:latin typeface="Verdana"/>
                <a:cs typeface="Verdana"/>
              </a:rPr>
              <a:t>on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135" dirty="0">
                <a:latin typeface="Verdana"/>
                <a:cs typeface="Verdana"/>
              </a:rPr>
              <a:t>de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85" dirty="0">
                <a:latin typeface="Verdana"/>
                <a:cs typeface="Verdana"/>
              </a:rPr>
              <a:t>parc</a:t>
            </a:r>
            <a:r>
              <a:rPr sz="2400" spc="105" dirty="0">
                <a:latin typeface="Verdana"/>
                <a:cs typeface="Verdana"/>
              </a:rPr>
              <a:t>o</a:t>
            </a:r>
            <a:r>
              <a:rPr sz="2400" spc="-229" dirty="0">
                <a:latin typeface="Verdana"/>
                <a:cs typeface="Verdana"/>
              </a:rPr>
              <a:t>urs</a:t>
            </a:r>
            <a:endParaRPr sz="2400">
              <a:latin typeface="Verdana"/>
              <a:cs typeface="Verdana"/>
            </a:endParaRPr>
          </a:p>
          <a:p>
            <a:pPr marL="698500">
              <a:lnSpc>
                <a:spcPts val="2740"/>
              </a:lnSpc>
            </a:pPr>
            <a:r>
              <a:rPr sz="2400" spc="-5" dirty="0">
                <a:latin typeface="Verdana"/>
                <a:cs typeface="Verdana"/>
              </a:rPr>
              <a:t>d’évolution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95009" y="2230852"/>
            <a:ext cx="3731260" cy="120523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spc="-95" dirty="0">
                <a:latin typeface="Tahoma"/>
                <a:cs typeface="Tahoma"/>
              </a:rPr>
              <a:t>Individuel</a:t>
            </a:r>
            <a:endParaRPr sz="2400">
              <a:latin typeface="Tahoma"/>
              <a:cs typeface="Tahoma"/>
            </a:endParaRPr>
          </a:p>
          <a:p>
            <a:pPr marL="698500" lvl="1" indent="-229870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65" dirty="0">
                <a:latin typeface="Verdana"/>
                <a:cs typeface="Verdana"/>
              </a:rPr>
              <a:t>Formation</a:t>
            </a:r>
            <a:endParaRPr sz="2400">
              <a:latin typeface="Verdana"/>
              <a:cs typeface="Verdana"/>
            </a:endParaRPr>
          </a:p>
          <a:p>
            <a:pPr marL="698500" lvl="1" indent="-229870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150" dirty="0">
                <a:latin typeface="Verdana"/>
                <a:cs typeface="Verdana"/>
              </a:rPr>
              <a:t>A</a:t>
            </a:r>
            <a:r>
              <a:rPr sz="2400" spc="-95" dirty="0">
                <a:latin typeface="Verdana"/>
                <a:cs typeface="Verdana"/>
              </a:rPr>
              <a:t>f</a:t>
            </a:r>
            <a:r>
              <a:rPr sz="2400" spc="-90" dirty="0">
                <a:latin typeface="Verdana"/>
                <a:cs typeface="Verdana"/>
              </a:rPr>
              <a:t>f</a:t>
            </a:r>
            <a:r>
              <a:rPr sz="2400" spc="229" dirty="0">
                <a:latin typeface="Verdana"/>
                <a:cs typeface="Verdana"/>
              </a:rPr>
              <a:t>e</a:t>
            </a:r>
            <a:r>
              <a:rPr sz="2400" spc="204" dirty="0">
                <a:latin typeface="Verdana"/>
                <a:cs typeface="Verdana"/>
              </a:rPr>
              <a:t>c</a:t>
            </a:r>
            <a:r>
              <a:rPr sz="2400" spc="-170" dirty="0">
                <a:latin typeface="Verdana"/>
                <a:cs typeface="Verdana"/>
              </a:rPr>
              <a:t>t</a:t>
            </a:r>
            <a:r>
              <a:rPr sz="2400" spc="30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t</a:t>
            </a:r>
            <a:r>
              <a:rPr sz="2400" spc="-165" dirty="0">
                <a:latin typeface="Verdana"/>
                <a:cs typeface="Verdana"/>
              </a:rPr>
              <a:t>i</a:t>
            </a:r>
            <a:r>
              <a:rPr sz="2400" spc="114" dirty="0">
                <a:latin typeface="Verdana"/>
                <a:cs typeface="Verdana"/>
              </a:rPr>
              <a:t>o</a:t>
            </a:r>
            <a:r>
              <a:rPr sz="2400" spc="-60" dirty="0">
                <a:latin typeface="Verdana"/>
                <a:cs typeface="Verdana"/>
              </a:rPr>
              <a:t>n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nou</a:t>
            </a:r>
            <a:r>
              <a:rPr sz="2400" spc="-15" dirty="0">
                <a:latin typeface="Verdana"/>
                <a:cs typeface="Verdana"/>
              </a:rPr>
              <a:t>v</a:t>
            </a:r>
            <a:r>
              <a:rPr sz="2400" spc="-35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l</a:t>
            </a:r>
            <a:r>
              <a:rPr sz="2400" spc="-165" dirty="0">
                <a:latin typeface="Verdana"/>
                <a:cs typeface="Verdana"/>
              </a:rPr>
              <a:t>l</a:t>
            </a:r>
            <a:r>
              <a:rPr sz="2400" spc="130" dirty="0"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La</a:t>
            </a:r>
            <a:r>
              <a:rPr spc="-18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-430" dirty="0"/>
              <a:t>ns</a:t>
            </a:r>
            <a:r>
              <a:rPr spc="-315" dirty="0"/>
              <a:t>t</a:t>
            </a:r>
            <a:r>
              <a:rPr spc="-220" dirty="0"/>
              <a:t>ru</a:t>
            </a:r>
            <a:r>
              <a:rPr spc="-229" dirty="0"/>
              <a:t>c</a:t>
            </a:r>
            <a:r>
              <a:rPr spc="-440" dirty="0"/>
              <a:t>t</a:t>
            </a:r>
            <a:r>
              <a:rPr spc="-135" dirty="0"/>
              <a:t>i</a:t>
            </a:r>
            <a:r>
              <a:rPr spc="-290" dirty="0"/>
              <a:t>o</a:t>
            </a:r>
            <a:r>
              <a:rPr spc="-305" dirty="0"/>
              <a:t>n</a:t>
            </a:r>
            <a:r>
              <a:rPr spc="-90" dirty="0"/>
              <a:t> </a:t>
            </a:r>
            <a:r>
              <a:rPr spc="-95" dirty="0"/>
              <a:t>d</a:t>
            </a:r>
            <a:r>
              <a:rPr spc="-85" dirty="0"/>
              <a:t>e</a:t>
            </a:r>
            <a:r>
              <a:rPr spc="-180" dirty="0"/>
              <a:t> </a:t>
            </a:r>
            <a:r>
              <a:rPr spc="-240" dirty="0"/>
              <a:t>v</a:t>
            </a:r>
            <a:r>
              <a:rPr spc="-295" dirty="0"/>
              <a:t>o</a:t>
            </a:r>
            <a:r>
              <a:rPr spc="-250" dirty="0"/>
              <a:t>s</a:t>
            </a:r>
            <a:r>
              <a:rPr spc="-185" dirty="0"/>
              <a:t> </a:t>
            </a:r>
            <a:r>
              <a:rPr spc="-229" dirty="0"/>
              <a:t>plan</a:t>
            </a:r>
            <a:r>
              <a:rPr spc="-225" dirty="0"/>
              <a:t>s</a:t>
            </a:r>
            <a:r>
              <a:rPr spc="-165" dirty="0"/>
              <a:t> </a:t>
            </a:r>
            <a:r>
              <a:rPr spc="-120" dirty="0"/>
              <a:t>d’ac</a:t>
            </a:r>
            <a:r>
              <a:rPr spc="-114" dirty="0"/>
              <a:t>t</a:t>
            </a:r>
            <a:r>
              <a:rPr spc="-135" dirty="0"/>
              <a:t>i</a:t>
            </a:r>
            <a:r>
              <a:rPr spc="-290" dirty="0"/>
              <a:t>o</a:t>
            </a:r>
            <a:r>
              <a:rPr spc="-305" dirty="0"/>
              <a:t>n</a:t>
            </a:r>
            <a:r>
              <a:rPr spc="-130" dirty="0"/>
              <a:t> </a:t>
            </a:r>
            <a:r>
              <a:rPr spc="-25" dirty="0"/>
              <a:t>à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1457" y="1099565"/>
            <a:ext cx="22866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5" dirty="0">
                <a:solidFill>
                  <a:srgbClr val="C00000"/>
                </a:solidFill>
                <a:latin typeface="Tahoma"/>
                <a:cs typeface="Tahoma"/>
              </a:rPr>
              <a:t>deux</a:t>
            </a:r>
            <a:r>
              <a:rPr sz="2700" b="1" spc="-9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700" b="1" spc="-45" dirty="0">
                <a:solidFill>
                  <a:srgbClr val="C00000"/>
                </a:solidFill>
                <a:latin typeface="Tahoma"/>
                <a:cs typeface="Tahoma"/>
              </a:rPr>
              <a:t>niveaux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652" y="937895"/>
            <a:ext cx="46640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5" dirty="0">
                <a:latin typeface="Tahoma"/>
                <a:cs typeface="Tahoma"/>
              </a:rPr>
              <a:t>Quels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spc="-175" dirty="0">
                <a:latin typeface="Tahoma"/>
                <a:cs typeface="Tahoma"/>
              </a:rPr>
              <a:t>sont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spc="-80" dirty="0">
                <a:latin typeface="Tahoma"/>
                <a:cs typeface="Tahoma"/>
              </a:rPr>
              <a:t>vos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spc="-135" dirty="0">
                <a:latin typeface="Tahoma"/>
                <a:cs typeface="Tahoma"/>
              </a:rPr>
              <a:t>risques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spc="-25" dirty="0">
                <a:latin typeface="Tahoma"/>
                <a:cs typeface="Tahoma"/>
              </a:rPr>
              <a:t>?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0435" y="1780159"/>
            <a:ext cx="8324850" cy="3956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20" dirty="0">
                <a:solidFill>
                  <a:srgbClr val="7E7E7E"/>
                </a:solidFill>
                <a:latin typeface="Verdana"/>
                <a:cs typeface="Verdana"/>
              </a:rPr>
              <a:t>Les</a:t>
            </a:r>
            <a:r>
              <a:rPr sz="2000" spc="-14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7E7E7E"/>
                </a:solidFill>
                <a:latin typeface="Verdana"/>
                <a:cs typeface="Verdana"/>
              </a:rPr>
              <a:t>situations</a:t>
            </a:r>
            <a:r>
              <a:rPr sz="2000" spc="-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114" dirty="0">
                <a:solidFill>
                  <a:srgbClr val="7E7E7E"/>
                </a:solidFill>
                <a:latin typeface="Verdana"/>
                <a:cs typeface="Verdana"/>
              </a:rPr>
              <a:t>de</a:t>
            </a:r>
            <a:r>
              <a:rPr sz="2000" spc="-16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7E7E7E"/>
                </a:solidFill>
                <a:latin typeface="Verdana"/>
                <a:cs typeface="Verdana"/>
              </a:rPr>
              <a:t>risques</a:t>
            </a:r>
            <a:r>
              <a:rPr sz="2000" spc="-15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114" dirty="0">
                <a:solidFill>
                  <a:srgbClr val="7E7E7E"/>
                </a:solidFill>
                <a:latin typeface="Verdana"/>
                <a:cs typeface="Verdana"/>
              </a:rPr>
              <a:t>de</a:t>
            </a:r>
            <a:r>
              <a:rPr sz="2000" spc="-16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7E7E7E"/>
                </a:solidFill>
                <a:latin typeface="Verdana"/>
                <a:cs typeface="Verdana"/>
              </a:rPr>
              <a:t>pertes</a:t>
            </a:r>
            <a:r>
              <a:rPr sz="2000" spc="-114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Verdana"/>
                <a:cs typeface="Verdana"/>
              </a:rPr>
              <a:t>et</a:t>
            </a:r>
            <a:r>
              <a:rPr sz="2000" spc="-16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7E7E7E"/>
                </a:solidFill>
                <a:latin typeface="Verdana"/>
                <a:cs typeface="Verdana"/>
              </a:rPr>
              <a:t>d’insuffisance</a:t>
            </a:r>
            <a:r>
              <a:rPr sz="2000" spc="-14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114" dirty="0">
                <a:solidFill>
                  <a:srgbClr val="7E7E7E"/>
                </a:solidFill>
                <a:latin typeface="Verdana"/>
                <a:cs typeface="Verdana"/>
              </a:rPr>
              <a:t>de</a:t>
            </a:r>
            <a:r>
              <a:rPr sz="2000" spc="-16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7E7E7E"/>
                </a:solidFill>
                <a:latin typeface="Verdana"/>
                <a:cs typeface="Verdana"/>
              </a:rPr>
              <a:t>savoir-faire:</a:t>
            </a:r>
            <a:endParaRPr sz="2000">
              <a:latin typeface="Verdana"/>
              <a:cs typeface="Verdana"/>
            </a:endParaRPr>
          </a:p>
          <a:p>
            <a:pPr marL="698500" lvl="1" indent="-22860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170" dirty="0">
                <a:solidFill>
                  <a:srgbClr val="7E7E7E"/>
                </a:solidFill>
                <a:latin typeface="Verdana"/>
                <a:cs typeface="Verdana"/>
              </a:rPr>
              <a:t>U</a:t>
            </a:r>
            <a:r>
              <a:rPr sz="2000" spc="-45" dirty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2000" spc="-15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130" dirty="0">
                <a:solidFill>
                  <a:srgbClr val="7E7E7E"/>
                </a:solidFill>
                <a:latin typeface="Verdana"/>
                <a:cs typeface="Verdana"/>
              </a:rPr>
              <a:t>d</a:t>
            </a:r>
            <a:r>
              <a:rPr sz="2000" spc="110" dirty="0">
                <a:solidFill>
                  <a:srgbClr val="7E7E7E"/>
                </a:solidFill>
                <a:latin typeface="Verdana"/>
                <a:cs typeface="Verdana"/>
              </a:rPr>
              <a:t>é</a:t>
            </a:r>
            <a:r>
              <a:rPr sz="2000" spc="105" dirty="0">
                <a:solidFill>
                  <a:srgbClr val="7E7E7E"/>
                </a:solidFill>
                <a:latin typeface="Verdana"/>
                <a:cs typeface="Verdana"/>
              </a:rPr>
              <a:t>p</a:t>
            </a:r>
            <a:r>
              <a:rPr sz="2000" spc="155" dirty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2000" spc="-185" dirty="0">
                <a:solidFill>
                  <a:srgbClr val="7E7E7E"/>
                </a:solidFill>
                <a:latin typeface="Verdana"/>
                <a:cs typeface="Verdana"/>
              </a:rPr>
              <a:t>rt</a:t>
            </a:r>
            <a:r>
              <a:rPr sz="2000" spc="-15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7E7E7E"/>
                </a:solidFill>
                <a:latin typeface="Verdana"/>
                <a:cs typeface="Verdana"/>
              </a:rPr>
              <a:t>i</a:t>
            </a:r>
            <a:r>
              <a:rPr sz="2000" spc="-155" dirty="0">
                <a:solidFill>
                  <a:srgbClr val="7E7E7E"/>
                </a:solidFill>
                <a:latin typeface="Verdana"/>
                <a:cs typeface="Verdana"/>
              </a:rPr>
              <a:t>m</a:t>
            </a:r>
            <a:r>
              <a:rPr sz="2000" spc="-85" dirty="0">
                <a:solidFill>
                  <a:srgbClr val="7E7E7E"/>
                </a:solidFill>
                <a:latin typeface="Verdana"/>
                <a:cs typeface="Verdana"/>
              </a:rPr>
              <a:t>p</a:t>
            </a:r>
            <a:r>
              <a:rPr sz="2000" spc="-65" dirty="0">
                <a:solidFill>
                  <a:srgbClr val="7E7E7E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7E7E7E"/>
                </a:solidFill>
                <a:latin typeface="Verdana"/>
                <a:cs typeface="Verdana"/>
              </a:rPr>
              <a:t>é</a:t>
            </a:r>
            <a:r>
              <a:rPr sz="2000" spc="5" dirty="0">
                <a:solidFill>
                  <a:srgbClr val="7E7E7E"/>
                </a:solidFill>
                <a:latin typeface="Verdana"/>
                <a:cs typeface="Verdana"/>
              </a:rPr>
              <a:t>v</a:t>
            </a:r>
            <a:r>
              <a:rPr sz="2000" spc="-50" dirty="0">
                <a:solidFill>
                  <a:srgbClr val="7E7E7E"/>
                </a:solidFill>
                <a:latin typeface="Verdana"/>
                <a:cs typeface="Verdana"/>
              </a:rPr>
              <a:t>u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7E7E7E"/>
              </a:buClr>
              <a:buFont typeface="Arial MT"/>
              <a:buChar char="•"/>
            </a:pPr>
            <a:endParaRPr sz="2000">
              <a:latin typeface="Verdana"/>
              <a:cs typeface="Verdana"/>
            </a:endParaRPr>
          </a:p>
          <a:p>
            <a:pPr marL="698500" lvl="1" indent="-228600">
              <a:lnSpc>
                <a:spcPct val="10000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165" dirty="0">
                <a:solidFill>
                  <a:srgbClr val="7E7E7E"/>
                </a:solidFill>
                <a:latin typeface="Verdana"/>
                <a:cs typeface="Verdana"/>
              </a:rPr>
              <a:t>U</a:t>
            </a:r>
            <a:r>
              <a:rPr sz="2000" spc="30" dirty="0">
                <a:solidFill>
                  <a:srgbClr val="7E7E7E"/>
                </a:solidFill>
                <a:latin typeface="Verdana"/>
                <a:cs typeface="Verdana"/>
              </a:rPr>
              <a:t>ne</a:t>
            </a:r>
            <a:r>
              <a:rPr sz="2000" spc="-14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155" dirty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2000" spc="25" dirty="0">
                <a:solidFill>
                  <a:srgbClr val="7E7E7E"/>
                </a:solidFill>
                <a:latin typeface="Verdana"/>
                <a:cs typeface="Verdana"/>
              </a:rPr>
              <a:t>bsen</a:t>
            </a:r>
            <a:r>
              <a:rPr sz="2000" spc="30" dirty="0">
                <a:solidFill>
                  <a:srgbClr val="7E7E7E"/>
                </a:solidFill>
                <a:latin typeface="Verdana"/>
                <a:cs typeface="Verdana"/>
              </a:rPr>
              <a:t>c</a:t>
            </a:r>
            <a:r>
              <a:rPr sz="2000" spc="105" dirty="0">
                <a:solidFill>
                  <a:srgbClr val="7E7E7E"/>
                </a:solidFill>
                <a:latin typeface="Verdana"/>
                <a:cs typeface="Verdana"/>
              </a:rPr>
              <a:t>e</a:t>
            </a:r>
            <a:r>
              <a:rPr sz="2000" spc="-14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7E7E7E"/>
                </a:solidFill>
                <a:latin typeface="Verdana"/>
                <a:cs typeface="Verdana"/>
              </a:rPr>
              <a:t>pr</a:t>
            </a:r>
            <a:r>
              <a:rPr sz="2000" spc="-35" dirty="0">
                <a:solidFill>
                  <a:srgbClr val="7E7E7E"/>
                </a:solidFill>
                <a:latin typeface="Verdana"/>
                <a:cs typeface="Verdana"/>
              </a:rPr>
              <a:t>o</a:t>
            </a:r>
            <a:r>
              <a:rPr sz="2000" spc="-114" dirty="0">
                <a:solidFill>
                  <a:srgbClr val="7E7E7E"/>
                </a:solidFill>
                <a:latin typeface="Verdana"/>
                <a:cs typeface="Verdana"/>
              </a:rPr>
              <a:t>l</a:t>
            </a:r>
            <a:r>
              <a:rPr sz="2000" spc="85" dirty="0">
                <a:solidFill>
                  <a:srgbClr val="7E7E7E"/>
                </a:solidFill>
                <a:latin typeface="Verdana"/>
                <a:cs typeface="Verdana"/>
              </a:rPr>
              <a:t>o</a:t>
            </a:r>
            <a:r>
              <a:rPr sz="2000" spc="25" dirty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7E7E7E"/>
                </a:solidFill>
                <a:latin typeface="Verdana"/>
                <a:cs typeface="Verdana"/>
              </a:rPr>
              <a:t>g</a:t>
            </a:r>
            <a:r>
              <a:rPr sz="2000" spc="105" dirty="0">
                <a:solidFill>
                  <a:srgbClr val="7E7E7E"/>
                </a:solidFill>
                <a:latin typeface="Verdana"/>
                <a:cs typeface="Verdana"/>
              </a:rPr>
              <a:t>ée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7E7E7E"/>
              </a:buClr>
              <a:buFont typeface="Arial MT"/>
              <a:buChar char="•"/>
            </a:pPr>
            <a:endParaRPr sz="2000">
              <a:latin typeface="Verdana"/>
              <a:cs typeface="Verdana"/>
            </a:endParaRPr>
          </a:p>
          <a:p>
            <a:pPr marL="698500" lvl="1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65" dirty="0">
                <a:solidFill>
                  <a:srgbClr val="7E7E7E"/>
                </a:solidFill>
                <a:latin typeface="Verdana"/>
                <a:cs typeface="Verdana"/>
              </a:rPr>
              <a:t>D</a:t>
            </a:r>
            <a:r>
              <a:rPr sz="2000" spc="-80" dirty="0">
                <a:solidFill>
                  <a:srgbClr val="7E7E7E"/>
                </a:solidFill>
                <a:latin typeface="Verdana"/>
                <a:cs typeface="Verdana"/>
              </a:rPr>
              <a:t>es</a:t>
            </a:r>
            <a:r>
              <a:rPr sz="2000" spc="-14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125" dirty="0">
                <a:solidFill>
                  <a:srgbClr val="7E7E7E"/>
                </a:solidFill>
                <a:latin typeface="Verdana"/>
                <a:cs typeface="Verdana"/>
              </a:rPr>
              <a:t>d</a:t>
            </a:r>
            <a:r>
              <a:rPr sz="2000" spc="130" dirty="0">
                <a:solidFill>
                  <a:srgbClr val="7E7E7E"/>
                </a:solidFill>
                <a:latin typeface="Verdana"/>
                <a:cs typeface="Verdana"/>
              </a:rPr>
              <a:t>ép</a:t>
            </a:r>
            <a:r>
              <a:rPr sz="2000" spc="114" dirty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2000" spc="-190" dirty="0">
                <a:solidFill>
                  <a:srgbClr val="7E7E7E"/>
                </a:solidFill>
                <a:latin typeface="Verdana"/>
                <a:cs typeface="Verdana"/>
              </a:rPr>
              <a:t>r</a:t>
            </a:r>
            <a:r>
              <a:rPr sz="2000" spc="-215" dirty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r>
              <a:rPr sz="2000" spc="-270" dirty="0">
                <a:solidFill>
                  <a:srgbClr val="7E7E7E"/>
                </a:solidFill>
                <a:latin typeface="Verdana"/>
                <a:cs typeface="Verdana"/>
              </a:rPr>
              <a:t>s</a:t>
            </a:r>
            <a:r>
              <a:rPr sz="2000" spc="-12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7E7E7E"/>
                </a:solidFill>
                <a:latin typeface="Verdana"/>
                <a:cs typeface="Verdana"/>
              </a:rPr>
              <a:t>pré</a:t>
            </a:r>
            <a:r>
              <a:rPr sz="2000" spc="-45" dirty="0">
                <a:solidFill>
                  <a:srgbClr val="7E7E7E"/>
                </a:solidFill>
                <a:latin typeface="Verdana"/>
                <a:cs typeface="Verdana"/>
              </a:rPr>
              <a:t>v</a:t>
            </a:r>
            <a:r>
              <a:rPr sz="2000" spc="-135" dirty="0">
                <a:solidFill>
                  <a:srgbClr val="7E7E7E"/>
                </a:solidFill>
                <a:latin typeface="Verdana"/>
                <a:cs typeface="Verdana"/>
              </a:rPr>
              <a:t>isib</a:t>
            </a:r>
            <a:r>
              <a:rPr sz="2000" spc="-50" dirty="0">
                <a:solidFill>
                  <a:srgbClr val="7E7E7E"/>
                </a:solidFill>
                <a:latin typeface="Verdana"/>
                <a:cs typeface="Verdana"/>
              </a:rPr>
              <a:t>l</a:t>
            </a:r>
            <a:r>
              <a:rPr sz="2000" spc="-80" dirty="0">
                <a:solidFill>
                  <a:srgbClr val="7E7E7E"/>
                </a:solidFill>
                <a:latin typeface="Verdana"/>
                <a:cs typeface="Verdana"/>
              </a:rPr>
              <a:t>es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7E7E7E"/>
              </a:buClr>
              <a:buFont typeface="Arial MT"/>
              <a:buChar char="•"/>
            </a:pPr>
            <a:endParaRPr sz="2000">
              <a:latin typeface="Verdana"/>
              <a:cs typeface="Verdana"/>
            </a:endParaRPr>
          </a:p>
          <a:p>
            <a:pPr marL="698500" lvl="1" indent="-228600">
              <a:lnSpc>
                <a:spcPct val="10000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170" dirty="0">
                <a:solidFill>
                  <a:srgbClr val="7E7E7E"/>
                </a:solidFill>
                <a:latin typeface="Verdana"/>
                <a:cs typeface="Verdana"/>
              </a:rPr>
              <a:t>U</a:t>
            </a:r>
            <a:r>
              <a:rPr sz="2000" spc="30" dirty="0">
                <a:solidFill>
                  <a:srgbClr val="7E7E7E"/>
                </a:solidFill>
                <a:latin typeface="Verdana"/>
                <a:cs typeface="Verdana"/>
              </a:rPr>
              <a:t>ne</a:t>
            </a:r>
            <a:r>
              <a:rPr sz="2000" spc="-15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250" dirty="0">
                <a:solidFill>
                  <a:srgbClr val="7E7E7E"/>
                </a:solidFill>
                <a:latin typeface="Verdana"/>
                <a:cs typeface="Verdana"/>
              </a:rPr>
              <a:t>c</a:t>
            </a:r>
            <a:r>
              <a:rPr sz="2000" spc="80" dirty="0">
                <a:solidFill>
                  <a:srgbClr val="7E7E7E"/>
                </a:solidFill>
                <a:latin typeface="Verdana"/>
                <a:cs typeface="Verdana"/>
              </a:rPr>
              <a:t>o</a:t>
            </a:r>
            <a:r>
              <a:rPr sz="2000" spc="-50" dirty="0">
                <a:solidFill>
                  <a:srgbClr val="7E7E7E"/>
                </a:solidFill>
                <a:latin typeface="Verdana"/>
                <a:cs typeface="Verdana"/>
              </a:rPr>
              <a:t>m</a:t>
            </a:r>
            <a:r>
              <a:rPr sz="2000" spc="110" dirty="0">
                <a:solidFill>
                  <a:srgbClr val="7E7E7E"/>
                </a:solidFill>
                <a:latin typeface="Verdana"/>
                <a:cs typeface="Verdana"/>
              </a:rPr>
              <a:t>p</a:t>
            </a:r>
            <a:r>
              <a:rPr sz="2000" spc="100" dirty="0">
                <a:solidFill>
                  <a:srgbClr val="7E7E7E"/>
                </a:solidFill>
                <a:latin typeface="Verdana"/>
                <a:cs typeface="Verdana"/>
              </a:rPr>
              <a:t>é</a:t>
            </a:r>
            <a:r>
              <a:rPr sz="2000" spc="-150" dirty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r>
              <a:rPr sz="2000" spc="105" dirty="0">
                <a:solidFill>
                  <a:srgbClr val="7E7E7E"/>
                </a:solidFill>
                <a:latin typeface="Verdana"/>
                <a:cs typeface="Verdana"/>
              </a:rPr>
              <a:t>ence</a:t>
            </a:r>
            <a:r>
              <a:rPr sz="2000" spc="-13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150" dirty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r>
              <a:rPr sz="2000" spc="-65" dirty="0">
                <a:solidFill>
                  <a:srgbClr val="7E7E7E"/>
                </a:solidFill>
                <a:latin typeface="Verdana"/>
                <a:cs typeface="Verdana"/>
              </a:rPr>
              <a:t>r</a:t>
            </a:r>
            <a:r>
              <a:rPr sz="2000" spc="-110" dirty="0">
                <a:solidFill>
                  <a:srgbClr val="7E7E7E"/>
                </a:solidFill>
                <a:latin typeface="Verdana"/>
                <a:cs typeface="Verdana"/>
              </a:rPr>
              <a:t>o</a:t>
            </a:r>
            <a:r>
              <a:rPr sz="2000" spc="114" dirty="0">
                <a:solidFill>
                  <a:srgbClr val="7E7E7E"/>
                </a:solidFill>
                <a:latin typeface="Verdana"/>
                <a:cs typeface="Verdana"/>
              </a:rPr>
              <a:t>p</a:t>
            </a:r>
            <a:r>
              <a:rPr sz="2000" spc="-114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110" dirty="0">
                <a:solidFill>
                  <a:srgbClr val="7E7E7E"/>
                </a:solidFill>
                <a:latin typeface="Verdana"/>
                <a:cs typeface="Verdana"/>
              </a:rPr>
              <a:t>p</a:t>
            </a:r>
            <a:r>
              <a:rPr sz="2000" spc="100" dirty="0">
                <a:solidFill>
                  <a:srgbClr val="7E7E7E"/>
                </a:solidFill>
                <a:latin typeface="Verdana"/>
                <a:cs typeface="Verdana"/>
              </a:rPr>
              <a:t>e</a:t>
            </a:r>
            <a:r>
              <a:rPr sz="2000" spc="-50" dirty="0">
                <a:solidFill>
                  <a:srgbClr val="7E7E7E"/>
                </a:solidFill>
                <a:latin typeface="Verdana"/>
                <a:cs typeface="Verdana"/>
              </a:rPr>
              <a:t>u</a:t>
            </a:r>
            <a:r>
              <a:rPr sz="2000" spc="-14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140" dirty="0">
                <a:solidFill>
                  <a:srgbClr val="7E7E7E"/>
                </a:solidFill>
                <a:latin typeface="Verdana"/>
                <a:cs typeface="Verdana"/>
              </a:rPr>
              <a:t>p</a:t>
            </a:r>
            <a:r>
              <a:rPr sz="2000" spc="125" dirty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2000" spc="-190" dirty="0">
                <a:solidFill>
                  <a:srgbClr val="7E7E7E"/>
                </a:solidFill>
                <a:latin typeface="Verdana"/>
                <a:cs typeface="Verdana"/>
              </a:rPr>
              <a:t>r</a:t>
            </a:r>
            <a:r>
              <a:rPr sz="2000" spc="-220" dirty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r>
              <a:rPr sz="2000" spc="155" dirty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2000" spc="90" dirty="0">
                <a:solidFill>
                  <a:srgbClr val="7E7E7E"/>
                </a:solidFill>
                <a:latin typeface="Verdana"/>
                <a:cs typeface="Verdana"/>
              </a:rPr>
              <a:t>g</a:t>
            </a:r>
            <a:r>
              <a:rPr sz="2000" spc="110" dirty="0">
                <a:solidFill>
                  <a:srgbClr val="7E7E7E"/>
                </a:solidFill>
                <a:latin typeface="Verdana"/>
                <a:cs typeface="Verdana"/>
              </a:rPr>
              <a:t>ée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7E7E7E"/>
              </a:buClr>
              <a:buFont typeface="Arial MT"/>
              <a:buChar char="•"/>
            </a:pPr>
            <a:endParaRPr sz="2000">
              <a:latin typeface="Verdana"/>
              <a:cs typeface="Verdana"/>
            </a:endParaRPr>
          </a:p>
          <a:p>
            <a:pPr marL="698500" lvl="1" indent="-228600">
              <a:lnSpc>
                <a:spcPct val="10000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15" dirty="0">
                <a:solidFill>
                  <a:srgbClr val="7E7E7E"/>
                </a:solidFill>
                <a:latin typeface="Verdana"/>
                <a:cs typeface="Verdana"/>
              </a:rPr>
              <a:t>La</a:t>
            </a:r>
            <a:r>
              <a:rPr sz="2000" spc="-15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7E7E7E"/>
                </a:solidFill>
                <a:latin typeface="Verdana"/>
                <a:cs typeface="Verdana"/>
              </a:rPr>
              <a:t>nécessité</a:t>
            </a:r>
            <a:r>
              <a:rPr sz="2000" spc="-12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7E7E7E"/>
                </a:solidFill>
                <a:latin typeface="Verdana"/>
                <a:cs typeface="Verdana"/>
              </a:rPr>
              <a:t>d’intégrer</a:t>
            </a:r>
            <a:r>
              <a:rPr sz="2000" spc="-11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114" dirty="0">
                <a:solidFill>
                  <a:srgbClr val="7E7E7E"/>
                </a:solidFill>
                <a:latin typeface="Verdana"/>
                <a:cs typeface="Verdana"/>
              </a:rPr>
              <a:t>de</a:t>
            </a:r>
            <a:r>
              <a:rPr sz="2000" spc="-16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7E7E7E"/>
                </a:solidFill>
                <a:latin typeface="Verdana"/>
                <a:cs typeface="Verdana"/>
              </a:rPr>
              <a:t>nouvelles</a:t>
            </a:r>
            <a:r>
              <a:rPr sz="2000" spc="-22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Verdana"/>
                <a:cs typeface="Verdana"/>
              </a:rPr>
              <a:t>technologies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7E7E7E"/>
              </a:buClr>
              <a:buFont typeface="Arial MT"/>
              <a:buChar char="•"/>
            </a:pPr>
            <a:endParaRPr sz="2000">
              <a:latin typeface="Verdana"/>
              <a:cs typeface="Verdana"/>
            </a:endParaRPr>
          </a:p>
          <a:p>
            <a:pPr marL="698500" lvl="1" indent="-228600">
              <a:lnSpc>
                <a:spcPts val="216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75" dirty="0">
                <a:solidFill>
                  <a:srgbClr val="7E7E7E"/>
                </a:solidFill>
                <a:latin typeface="Verdana"/>
                <a:cs typeface="Verdana"/>
              </a:rPr>
              <a:t>Des</a:t>
            </a:r>
            <a:r>
              <a:rPr sz="2000" spc="-14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7E7E7E"/>
                </a:solidFill>
                <a:latin typeface="Verdana"/>
                <a:cs typeface="Verdana"/>
              </a:rPr>
              <a:t>réponses</a:t>
            </a:r>
            <a:r>
              <a:rPr sz="2000" spc="-13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165" dirty="0">
                <a:solidFill>
                  <a:srgbClr val="7E7E7E"/>
                </a:solidFill>
                <a:latin typeface="Verdana"/>
                <a:cs typeface="Verdana"/>
              </a:rPr>
              <a:t>à</a:t>
            </a:r>
            <a:r>
              <a:rPr sz="2000" spc="-17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7E7E7E"/>
                </a:solidFill>
                <a:latin typeface="Verdana"/>
                <a:cs typeface="Verdana"/>
              </a:rPr>
              <a:t>des</a:t>
            </a:r>
            <a:r>
              <a:rPr sz="2000" spc="-15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7E7E7E"/>
                </a:solidFill>
                <a:latin typeface="Verdana"/>
                <a:cs typeface="Verdana"/>
              </a:rPr>
              <a:t>événements</a:t>
            </a:r>
            <a:r>
              <a:rPr sz="2000" spc="-12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7E7E7E"/>
                </a:solidFill>
                <a:latin typeface="Verdana"/>
                <a:cs typeface="Verdana"/>
              </a:rPr>
              <a:t>particuliers,</a:t>
            </a:r>
            <a:r>
              <a:rPr sz="2000" spc="-15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7E7E7E"/>
                </a:solidFill>
                <a:latin typeface="Verdana"/>
                <a:cs typeface="Verdana"/>
              </a:rPr>
              <a:t>mais</a:t>
            </a:r>
            <a:r>
              <a:rPr sz="2000" spc="-1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7E7E7E"/>
                </a:solidFill>
                <a:latin typeface="Verdana"/>
                <a:cs typeface="Verdana"/>
              </a:rPr>
              <a:t>également</a:t>
            </a:r>
            <a:endParaRPr sz="2000">
              <a:latin typeface="Verdana"/>
              <a:cs typeface="Verdana"/>
            </a:endParaRPr>
          </a:p>
          <a:p>
            <a:pPr marL="698500">
              <a:lnSpc>
                <a:spcPts val="2160"/>
              </a:lnSpc>
            </a:pPr>
            <a:r>
              <a:rPr sz="2000" spc="5" dirty="0">
                <a:solidFill>
                  <a:srgbClr val="7E7E7E"/>
                </a:solidFill>
                <a:latin typeface="Verdana"/>
                <a:cs typeface="Verdana"/>
              </a:rPr>
              <a:t>une</a:t>
            </a:r>
            <a:r>
              <a:rPr sz="2000" spc="-16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7E7E7E"/>
                </a:solidFill>
                <a:latin typeface="Verdana"/>
                <a:cs typeface="Verdana"/>
              </a:rPr>
              <a:t>p</a:t>
            </a:r>
            <a:r>
              <a:rPr sz="2000" spc="-65" dirty="0">
                <a:solidFill>
                  <a:srgbClr val="7E7E7E"/>
                </a:solidFill>
                <a:latin typeface="Verdana"/>
                <a:cs typeface="Verdana"/>
              </a:rPr>
              <a:t>r</a:t>
            </a:r>
            <a:r>
              <a:rPr sz="2000" spc="100" dirty="0">
                <a:solidFill>
                  <a:srgbClr val="7E7E7E"/>
                </a:solidFill>
                <a:latin typeface="Verdana"/>
                <a:cs typeface="Verdana"/>
              </a:rPr>
              <a:t>é</a:t>
            </a:r>
            <a:r>
              <a:rPr sz="2000" spc="85" dirty="0">
                <a:solidFill>
                  <a:srgbClr val="7E7E7E"/>
                </a:solidFill>
                <a:latin typeface="Verdana"/>
                <a:cs typeface="Verdana"/>
              </a:rPr>
              <a:t>o</a:t>
            </a:r>
            <a:r>
              <a:rPr sz="2000" spc="250" dirty="0">
                <a:solidFill>
                  <a:srgbClr val="7E7E7E"/>
                </a:solidFill>
                <a:latin typeface="Verdana"/>
                <a:cs typeface="Verdana"/>
              </a:rPr>
              <a:t>c</a:t>
            </a:r>
            <a:r>
              <a:rPr sz="2000" spc="254" dirty="0">
                <a:solidFill>
                  <a:srgbClr val="7E7E7E"/>
                </a:solidFill>
                <a:latin typeface="Verdana"/>
                <a:cs typeface="Verdana"/>
              </a:rPr>
              <a:t>c</a:t>
            </a:r>
            <a:r>
              <a:rPr sz="2000" spc="80" dirty="0">
                <a:solidFill>
                  <a:srgbClr val="7E7E7E"/>
                </a:solidFill>
                <a:latin typeface="Verdana"/>
                <a:cs typeface="Verdana"/>
              </a:rPr>
              <a:t>up</a:t>
            </a:r>
            <a:r>
              <a:rPr sz="2000" spc="65" dirty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2000" spc="-150" dirty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7E7E7E"/>
                </a:solidFill>
                <a:latin typeface="Verdana"/>
                <a:cs typeface="Verdana"/>
              </a:rPr>
              <a:t>i</a:t>
            </a:r>
            <a:r>
              <a:rPr sz="2000" spc="-50" dirty="0">
                <a:solidFill>
                  <a:srgbClr val="7E7E7E"/>
                </a:solidFill>
                <a:latin typeface="Verdana"/>
                <a:cs typeface="Verdana"/>
              </a:rPr>
              <a:t>o</a:t>
            </a:r>
            <a:r>
              <a:rPr sz="2000" spc="-45" dirty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2000" spc="-9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440" dirty="0">
                <a:solidFill>
                  <a:srgbClr val="7E7E7E"/>
                </a:solidFill>
                <a:latin typeface="Verdana"/>
                <a:cs typeface="Verdana"/>
              </a:rPr>
              <a:t>«</a:t>
            </a:r>
            <a:r>
              <a:rPr sz="2000" spc="-14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155" dirty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2000" spc="-50" dirty="0">
                <a:solidFill>
                  <a:srgbClr val="7E7E7E"/>
                </a:solidFill>
                <a:latin typeface="Verdana"/>
                <a:cs typeface="Verdana"/>
              </a:rPr>
              <a:t>u</a:t>
            </a:r>
            <a:r>
              <a:rPr sz="2000" spc="-16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7E7E7E"/>
                </a:solidFill>
                <a:latin typeface="Verdana"/>
                <a:cs typeface="Verdana"/>
              </a:rPr>
              <a:t>qu</a:t>
            </a:r>
            <a:r>
              <a:rPr sz="2000" spc="40" dirty="0">
                <a:solidFill>
                  <a:srgbClr val="7E7E7E"/>
                </a:solidFill>
                <a:latin typeface="Verdana"/>
                <a:cs typeface="Verdana"/>
              </a:rPr>
              <a:t>o</a:t>
            </a:r>
            <a:r>
              <a:rPr sz="2000" spc="-150" dirty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7E7E7E"/>
                </a:solidFill>
                <a:latin typeface="Verdana"/>
                <a:cs typeface="Verdana"/>
              </a:rPr>
              <a:t>id</a:t>
            </a:r>
            <a:r>
              <a:rPr sz="2000" spc="-30" dirty="0">
                <a:solidFill>
                  <a:srgbClr val="7E7E7E"/>
                </a:solidFill>
                <a:latin typeface="Verdana"/>
                <a:cs typeface="Verdana"/>
              </a:rPr>
              <a:t>ie</a:t>
            </a:r>
            <a:r>
              <a:rPr sz="2000" spc="-35" dirty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2000" spc="-10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000" spc="-440" dirty="0">
                <a:solidFill>
                  <a:srgbClr val="7E7E7E"/>
                </a:solidFill>
                <a:latin typeface="Verdana"/>
                <a:cs typeface="Verdana"/>
              </a:rPr>
              <a:t>»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634409" y="422358"/>
            <a:ext cx="1158240" cy="960755"/>
            <a:chOff x="8634409" y="422358"/>
            <a:chExt cx="1158240" cy="960755"/>
          </a:xfrm>
        </p:grpSpPr>
        <p:sp>
          <p:nvSpPr>
            <p:cNvPr id="5" name="object 5"/>
            <p:cNvSpPr/>
            <p:nvPr/>
          </p:nvSpPr>
          <p:spPr>
            <a:xfrm>
              <a:off x="8634409" y="422358"/>
              <a:ext cx="1158240" cy="960755"/>
            </a:xfrm>
            <a:custGeom>
              <a:avLst/>
              <a:gdLst/>
              <a:ahLst/>
              <a:cxnLst/>
              <a:rect l="l" t="t" r="r" b="b"/>
              <a:pathLst>
                <a:path w="1158240" h="960755">
                  <a:moveTo>
                    <a:pt x="579586" y="0"/>
                  </a:moveTo>
                  <a:lnTo>
                    <a:pt x="538353" y="21192"/>
                  </a:lnTo>
                  <a:lnTo>
                    <a:pt x="17669" y="867325"/>
                  </a:lnTo>
                  <a:lnTo>
                    <a:pt x="0" y="912045"/>
                  </a:lnTo>
                  <a:lnTo>
                    <a:pt x="1177" y="927343"/>
                  </a:lnTo>
                  <a:lnTo>
                    <a:pt x="38874" y="959118"/>
                  </a:lnTo>
                  <a:lnTo>
                    <a:pt x="1103809" y="960295"/>
                  </a:lnTo>
                  <a:lnTo>
                    <a:pt x="1116767" y="959118"/>
                  </a:lnTo>
                  <a:lnTo>
                    <a:pt x="1129725" y="955587"/>
                  </a:lnTo>
                  <a:lnTo>
                    <a:pt x="1141504" y="948526"/>
                  </a:lnTo>
                  <a:lnTo>
                    <a:pt x="1152103" y="937935"/>
                  </a:lnTo>
                  <a:lnTo>
                    <a:pt x="1157984" y="926167"/>
                  </a:lnTo>
                  <a:lnTo>
                    <a:pt x="1157984" y="909691"/>
                  </a:lnTo>
                  <a:lnTo>
                    <a:pt x="1152103" y="889686"/>
                  </a:lnTo>
                  <a:lnTo>
                    <a:pt x="1137966" y="867325"/>
                  </a:lnTo>
                  <a:lnTo>
                    <a:pt x="631418" y="36488"/>
                  </a:lnTo>
                  <a:lnTo>
                    <a:pt x="619640" y="21192"/>
                  </a:lnTo>
                  <a:lnTo>
                    <a:pt x="606682" y="9413"/>
                  </a:lnTo>
                  <a:lnTo>
                    <a:pt x="593724" y="2365"/>
                  </a:lnTo>
                  <a:lnTo>
                    <a:pt x="579586" y="0"/>
                  </a:lnTo>
                  <a:close/>
                </a:path>
              </a:pathLst>
            </a:custGeom>
            <a:solidFill>
              <a:srgbClr val="FF20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05217" y="568294"/>
              <a:ext cx="817880" cy="708660"/>
            </a:xfrm>
            <a:custGeom>
              <a:avLst/>
              <a:gdLst/>
              <a:ahLst/>
              <a:cxnLst/>
              <a:rect l="l" t="t" r="r" b="b"/>
              <a:pathLst>
                <a:path w="817879" h="708660">
                  <a:moveTo>
                    <a:pt x="408778" y="0"/>
                  </a:moveTo>
                  <a:lnTo>
                    <a:pt x="0" y="708445"/>
                  </a:lnTo>
                  <a:lnTo>
                    <a:pt x="817541" y="708445"/>
                  </a:lnTo>
                  <a:lnTo>
                    <a:pt x="4087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8025" y="736573"/>
              <a:ext cx="119380" cy="370840"/>
            </a:xfrm>
            <a:custGeom>
              <a:avLst/>
              <a:gdLst/>
              <a:ahLst/>
              <a:cxnLst/>
              <a:rect l="l" t="t" r="r" b="b"/>
              <a:pathLst>
                <a:path w="119379" h="370840">
                  <a:moveTo>
                    <a:pt x="62431" y="0"/>
                  </a:moveTo>
                  <a:lnTo>
                    <a:pt x="16496" y="11779"/>
                  </a:lnTo>
                  <a:lnTo>
                    <a:pt x="4717" y="22359"/>
                  </a:lnTo>
                  <a:lnTo>
                    <a:pt x="1179" y="25891"/>
                  </a:lnTo>
                  <a:lnTo>
                    <a:pt x="12958" y="347170"/>
                  </a:lnTo>
                  <a:lnTo>
                    <a:pt x="50653" y="369530"/>
                  </a:lnTo>
                  <a:lnTo>
                    <a:pt x="60072" y="370696"/>
                  </a:lnTo>
                  <a:lnTo>
                    <a:pt x="77749" y="368347"/>
                  </a:lnTo>
                  <a:lnTo>
                    <a:pt x="118982" y="29423"/>
                  </a:lnTo>
                  <a:lnTo>
                    <a:pt x="117802" y="25891"/>
                  </a:lnTo>
                  <a:lnTo>
                    <a:pt x="85988" y="3532"/>
                  </a:lnTo>
                  <a:lnTo>
                    <a:pt x="75389" y="1182"/>
                  </a:lnTo>
                  <a:lnTo>
                    <a:pt x="624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8026" y="1128462"/>
              <a:ext cx="118982" cy="1188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5720" y="2960941"/>
            <a:ext cx="725487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>
                <a:solidFill>
                  <a:srgbClr val="000000"/>
                </a:solidFill>
                <a:latin typeface="Tahoma"/>
                <a:cs typeface="Tahoma"/>
              </a:rPr>
              <a:t>Merci</a:t>
            </a:r>
            <a:r>
              <a:rPr sz="3800" spc="-7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800" spc="-100" dirty="0">
                <a:solidFill>
                  <a:srgbClr val="000000"/>
                </a:solidFill>
                <a:latin typeface="Tahoma"/>
                <a:cs typeface="Tahoma"/>
              </a:rPr>
              <a:t>pour</a:t>
            </a:r>
            <a:r>
              <a:rPr sz="3800" spc="-5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800" spc="-145" dirty="0">
                <a:solidFill>
                  <a:srgbClr val="000000"/>
                </a:solidFill>
                <a:latin typeface="Tahoma"/>
                <a:cs typeface="Tahoma"/>
              </a:rPr>
              <a:t>votre</a:t>
            </a:r>
            <a:r>
              <a:rPr sz="3800" spc="-4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800" spc="-80" dirty="0">
                <a:solidFill>
                  <a:srgbClr val="000000"/>
                </a:solidFill>
                <a:latin typeface="Tahoma"/>
                <a:cs typeface="Tahoma"/>
              </a:rPr>
              <a:t>participation</a:t>
            </a:r>
            <a:r>
              <a:rPr sz="3800" spc="-5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800" spc="-240" dirty="0">
                <a:solidFill>
                  <a:srgbClr val="000000"/>
                </a:solidFill>
                <a:latin typeface="Tahoma"/>
                <a:cs typeface="Tahoma"/>
              </a:rPr>
              <a:t>!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1055" y="653065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0"/>
            <a:ext cx="6342380" cy="6418580"/>
            <a:chOff x="1524000" y="0"/>
            <a:chExt cx="6342380" cy="64185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9120" y="401320"/>
              <a:ext cx="5565139" cy="5562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0" y="0"/>
              <a:ext cx="6342380" cy="641858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979545" y="4567618"/>
            <a:ext cx="138811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0" dirty="0">
                <a:latin typeface="Verdana"/>
                <a:cs typeface="Verdana"/>
              </a:rPr>
              <a:t>AVANCEMENT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018" y="901636"/>
            <a:ext cx="4205605" cy="4426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7305" algn="ctr">
              <a:lnSpc>
                <a:spcPct val="100000"/>
              </a:lnSpc>
              <a:spcBef>
                <a:spcPts val="100"/>
              </a:spcBef>
            </a:pPr>
            <a:r>
              <a:rPr sz="5400" b="1" spc="-459" dirty="0">
                <a:solidFill>
                  <a:srgbClr val="C00000"/>
                </a:solidFill>
                <a:latin typeface="Tahoma"/>
                <a:cs typeface="Tahoma"/>
              </a:rPr>
              <a:t>D</a:t>
            </a:r>
            <a:r>
              <a:rPr sz="5400" b="1" spc="-370" dirty="0">
                <a:solidFill>
                  <a:srgbClr val="C00000"/>
                </a:solidFill>
                <a:latin typeface="Tahoma"/>
                <a:cs typeface="Tahoma"/>
              </a:rPr>
              <a:t>E</a:t>
            </a:r>
            <a:r>
              <a:rPr sz="5400" b="1" spc="-7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5400" b="1" spc="-615" dirty="0">
                <a:solidFill>
                  <a:srgbClr val="C00000"/>
                </a:solidFill>
                <a:latin typeface="Tahoma"/>
                <a:cs typeface="Tahoma"/>
              </a:rPr>
              <a:t>L</a:t>
            </a:r>
            <a:r>
              <a:rPr sz="5400" b="1" spc="185" dirty="0">
                <a:solidFill>
                  <a:srgbClr val="C00000"/>
                </a:solidFill>
                <a:latin typeface="Tahoma"/>
                <a:cs typeface="Tahoma"/>
              </a:rPr>
              <a:t>A  </a:t>
            </a:r>
            <a:r>
              <a:rPr sz="5400" b="1" spc="-605" dirty="0">
                <a:solidFill>
                  <a:srgbClr val="C00000"/>
                </a:solidFill>
                <a:latin typeface="Tahoma"/>
                <a:cs typeface="Tahoma"/>
              </a:rPr>
              <a:t>STRATEGIE </a:t>
            </a:r>
            <a:r>
              <a:rPr sz="5400" b="1" spc="-60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5400" b="1" spc="-85" dirty="0">
                <a:solidFill>
                  <a:srgbClr val="C00000"/>
                </a:solidFill>
                <a:latin typeface="Tahoma"/>
                <a:cs typeface="Tahoma"/>
              </a:rPr>
              <a:t>AUX </a:t>
            </a:r>
            <a:r>
              <a:rPr sz="5400" b="1" spc="-8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5400" b="1" spc="-484" dirty="0">
                <a:solidFill>
                  <a:srgbClr val="C00000"/>
                </a:solidFill>
                <a:latin typeface="Tahoma"/>
                <a:cs typeface="Tahoma"/>
              </a:rPr>
              <a:t>I</a:t>
            </a:r>
            <a:r>
              <a:rPr sz="5400" b="1" spc="-780" dirty="0">
                <a:solidFill>
                  <a:srgbClr val="C00000"/>
                </a:solidFill>
                <a:latin typeface="Tahoma"/>
                <a:cs typeface="Tahoma"/>
              </a:rPr>
              <a:t>N</a:t>
            </a:r>
            <a:r>
              <a:rPr sz="5400" b="1" spc="-844" dirty="0">
                <a:solidFill>
                  <a:srgbClr val="C00000"/>
                </a:solidFill>
                <a:latin typeface="Tahoma"/>
                <a:cs typeface="Tahoma"/>
              </a:rPr>
              <a:t>D</a:t>
            </a:r>
            <a:r>
              <a:rPr sz="5400" b="1" spc="-525" dirty="0">
                <a:solidFill>
                  <a:srgbClr val="C00000"/>
                </a:solidFill>
                <a:latin typeface="Tahoma"/>
                <a:cs typeface="Tahoma"/>
              </a:rPr>
              <a:t>I</a:t>
            </a:r>
            <a:r>
              <a:rPr sz="5400" b="1" spc="610" dirty="0">
                <a:solidFill>
                  <a:srgbClr val="C00000"/>
                </a:solidFill>
                <a:latin typeface="Tahoma"/>
                <a:cs typeface="Tahoma"/>
              </a:rPr>
              <a:t>C</a:t>
            </a:r>
            <a:r>
              <a:rPr sz="5400" b="1" spc="-325" dirty="0">
                <a:solidFill>
                  <a:srgbClr val="C00000"/>
                </a:solidFill>
                <a:latin typeface="Tahoma"/>
                <a:cs typeface="Tahoma"/>
              </a:rPr>
              <a:t>A</a:t>
            </a:r>
            <a:r>
              <a:rPr sz="5400" b="1" spc="-660" dirty="0">
                <a:solidFill>
                  <a:srgbClr val="C00000"/>
                </a:solidFill>
                <a:latin typeface="Tahoma"/>
                <a:cs typeface="Tahoma"/>
              </a:rPr>
              <a:t>TE</a:t>
            </a:r>
            <a:r>
              <a:rPr sz="5400" b="1" spc="-790" dirty="0">
                <a:solidFill>
                  <a:srgbClr val="C00000"/>
                </a:solidFill>
                <a:latin typeface="Tahoma"/>
                <a:cs typeface="Tahoma"/>
              </a:rPr>
              <a:t>U</a:t>
            </a:r>
            <a:r>
              <a:rPr sz="5400" b="1" spc="-805" dirty="0">
                <a:solidFill>
                  <a:srgbClr val="C00000"/>
                </a:solidFill>
                <a:latin typeface="Tahoma"/>
                <a:cs typeface="Tahoma"/>
              </a:rPr>
              <a:t>R</a:t>
            </a:r>
            <a:r>
              <a:rPr sz="5400" b="1" spc="-615" dirty="0">
                <a:solidFill>
                  <a:srgbClr val="C00000"/>
                </a:solidFill>
                <a:latin typeface="Tahoma"/>
                <a:cs typeface="Tahoma"/>
              </a:rPr>
              <a:t>S</a:t>
            </a:r>
            <a:endParaRPr sz="5400">
              <a:latin typeface="Tahoma"/>
              <a:cs typeface="Tahoma"/>
            </a:endParaRPr>
          </a:p>
          <a:p>
            <a:pPr marL="34925">
              <a:lnSpc>
                <a:spcPct val="100000"/>
              </a:lnSpc>
              <a:spcBef>
                <a:spcPts val="4530"/>
              </a:spcBef>
            </a:pPr>
            <a:r>
              <a:rPr sz="3500" spc="-95" dirty="0">
                <a:solidFill>
                  <a:srgbClr val="868686"/>
                </a:solidFill>
                <a:latin typeface="Verdana"/>
                <a:cs typeface="Verdana"/>
              </a:rPr>
              <a:t>P</a:t>
            </a:r>
            <a:r>
              <a:rPr sz="3500" spc="100" dirty="0">
                <a:solidFill>
                  <a:srgbClr val="868686"/>
                </a:solidFill>
                <a:latin typeface="Verdana"/>
                <a:cs typeface="Verdana"/>
              </a:rPr>
              <a:t>A</a:t>
            </a:r>
            <a:r>
              <a:rPr sz="3500" spc="-380" dirty="0">
                <a:solidFill>
                  <a:srgbClr val="868686"/>
                </a:solidFill>
                <a:latin typeface="Verdana"/>
                <a:cs typeface="Verdana"/>
              </a:rPr>
              <a:t>R</a:t>
            </a:r>
            <a:r>
              <a:rPr sz="3500" spc="-725" dirty="0">
                <a:solidFill>
                  <a:srgbClr val="868686"/>
                </a:solidFill>
                <a:latin typeface="Verdana"/>
                <a:cs typeface="Verdana"/>
              </a:rPr>
              <a:t>T</a:t>
            </a:r>
            <a:r>
              <a:rPr sz="3500" spc="-720" dirty="0">
                <a:solidFill>
                  <a:srgbClr val="868686"/>
                </a:solidFill>
                <a:latin typeface="Verdana"/>
                <a:cs typeface="Verdana"/>
              </a:rPr>
              <a:t>I</a:t>
            </a:r>
            <a:r>
              <a:rPr sz="3500" spc="-340" dirty="0">
                <a:solidFill>
                  <a:srgbClr val="868686"/>
                </a:solidFill>
                <a:latin typeface="Verdana"/>
                <a:cs typeface="Verdana"/>
              </a:rPr>
              <a:t>E</a:t>
            </a:r>
            <a:r>
              <a:rPr sz="3500" spc="-450" dirty="0">
                <a:solidFill>
                  <a:srgbClr val="868686"/>
                </a:solidFill>
                <a:latin typeface="Verdana"/>
                <a:cs typeface="Verdana"/>
              </a:rPr>
              <a:t> </a:t>
            </a:r>
            <a:r>
              <a:rPr sz="3500" spc="-285" dirty="0">
                <a:solidFill>
                  <a:srgbClr val="868686"/>
                </a:solidFill>
                <a:latin typeface="Verdana"/>
                <a:cs typeface="Verdana"/>
              </a:rPr>
              <a:t>1</a:t>
            </a:r>
            <a:endParaRPr sz="3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967" y="777621"/>
            <a:ext cx="70440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" dirty="0">
                <a:latin typeface="Tahoma"/>
                <a:cs typeface="Tahoma"/>
              </a:rPr>
              <a:t>Balanced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spc="10" dirty="0">
                <a:latin typeface="Tahoma"/>
                <a:cs typeface="Tahoma"/>
              </a:rPr>
              <a:t>Scorecard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spc="-15" dirty="0">
                <a:latin typeface="Tahoma"/>
                <a:cs typeface="Tahoma"/>
              </a:rPr>
              <a:t>Kaplan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spc="-140" dirty="0">
                <a:latin typeface="Tahoma"/>
                <a:cs typeface="Tahoma"/>
              </a:rPr>
              <a:t>Norton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405120" y="3169920"/>
            <a:ext cx="1386840" cy="1386840"/>
            <a:chOff x="5405120" y="3169920"/>
            <a:chExt cx="1386840" cy="1386840"/>
          </a:xfrm>
        </p:grpSpPr>
        <p:sp>
          <p:nvSpPr>
            <p:cNvPr id="4" name="object 4"/>
            <p:cNvSpPr/>
            <p:nvPr/>
          </p:nvSpPr>
          <p:spPr>
            <a:xfrm>
              <a:off x="5417820" y="3182619"/>
              <a:ext cx="1361440" cy="1361440"/>
            </a:xfrm>
            <a:custGeom>
              <a:avLst/>
              <a:gdLst/>
              <a:ahLst/>
              <a:cxnLst/>
              <a:rect l="l" t="t" r="r" b="b"/>
              <a:pathLst>
                <a:path w="1361440" h="1361439">
                  <a:moveTo>
                    <a:pt x="1361059" y="680593"/>
                  </a:moveTo>
                  <a:lnTo>
                    <a:pt x="1359408" y="631952"/>
                  </a:lnTo>
                  <a:lnTo>
                    <a:pt x="1354328" y="584200"/>
                  </a:lnTo>
                  <a:lnTo>
                    <a:pt x="1346073" y="537591"/>
                  </a:lnTo>
                  <a:lnTo>
                    <a:pt x="1334643" y="492125"/>
                  </a:lnTo>
                  <a:lnTo>
                    <a:pt x="1320292" y="447929"/>
                  </a:lnTo>
                  <a:lnTo>
                    <a:pt x="1303020" y="405003"/>
                  </a:lnTo>
                  <a:lnTo>
                    <a:pt x="1282954" y="363728"/>
                  </a:lnTo>
                  <a:lnTo>
                    <a:pt x="1260348" y="323977"/>
                  </a:lnTo>
                  <a:lnTo>
                    <a:pt x="1235202" y="286004"/>
                  </a:lnTo>
                  <a:lnTo>
                    <a:pt x="1207376" y="249809"/>
                  </a:lnTo>
                  <a:lnTo>
                    <a:pt x="1177544" y="215646"/>
                  </a:lnTo>
                  <a:lnTo>
                    <a:pt x="1145400" y="183515"/>
                  </a:lnTo>
                  <a:lnTo>
                    <a:pt x="1111250" y="153670"/>
                  </a:lnTo>
                  <a:lnTo>
                    <a:pt x="1075055" y="125857"/>
                  </a:lnTo>
                  <a:lnTo>
                    <a:pt x="1037082" y="100711"/>
                  </a:lnTo>
                  <a:lnTo>
                    <a:pt x="997331" y="78105"/>
                  </a:lnTo>
                  <a:lnTo>
                    <a:pt x="956056" y="58039"/>
                  </a:lnTo>
                  <a:lnTo>
                    <a:pt x="913130" y="40767"/>
                  </a:lnTo>
                  <a:lnTo>
                    <a:pt x="868934" y="26416"/>
                  </a:lnTo>
                  <a:lnTo>
                    <a:pt x="823468" y="14986"/>
                  </a:lnTo>
                  <a:lnTo>
                    <a:pt x="776859" y="6731"/>
                  </a:lnTo>
                  <a:lnTo>
                    <a:pt x="729107" y="1651"/>
                  </a:lnTo>
                  <a:lnTo>
                    <a:pt x="680593" y="0"/>
                  </a:lnTo>
                  <a:lnTo>
                    <a:pt x="631952" y="1651"/>
                  </a:lnTo>
                  <a:lnTo>
                    <a:pt x="584200" y="6731"/>
                  </a:lnTo>
                  <a:lnTo>
                    <a:pt x="537591" y="14986"/>
                  </a:lnTo>
                  <a:lnTo>
                    <a:pt x="492125" y="26416"/>
                  </a:lnTo>
                  <a:lnTo>
                    <a:pt x="447929" y="40767"/>
                  </a:lnTo>
                  <a:lnTo>
                    <a:pt x="405003" y="58039"/>
                  </a:lnTo>
                  <a:lnTo>
                    <a:pt x="363728" y="78105"/>
                  </a:lnTo>
                  <a:lnTo>
                    <a:pt x="323977" y="100711"/>
                  </a:lnTo>
                  <a:lnTo>
                    <a:pt x="286004" y="125857"/>
                  </a:lnTo>
                  <a:lnTo>
                    <a:pt x="249809" y="153670"/>
                  </a:lnTo>
                  <a:lnTo>
                    <a:pt x="215646" y="183515"/>
                  </a:lnTo>
                  <a:lnTo>
                    <a:pt x="183515" y="215646"/>
                  </a:lnTo>
                  <a:lnTo>
                    <a:pt x="153670" y="249809"/>
                  </a:lnTo>
                  <a:lnTo>
                    <a:pt x="125857" y="286004"/>
                  </a:lnTo>
                  <a:lnTo>
                    <a:pt x="100711" y="323977"/>
                  </a:lnTo>
                  <a:lnTo>
                    <a:pt x="78105" y="363728"/>
                  </a:lnTo>
                  <a:lnTo>
                    <a:pt x="58039" y="405003"/>
                  </a:lnTo>
                  <a:lnTo>
                    <a:pt x="40767" y="447929"/>
                  </a:lnTo>
                  <a:lnTo>
                    <a:pt x="26416" y="492125"/>
                  </a:lnTo>
                  <a:lnTo>
                    <a:pt x="14986" y="537591"/>
                  </a:lnTo>
                  <a:lnTo>
                    <a:pt x="6731" y="584200"/>
                  </a:lnTo>
                  <a:lnTo>
                    <a:pt x="1651" y="631952"/>
                  </a:lnTo>
                  <a:lnTo>
                    <a:pt x="0" y="680593"/>
                  </a:lnTo>
                  <a:lnTo>
                    <a:pt x="1651" y="729107"/>
                  </a:lnTo>
                  <a:lnTo>
                    <a:pt x="6731" y="776859"/>
                  </a:lnTo>
                  <a:lnTo>
                    <a:pt x="14986" y="823468"/>
                  </a:lnTo>
                  <a:lnTo>
                    <a:pt x="26416" y="868934"/>
                  </a:lnTo>
                  <a:lnTo>
                    <a:pt x="40767" y="913130"/>
                  </a:lnTo>
                  <a:lnTo>
                    <a:pt x="58039" y="956056"/>
                  </a:lnTo>
                  <a:lnTo>
                    <a:pt x="78105" y="997331"/>
                  </a:lnTo>
                  <a:lnTo>
                    <a:pt x="100711" y="1037082"/>
                  </a:lnTo>
                  <a:lnTo>
                    <a:pt x="125857" y="1075055"/>
                  </a:lnTo>
                  <a:lnTo>
                    <a:pt x="153670" y="1111250"/>
                  </a:lnTo>
                  <a:lnTo>
                    <a:pt x="183515" y="1145413"/>
                  </a:lnTo>
                  <a:lnTo>
                    <a:pt x="215646" y="1177544"/>
                  </a:lnTo>
                  <a:lnTo>
                    <a:pt x="249809" y="1207389"/>
                  </a:lnTo>
                  <a:lnTo>
                    <a:pt x="286004" y="1235202"/>
                  </a:lnTo>
                  <a:lnTo>
                    <a:pt x="323977" y="1260348"/>
                  </a:lnTo>
                  <a:lnTo>
                    <a:pt x="363728" y="1282954"/>
                  </a:lnTo>
                  <a:lnTo>
                    <a:pt x="405003" y="1303020"/>
                  </a:lnTo>
                  <a:lnTo>
                    <a:pt x="447929" y="1320292"/>
                  </a:lnTo>
                  <a:lnTo>
                    <a:pt x="492125" y="1334643"/>
                  </a:lnTo>
                  <a:lnTo>
                    <a:pt x="537591" y="1346073"/>
                  </a:lnTo>
                  <a:lnTo>
                    <a:pt x="584200" y="1354328"/>
                  </a:lnTo>
                  <a:lnTo>
                    <a:pt x="631952" y="1359408"/>
                  </a:lnTo>
                  <a:lnTo>
                    <a:pt x="680593" y="1361059"/>
                  </a:lnTo>
                  <a:lnTo>
                    <a:pt x="729107" y="1359408"/>
                  </a:lnTo>
                  <a:lnTo>
                    <a:pt x="776859" y="1354328"/>
                  </a:lnTo>
                  <a:lnTo>
                    <a:pt x="823468" y="1346073"/>
                  </a:lnTo>
                  <a:lnTo>
                    <a:pt x="868934" y="1334643"/>
                  </a:lnTo>
                  <a:lnTo>
                    <a:pt x="913130" y="1320292"/>
                  </a:lnTo>
                  <a:lnTo>
                    <a:pt x="956056" y="1303020"/>
                  </a:lnTo>
                  <a:lnTo>
                    <a:pt x="997331" y="1282954"/>
                  </a:lnTo>
                  <a:lnTo>
                    <a:pt x="1037082" y="1260348"/>
                  </a:lnTo>
                  <a:lnTo>
                    <a:pt x="1075055" y="1235202"/>
                  </a:lnTo>
                  <a:lnTo>
                    <a:pt x="1111250" y="1207389"/>
                  </a:lnTo>
                  <a:lnTo>
                    <a:pt x="1145400" y="1177544"/>
                  </a:lnTo>
                  <a:lnTo>
                    <a:pt x="1177544" y="1145413"/>
                  </a:lnTo>
                  <a:lnTo>
                    <a:pt x="1207376" y="1111250"/>
                  </a:lnTo>
                  <a:lnTo>
                    <a:pt x="1235202" y="1075055"/>
                  </a:lnTo>
                  <a:lnTo>
                    <a:pt x="1260348" y="1037082"/>
                  </a:lnTo>
                  <a:lnTo>
                    <a:pt x="1282954" y="997331"/>
                  </a:lnTo>
                  <a:lnTo>
                    <a:pt x="1303020" y="956056"/>
                  </a:lnTo>
                  <a:lnTo>
                    <a:pt x="1320292" y="913130"/>
                  </a:lnTo>
                  <a:lnTo>
                    <a:pt x="1334643" y="868934"/>
                  </a:lnTo>
                  <a:lnTo>
                    <a:pt x="1346073" y="823468"/>
                  </a:lnTo>
                  <a:lnTo>
                    <a:pt x="1354328" y="776859"/>
                  </a:lnTo>
                  <a:lnTo>
                    <a:pt x="1359408" y="729107"/>
                  </a:lnTo>
                  <a:lnTo>
                    <a:pt x="1361059" y="680593"/>
                  </a:lnTo>
                  <a:close/>
                </a:path>
              </a:pathLst>
            </a:custGeom>
            <a:solidFill>
              <a:srgbClr val="CE1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17820" y="3182620"/>
              <a:ext cx="1361440" cy="1361440"/>
            </a:xfrm>
            <a:custGeom>
              <a:avLst/>
              <a:gdLst/>
              <a:ahLst/>
              <a:cxnLst/>
              <a:rect l="l" t="t" r="r" b="b"/>
              <a:pathLst>
                <a:path w="1361440" h="1361439">
                  <a:moveTo>
                    <a:pt x="0" y="680592"/>
                  </a:moveTo>
                  <a:lnTo>
                    <a:pt x="1650" y="631951"/>
                  </a:lnTo>
                  <a:lnTo>
                    <a:pt x="6730" y="584199"/>
                  </a:lnTo>
                  <a:lnTo>
                    <a:pt x="14985" y="537590"/>
                  </a:lnTo>
                  <a:lnTo>
                    <a:pt x="26415" y="492124"/>
                  </a:lnTo>
                  <a:lnTo>
                    <a:pt x="40766" y="447928"/>
                  </a:lnTo>
                  <a:lnTo>
                    <a:pt x="58038" y="405002"/>
                  </a:lnTo>
                  <a:lnTo>
                    <a:pt x="78104" y="363727"/>
                  </a:lnTo>
                  <a:lnTo>
                    <a:pt x="100710" y="323976"/>
                  </a:lnTo>
                  <a:lnTo>
                    <a:pt x="125856" y="286003"/>
                  </a:lnTo>
                  <a:lnTo>
                    <a:pt x="153669" y="249808"/>
                  </a:lnTo>
                  <a:lnTo>
                    <a:pt x="183514" y="215645"/>
                  </a:lnTo>
                  <a:lnTo>
                    <a:pt x="215645" y="183514"/>
                  </a:lnTo>
                  <a:lnTo>
                    <a:pt x="249808" y="153669"/>
                  </a:lnTo>
                  <a:lnTo>
                    <a:pt x="286003" y="125856"/>
                  </a:lnTo>
                  <a:lnTo>
                    <a:pt x="323976" y="100710"/>
                  </a:lnTo>
                  <a:lnTo>
                    <a:pt x="363727" y="78104"/>
                  </a:lnTo>
                  <a:lnTo>
                    <a:pt x="405002" y="58038"/>
                  </a:lnTo>
                  <a:lnTo>
                    <a:pt x="447928" y="40766"/>
                  </a:lnTo>
                  <a:lnTo>
                    <a:pt x="492125" y="26415"/>
                  </a:lnTo>
                  <a:lnTo>
                    <a:pt x="537590" y="14985"/>
                  </a:lnTo>
                  <a:lnTo>
                    <a:pt x="584200" y="6730"/>
                  </a:lnTo>
                  <a:lnTo>
                    <a:pt x="631951" y="1650"/>
                  </a:lnTo>
                  <a:lnTo>
                    <a:pt x="680592" y="0"/>
                  </a:lnTo>
                  <a:lnTo>
                    <a:pt x="729106" y="1650"/>
                  </a:lnTo>
                  <a:lnTo>
                    <a:pt x="776858" y="6730"/>
                  </a:lnTo>
                  <a:lnTo>
                    <a:pt x="823467" y="14985"/>
                  </a:lnTo>
                  <a:lnTo>
                    <a:pt x="868933" y="26415"/>
                  </a:lnTo>
                  <a:lnTo>
                    <a:pt x="913129" y="40766"/>
                  </a:lnTo>
                  <a:lnTo>
                    <a:pt x="956055" y="58038"/>
                  </a:lnTo>
                  <a:lnTo>
                    <a:pt x="997330" y="78104"/>
                  </a:lnTo>
                  <a:lnTo>
                    <a:pt x="1037081" y="100710"/>
                  </a:lnTo>
                  <a:lnTo>
                    <a:pt x="1075054" y="125856"/>
                  </a:lnTo>
                  <a:lnTo>
                    <a:pt x="1111250" y="153669"/>
                  </a:lnTo>
                  <a:lnTo>
                    <a:pt x="1145412" y="183514"/>
                  </a:lnTo>
                  <a:lnTo>
                    <a:pt x="1177544" y="215645"/>
                  </a:lnTo>
                  <a:lnTo>
                    <a:pt x="1207388" y="249808"/>
                  </a:lnTo>
                  <a:lnTo>
                    <a:pt x="1235202" y="286003"/>
                  </a:lnTo>
                  <a:lnTo>
                    <a:pt x="1260348" y="323976"/>
                  </a:lnTo>
                  <a:lnTo>
                    <a:pt x="1282953" y="363727"/>
                  </a:lnTo>
                  <a:lnTo>
                    <a:pt x="1303020" y="405002"/>
                  </a:lnTo>
                  <a:lnTo>
                    <a:pt x="1320291" y="447928"/>
                  </a:lnTo>
                  <a:lnTo>
                    <a:pt x="1334643" y="492124"/>
                  </a:lnTo>
                  <a:lnTo>
                    <a:pt x="1346073" y="537590"/>
                  </a:lnTo>
                  <a:lnTo>
                    <a:pt x="1354327" y="584199"/>
                  </a:lnTo>
                  <a:lnTo>
                    <a:pt x="1359407" y="631951"/>
                  </a:lnTo>
                  <a:lnTo>
                    <a:pt x="1361058" y="680592"/>
                  </a:lnTo>
                  <a:lnTo>
                    <a:pt x="1359407" y="729106"/>
                  </a:lnTo>
                  <a:lnTo>
                    <a:pt x="1354327" y="776858"/>
                  </a:lnTo>
                  <a:lnTo>
                    <a:pt x="1346073" y="823467"/>
                  </a:lnTo>
                  <a:lnTo>
                    <a:pt x="1334643" y="868933"/>
                  </a:lnTo>
                  <a:lnTo>
                    <a:pt x="1320291" y="913129"/>
                  </a:lnTo>
                  <a:lnTo>
                    <a:pt x="1303020" y="956055"/>
                  </a:lnTo>
                  <a:lnTo>
                    <a:pt x="1282953" y="997330"/>
                  </a:lnTo>
                  <a:lnTo>
                    <a:pt x="1260348" y="1037081"/>
                  </a:lnTo>
                  <a:lnTo>
                    <a:pt x="1235202" y="1075054"/>
                  </a:lnTo>
                  <a:lnTo>
                    <a:pt x="1207388" y="1111249"/>
                  </a:lnTo>
                  <a:lnTo>
                    <a:pt x="1177544" y="1145412"/>
                  </a:lnTo>
                  <a:lnTo>
                    <a:pt x="1145412" y="1177543"/>
                  </a:lnTo>
                  <a:lnTo>
                    <a:pt x="1111250" y="1207388"/>
                  </a:lnTo>
                  <a:lnTo>
                    <a:pt x="1075054" y="1235202"/>
                  </a:lnTo>
                  <a:lnTo>
                    <a:pt x="1037081" y="1260347"/>
                  </a:lnTo>
                  <a:lnTo>
                    <a:pt x="997330" y="1282953"/>
                  </a:lnTo>
                  <a:lnTo>
                    <a:pt x="956055" y="1303019"/>
                  </a:lnTo>
                  <a:lnTo>
                    <a:pt x="913129" y="1320291"/>
                  </a:lnTo>
                  <a:lnTo>
                    <a:pt x="868933" y="1334642"/>
                  </a:lnTo>
                  <a:lnTo>
                    <a:pt x="823467" y="1346072"/>
                  </a:lnTo>
                  <a:lnTo>
                    <a:pt x="776858" y="1354327"/>
                  </a:lnTo>
                  <a:lnTo>
                    <a:pt x="729106" y="1359407"/>
                  </a:lnTo>
                  <a:lnTo>
                    <a:pt x="680592" y="1361058"/>
                  </a:lnTo>
                  <a:lnTo>
                    <a:pt x="631951" y="1359407"/>
                  </a:lnTo>
                  <a:lnTo>
                    <a:pt x="584200" y="1354327"/>
                  </a:lnTo>
                  <a:lnTo>
                    <a:pt x="537590" y="1346072"/>
                  </a:lnTo>
                  <a:lnTo>
                    <a:pt x="492125" y="1334642"/>
                  </a:lnTo>
                  <a:lnTo>
                    <a:pt x="447928" y="1320291"/>
                  </a:lnTo>
                  <a:lnTo>
                    <a:pt x="405002" y="1303019"/>
                  </a:lnTo>
                  <a:lnTo>
                    <a:pt x="363727" y="1282953"/>
                  </a:lnTo>
                  <a:lnTo>
                    <a:pt x="323976" y="1260347"/>
                  </a:lnTo>
                  <a:lnTo>
                    <a:pt x="286003" y="1235202"/>
                  </a:lnTo>
                  <a:lnTo>
                    <a:pt x="249808" y="1207388"/>
                  </a:lnTo>
                  <a:lnTo>
                    <a:pt x="215645" y="1177543"/>
                  </a:lnTo>
                  <a:lnTo>
                    <a:pt x="183514" y="1145412"/>
                  </a:lnTo>
                  <a:lnTo>
                    <a:pt x="153669" y="1111249"/>
                  </a:lnTo>
                  <a:lnTo>
                    <a:pt x="125856" y="1075054"/>
                  </a:lnTo>
                  <a:lnTo>
                    <a:pt x="100710" y="1037081"/>
                  </a:lnTo>
                  <a:lnTo>
                    <a:pt x="78104" y="997330"/>
                  </a:lnTo>
                  <a:lnTo>
                    <a:pt x="58038" y="956055"/>
                  </a:lnTo>
                  <a:lnTo>
                    <a:pt x="40766" y="913129"/>
                  </a:lnTo>
                  <a:lnTo>
                    <a:pt x="26415" y="868933"/>
                  </a:lnTo>
                  <a:lnTo>
                    <a:pt x="14985" y="823467"/>
                  </a:lnTo>
                  <a:lnTo>
                    <a:pt x="6730" y="776858"/>
                  </a:lnTo>
                  <a:lnTo>
                    <a:pt x="1650" y="729106"/>
                  </a:lnTo>
                  <a:lnTo>
                    <a:pt x="0" y="68059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773801" y="3537203"/>
            <a:ext cx="64389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">
              <a:lnSpc>
                <a:spcPct val="1458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200" b="1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200" b="1" spc="-1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b="1" spc="-8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200" b="1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b="1" spc="-5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200" b="1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b="1" spc="-45" dirty="0">
                <a:solidFill>
                  <a:srgbClr val="FFFFFF"/>
                </a:solidFill>
                <a:latin typeface="Tahoma"/>
                <a:cs typeface="Tahoma"/>
              </a:rPr>
              <a:t>et  </a:t>
            </a:r>
            <a:r>
              <a:rPr sz="1200" b="1" spc="-1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b="1" spc="-165" dirty="0">
                <a:solidFill>
                  <a:srgbClr val="FFFFFF"/>
                </a:solidFill>
                <a:latin typeface="Tahoma"/>
                <a:cs typeface="Tahoma"/>
              </a:rPr>
              <a:t>tr</a:t>
            </a:r>
            <a:r>
              <a:rPr sz="1200" b="1" spc="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b="1" spc="-16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b="1" spc="25" dirty="0">
                <a:solidFill>
                  <a:srgbClr val="FFFFFF"/>
                </a:solidFill>
                <a:latin typeface="Tahoma"/>
                <a:cs typeface="Tahoma"/>
              </a:rPr>
              <a:t>é</a:t>
            </a:r>
            <a:r>
              <a:rPr sz="1200" b="1" spc="2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200" b="1" spc="-10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200" b="1" spc="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64859" y="2771139"/>
            <a:ext cx="462280" cy="289560"/>
          </a:xfrm>
          <a:custGeom>
            <a:avLst/>
            <a:gdLst/>
            <a:ahLst/>
            <a:cxnLst/>
            <a:rect l="l" t="t" r="r" b="b"/>
            <a:pathLst>
              <a:path w="462279" h="289560">
                <a:moveTo>
                  <a:pt x="230886" y="0"/>
                </a:moveTo>
                <a:lnTo>
                  <a:pt x="0" y="144780"/>
                </a:lnTo>
                <a:lnTo>
                  <a:pt x="92328" y="144780"/>
                </a:lnTo>
                <a:lnTo>
                  <a:pt x="92328" y="289560"/>
                </a:lnTo>
                <a:lnTo>
                  <a:pt x="369569" y="289560"/>
                </a:lnTo>
                <a:lnTo>
                  <a:pt x="369569" y="144780"/>
                </a:lnTo>
                <a:lnTo>
                  <a:pt x="461899" y="144780"/>
                </a:lnTo>
                <a:lnTo>
                  <a:pt x="230886" y="0"/>
                </a:lnTo>
                <a:close/>
              </a:path>
            </a:pathLst>
          </a:custGeom>
          <a:solidFill>
            <a:srgbClr val="AAB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5405120" y="1259839"/>
            <a:ext cx="1386840" cy="1389380"/>
            <a:chOff x="5405120" y="1259839"/>
            <a:chExt cx="1386840" cy="1389380"/>
          </a:xfrm>
        </p:grpSpPr>
        <p:sp>
          <p:nvSpPr>
            <p:cNvPr id="9" name="object 9"/>
            <p:cNvSpPr/>
            <p:nvPr/>
          </p:nvSpPr>
          <p:spPr>
            <a:xfrm>
              <a:off x="5417820" y="1269999"/>
              <a:ext cx="1361440" cy="1366520"/>
            </a:xfrm>
            <a:custGeom>
              <a:avLst/>
              <a:gdLst/>
              <a:ahLst/>
              <a:cxnLst/>
              <a:rect l="l" t="t" r="r" b="b"/>
              <a:pathLst>
                <a:path w="1361440" h="1366520">
                  <a:moveTo>
                    <a:pt x="1361059" y="681863"/>
                  </a:moveTo>
                  <a:lnTo>
                    <a:pt x="1359408" y="633222"/>
                  </a:lnTo>
                  <a:lnTo>
                    <a:pt x="1354328" y="585470"/>
                  </a:lnTo>
                  <a:lnTo>
                    <a:pt x="1346073" y="538734"/>
                  </a:lnTo>
                  <a:lnTo>
                    <a:pt x="1334643" y="493141"/>
                  </a:lnTo>
                  <a:lnTo>
                    <a:pt x="1320292" y="448818"/>
                  </a:lnTo>
                  <a:lnTo>
                    <a:pt x="1303020" y="405892"/>
                  </a:lnTo>
                  <a:lnTo>
                    <a:pt x="1282954" y="364490"/>
                  </a:lnTo>
                  <a:lnTo>
                    <a:pt x="1260348" y="324612"/>
                  </a:lnTo>
                  <a:lnTo>
                    <a:pt x="1235202" y="286639"/>
                  </a:lnTo>
                  <a:lnTo>
                    <a:pt x="1207376" y="250317"/>
                  </a:lnTo>
                  <a:lnTo>
                    <a:pt x="1177544" y="216154"/>
                  </a:lnTo>
                  <a:lnTo>
                    <a:pt x="1145400" y="183896"/>
                  </a:lnTo>
                  <a:lnTo>
                    <a:pt x="1111250" y="153924"/>
                  </a:lnTo>
                  <a:lnTo>
                    <a:pt x="1075055" y="126238"/>
                  </a:lnTo>
                  <a:lnTo>
                    <a:pt x="1037082" y="100965"/>
                  </a:lnTo>
                  <a:lnTo>
                    <a:pt x="997331" y="78232"/>
                  </a:lnTo>
                  <a:lnTo>
                    <a:pt x="956056" y="58166"/>
                  </a:lnTo>
                  <a:lnTo>
                    <a:pt x="913130" y="40894"/>
                  </a:lnTo>
                  <a:lnTo>
                    <a:pt x="868934" y="26416"/>
                  </a:lnTo>
                  <a:lnTo>
                    <a:pt x="823468" y="15113"/>
                  </a:lnTo>
                  <a:lnTo>
                    <a:pt x="776859" y="6731"/>
                  </a:lnTo>
                  <a:lnTo>
                    <a:pt x="729107" y="1651"/>
                  </a:lnTo>
                  <a:lnTo>
                    <a:pt x="680593" y="0"/>
                  </a:lnTo>
                  <a:lnTo>
                    <a:pt x="631952" y="1651"/>
                  </a:lnTo>
                  <a:lnTo>
                    <a:pt x="584200" y="6731"/>
                  </a:lnTo>
                  <a:lnTo>
                    <a:pt x="537591" y="15113"/>
                  </a:lnTo>
                  <a:lnTo>
                    <a:pt x="492125" y="26416"/>
                  </a:lnTo>
                  <a:lnTo>
                    <a:pt x="447929" y="40894"/>
                  </a:lnTo>
                  <a:lnTo>
                    <a:pt x="405003" y="58166"/>
                  </a:lnTo>
                  <a:lnTo>
                    <a:pt x="363728" y="78232"/>
                  </a:lnTo>
                  <a:lnTo>
                    <a:pt x="323977" y="100965"/>
                  </a:lnTo>
                  <a:lnTo>
                    <a:pt x="286004" y="126238"/>
                  </a:lnTo>
                  <a:lnTo>
                    <a:pt x="249809" y="153924"/>
                  </a:lnTo>
                  <a:lnTo>
                    <a:pt x="215646" y="183896"/>
                  </a:lnTo>
                  <a:lnTo>
                    <a:pt x="183515" y="216154"/>
                  </a:lnTo>
                  <a:lnTo>
                    <a:pt x="153670" y="250317"/>
                  </a:lnTo>
                  <a:lnTo>
                    <a:pt x="125857" y="286639"/>
                  </a:lnTo>
                  <a:lnTo>
                    <a:pt x="100711" y="324612"/>
                  </a:lnTo>
                  <a:lnTo>
                    <a:pt x="78105" y="364490"/>
                  </a:lnTo>
                  <a:lnTo>
                    <a:pt x="58039" y="405892"/>
                  </a:lnTo>
                  <a:lnTo>
                    <a:pt x="40767" y="448818"/>
                  </a:lnTo>
                  <a:lnTo>
                    <a:pt x="26416" y="493141"/>
                  </a:lnTo>
                  <a:lnTo>
                    <a:pt x="14986" y="538734"/>
                  </a:lnTo>
                  <a:lnTo>
                    <a:pt x="6731" y="585470"/>
                  </a:lnTo>
                  <a:lnTo>
                    <a:pt x="1651" y="633222"/>
                  </a:lnTo>
                  <a:lnTo>
                    <a:pt x="0" y="681863"/>
                  </a:lnTo>
                  <a:lnTo>
                    <a:pt x="38" y="683133"/>
                  </a:lnTo>
                  <a:lnTo>
                    <a:pt x="0" y="684403"/>
                  </a:lnTo>
                  <a:lnTo>
                    <a:pt x="1651" y="733044"/>
                  </a:lnTo>
                  <a:lnTo>
                    <a:pt x="6731" y="780796"/>
                  </a:lnTo>
                  <a:lnTo>
                    <a:pt x="14986" y="827532"/>
                  </a:lnTo>
                  <a:lnTo>
                    <a:pt x="26416" y="873125"/>
                  </a:lnTo>
                  <a:lnTo>
                    <a:pt x="40767" y="917448"/>
                  </a:lnTo>
                  <a:lnTo>
                    <a:pt x="58039" y="960374"/>
                  </a:lnTo>
                  <a:lnTo>
                    <a:pt x="78105" y="1001776"/>
                  </a:lnTo>
                  <a:lnTo>
                    <a:pt x="100711" y="1041654"/>
                  </a:lnTo>
                  <a:lnTo>
                    <a:pt x="125857" y="1079627"/>
                  </a:lnTo>
                  <a:lnTo>
                    <a:pt x="153670" y="1115949"/>
                  </a:lnTo>
                  <a:lnTo>
                    <a:pt x="183515" y="1150112"/>
                  </a:lnTo>
                  <a:lnTo>
                    <a:pt x="215646" y="1182370"/>
                  </a:lnTo>
                  <a:lnTo>
                    <a:pt x="249809" y="1212342"/>
                  </a:lnTo>
                  <a:lnTo>
                    <a:pt x="286004" y="1240028"/>
                  </a:lnTo>
                  <a:lnTo>
                    <a:pt x="323977" y="1265301"/>
                  </a:lnTo>
                  <a:lnTo>
                    <a:pt x="363728" y="1288034"/>
                  </a:lnTo>
                  <a:lnTo>
                    <a:pt x="405003" y="1308100"/>
                  </a:lnTo>
                  <a:lnTo>
                    <a:pt x="447929" y="1325372"/>
                  </a:lnTo>
                  <a:lnTo>
                    <a:pt x="492125" y="1339850"/>
                  </a:lnTo>
                  <a:lnTo>
                    <a:pt x="537591" y="1351153"/>
                  </a:lnTo>
                  <a:lnTo>
                    <a:pt x="584200" y="1359535"/>
                  </a:lnTo>
                  <a:lnTo>
                    <a:pt x="631952" y="1364615"/>
                  </a:lnTo>
                  <a:lnTo>
                    <a:pt x="680593" y="1366266"/>
                  </a:lnTo>
                  <a:lnTo>
                    <a:pt x="729107" y="1364615"/>
                  </a:lnTo>
                  <a:lnTo>
                    <a:pt x="776859" y="1359535"/>
                  </a:lnTo>
                  <a:lnTo>
                    <a:pt x="823468" y="1351153"/>
                  </a:lnTo>
                  <a:lnTo>
                    <a:pt x="868934" y="1339850"/>
                  </a:lnTo>
                  <a:lnTo>
                    <a:pt x="913130" y="1325372"/>
                  </a:lnTo>
                  <a:lnTo>
                    <a:pt x="956056" y="1308100"/>
                  </a:lnTo>
                  <a:lnTo>
                    <a:pt x="997331" y="1288034"/>
                  </a:lnTo>
                  <a:lnTo>
                    <a:pt x="1037082" y="1265301"/>
                  </a:lnTo>
                  <a:lnTo>
                    <a:pt x="1075055" y="1240028"/>
                  </a:lnTo>
                  <a:lnTo>
                    <a:pt x="1111250" y="1212342"/>
                  </a:lnTo>
                  <a:lnTo>
                    <a:pt x="1145400" y="1182370"/>
                  </a:lnTo>
                  <a:lnTo>
                    <a:pt x="1177544" y="1150112"/>
                  </a:lnTo>
                  <a:lnTo>
                    <a:pt x="1207376" y="1115949"/>
                  </a:lnTo>
                  <a:lnTo>
                    <a:pt x="1235202" y="1079627"/>
                  </a:lnTo>
                  <a:lnTo>
                    <a:pt x="1260348" y="1041654"/>
                  </a:lnTo>
                  <a:lnTo>
                    <a:pt x="1282954" y="1001776"/>
                  </a:lnTo>
                  <a:lnTo>
                    <a:pt x="1303020" y="960374"/>
                  </a:lnTo>
                  <a:lnTo>
                    <a:pt x="1320292" y="917448"/>
                  </a:lnTo>
                  <a:lnTo>
                    <a:pt x="1334643" y="873125"/>
                  </a:lnTo>
                  <a:lnTo>
                    <a:pt x="1346073" y="827532"/>
                  </a:lnTo>
                  <a:lnTo>
                    <a:pt x="1354328" y="780796"/>
                  </a:lnTo>
                  <a:lnTo>
                    <a:pt x="1359408" y="733044"/>
                  </a:lnTo>
                  <a:lnTo>
                    <a:pt x="1361059" y="684403"/>
                  </a:lnTo>
                  <a:lnTo>
                    <a:pt x="1361008" y="683133"/>
                  </a:lnTo>
                  <a:lnTo>
                    <a:pt x="1361059" y="681863"/>
                  </a:lnTo>
                  <a:close/>
                </a:path>
              </a:pathLst>
            </a:custGeom>
            <a:solidFill>
              <a:srgbClr val="CE1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17820" y="1272539"/>
              <a:ext cx="1361440" cy="1363980"/>
            </a:xfrm>
            <a:custGeom>
              <a:avLst/>
              <a:gdLst/>
              <a:ahLst/>
              <a:cxnLst/>
              <a:rect l="l" t="t" r="r" b="b"/>
              <a:pathLst>
                <a:path w="1361440" h="1363980">
                  <a:moveTo>
                    <a:pt x="0" y="681863"/>
                  </a:moveTo>
                  <a:lnTo>
                    <a:pt x="1650" y="633222"/>
                  </a:lnTo>
                  <a:lnTo>
                    <a:pt x="6730" y="585470"/>
                  </a:lnTo>
                  <a:lnTo>
                    <a:pt x="14985" y="538734"/>
                  </a:lnTo>
                  <a:lnTo>
                    <a:pt x="26415" y="493140"/>
                  </a:lnTo>
                  <a:lnTo>
                    <a:pt x="40766" y="448818"/>
                  </a:lnTo>
                  <a:lnTo>
                    <a:pt x="58038" y="405892"/>
                  </a:lnTo>
                  <a:lnTo>
                    <a:pt x="78104" y="364489"/>
                  </a:lnTo>
                  <a:lnTo>
                    <a:pt x="100710" y="324612"/>
                  </a:lnTo>
                  <a:lnTo>
                    <a:pt x="125856" y="286638"/>
                  </a:lnTo>
                  <a:lnTo>
                    <a:pt x="153669" y="250317"/>
                  </a:lnTo>
                  <a:lnTo>
                    <a:pt x="183514" y="216154"/>
                  </a:lnTo>
                  <a:lnTo>
                    <a:pt x="215645" y="183896"/>
                  </a:lnTo>
                  <a:lnTo>
                    <a:pt x="249808" y="153924"/>
                  </a:lnTo>
                  <a:lnTo>
                    <a:pt x="286003" y="126237"/>
                  </a:lnTo>
                  <a:lnTo>
                    <a:pt x="323976" y="100964"/>
                  </a:lnTo>
                  <a:lnTo>
                    <a:pt x="363727" y="78232"/>
                  </a:lnTo>
                  <a:lnTo>
                    <a:pt x="405002" y="58165"/>
                  </a:lnTo>
                  <a:lnTo>
                    <a:pt x="447928" y="40894"/>
                  </a:lnTo>
                  <a:lnTo>
                    <a:pt x="492125" y="26415"/>
                  </a:lnTo>
                  <a:lnTo>
                    <a:pt x="537590" y="15112"/>
                  </a:lnTo>
                  <a:lnTo>
                    <a:pt x="584200" y="6731"/>
                  </a:lnTo>
                  <a:lnTo>
                    <a:pt x="631951" y="1650"/>
                  </a:lnTo>
                  <a:lnTo>
                    <a:pt x="680592" y="0"/>
                  </a:lnTo>
                  <a:lnTo>
                    <a:pt x="729106" y="1650"/>
                  </a:lnTo>
                  <a:lnTo>
                    <a:pt x="776858" y="6731"/>
                  </a:lnTo>
                  <a:lnTo>
                    <a:pt x="823467" y="15112"/>
                  </a:lnTo>
                  <a:lnTo>
                    <a:pt x="868933" y="26415"/>
                  </a:lnTo>
                  <a:lnTo>
                    <a:pt x="913129" y="40894"/>
                  </a:lnTo>
                  <a:lnTo>
                    <a:pt x="956055" y="58165"/>
                  </a:lnTo>
                  <a:lnTo>
                    <a:pt x="997330" y="78232"/>
                  </a:lnTo>
                  <a:lnTo>
                    <a:pt x="1037081" y="100964"/>
                  </a:lnTo>
                  <a:lnTo>
                    <a:pt x="1075054" y="126237"/>
                  </a:lnTo>
                  <a:lnTo>
                    <a:pt x="1111250" y="153924"/>
                  </a:lnTo>
                  <a:lnTo>
                    <a:pt x="1145412" y="183896"/>
                  </a:lnTo>
                  <a:lnTo>
                    <a:pt x="1177544" y="216154"/>
                  </a:lnTo>
                  <a:lnTo>
                    <a:pt x="1207388" y="250317"/>
                  </a:lnTo>
                  <a:lnTo>
                    <a:pt x="1235202" y="286638"/>
                  </a:lnTo>
                  <a:lnTo>
                    <a:pt x="1260348" y="324612"/>
                  </a:lnTo>
                  <a:lnTo>
                    <a:pt x="1282953" y="364489"/>
                  </a:lnTo>
                  <a:lnTo>
                    <a:pt x="1303020" y="405892"/>
                  </a:lnTo>
                  <a:lnTo>
                    <a:pt x="1320291" y="448818"/>
                  </a:lnTo>
                  <a:lnTo>
                    <a:pt x="1334643" y="493140"/>
                  </a:lnTo>
                  <a:lnTo>
                    <a:pt x="1346073" y="538734"/>
                  </a:lnTo>
                  <a:lnTo>
                    <a:pt x="1354327" y="585470"/>
                  </a:lnTo>
                  <a:lnTo>
                    <a:pt x="1359407" y="633222"/>
                  </a:lnTo>
                  <a:lnTo>
                    <a:pt x="1361058" y="681863"/>
                  </a:lnTo>
                  <a:lnTo>
                    <a:pt x="1359407" y="730504"/>
                  </a:lnTo>
                  <a:lnTo>
                    <a:pt x="1354327" y="778256"/>
                  </a:lnTo>
                  <a:lnTo>
                    <a:pt x="1346073" y="824992"/>
                  </a:lnTo>
                  <a:lnTo>
                    <a:pt x="1334643" y="870585"/>
                  </a:lnTo>
                  <a:lnTo>
                    <a:pt x="1320291" y="914908"/>
                  </a:lnTo>
                  <a:lnTo>
                    <a:pt x="1303020" y="957834"/>
                  </a:lnTo>
                  <a:lnTo>
                    <a:pt x="1282953" y="999236"/>
                  </a:lnTo>
                  <a:lnTo>
                    <a:pt x="1260348" y="1039113"/>
                  </a:lnTo>
                  <a:lnTo>
                    <a:pt x="1235202" y="1077087"/>
                  </a:lnTo>
                  <a:lnTo>
                    <a:pt x="1207388" y="1113409"/>
                  </a:lnTo>
                  <a:lnTo>
                    <a:pt x="1177544" y="1147572"/>
                  </a:lnTo>
                  <a:lnTo>
                    <a:pt x="1145412" y="1179830"/>
                  </a:lnTo>
                  <a:lnTo>
                    <a:pt x="1111250" y="1209802"/>
                  </a:lnTo>
                  <a:lnTo>
                    <a:pt x="1075054" y="1237488"/>
                  </a:lnTo>
                  <a:lnTo>
                    <a:pt x="1037081" y="1262761"/>
                  </a:lnTo>
                  <a:lnTo>
                    <a:pt x="997330" y="1285494"/>
                  </a:lnTo>
                  <a:lnTo>
                    <a:pt x="956055" y="1305560"/>
                  </a:lnTo>
                  <a:lnTo>
                    <a:pt x="913129" y="1322832"/>
                  </a:lnTo>
                  <a:lnTo>
                    <a:pt x="868933" y="1337310"/>
                  </a:lnTo>
                  <a:lnTo>
                    <a:pt x="823467" y="1348613"/>
                  </a:lnTo>
                  <a:lnTo>
                    <a:pt x="776858" y="1356995"/>
                  </a:lnTo>
                  <a:lnTo>
                    <a:pt x="729106" y="1362075"/>
                  </a:lnTo>
                  <a:lnTo>
                    <a:pt x="680592" y="1363726"/>
                  </a:lnTo>
                  <a:lnTo>
                    <a:pt x="631951" y="1362075"/>
                  </a:lnTo>
                  <a:lnTo>
                    <a:pt x="584200" y="1356995"/>
                  </a:lnTo>
                  <a:lnTo>
                    <a:pt x="537590" y="1348613"/>
                  </a:lnTo>
                  <a:lnTo>
                    <a:pt x="492125" y="1337310"/>
                  </a:lnTo>
                  <a:lnTo>
                    <a:pt x="447928" y="1322832"/>
                  </a:lnTo>
                  <a:lnTo>
                    <a:pt x="405002" y="1305560"/>
                  </a:lnTo>
                  <a:lnTo>
                    <a:pt x="363727" y="1285494"/>
                  </a:lnTo>
                  <a:lnTo>
                    <a:pt x="323976" y="1262761"/>
                  </a:lnTo>
                  <a:lnTo>
                    <a:pt x="286003" y="1237488"/>
                  </a:lnTo>
                  <a:lnTo>
                    <a:pt x="249808" y="1209802"/>
                  </a:lnTo>
                  <a:lnTo>
                    <a:pt x="215645" y="1179830"/>
                  </a:lnTo>
                  <a:lnTo>
                    <a:pt x="183514" y="1147572"/>
                  </a:lnTo>
                  <a:lnTo>
                    <a:pt x="153669" y="1113409"/>
                  </a:lnTo>
                  <a:lnTo>
                    <a:pt x="125856" y="1077087"/>
                  </a:lnTo>
                  <a:lnTo>
                    <a:pt x="100710" y="1039113"/>
                  </a:lnTo>
                  <a:lnTo>
                    <a:pt x="78104" y="999236"/>
                  </a:lnTo>
                  <a:lnTo>
                    <a:pt x="58038" y="957834"/>
                  </a:lnTo>
                  <a:lnTo>
                    <a:pt x="40766" y="914908"/>
                  </a:lnTo>
                  <a:lnTo>
                    <a:pt x="26415" y="870585"/>
                  </a:lnTo>
                  <a:lnTo>
                    <a:pt x="14985" y="824992"/>
                  </a:lnTo>
                  <a:lnTo>
                    <a:pt x="6730" y="778256"/>
                  </a:lnTo>
                  <a:lnTo>
                    <a:pt x="1650" y="730504"/>
                  </a:lnTo>
                  <a:lnTo>
                    <a:pt x="0" y="681863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650229" y="1760854"/>
            <a:ext cx="985519" cy="34798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93980" marR="5080" indent="-81280">
              <a:lnSpc>
                <a:spcPct val="76400"/>
              </a:lnSpc>
              <a:spcBef>
                <a:spcPts val="439"/>
              </a:spcBef>
            </a:pP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2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200" spc="-1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2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200" spc="-10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200" spc="9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spc="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200" spc="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200" spc="4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financière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98640" y="3629659"/>
            <a:ext cx="289560" cy="462280"/>
          </a:xfrm>
          <a:custGeom>
            <a:avLst/>
            <a:gdLst/>
            <a:ahLst/>
            <a:cxnLst/>
            <a:rect l="l" t="t" r="r" b="b"/>
            <a:pathLst>
              <a:path w="289559" h="462279">
                <a:moveTo>
                  <a:pt x="144779" y="0"/>
                </a:moveTo>
                <a:lnTo>
                  <a:pt x="144779" y="92328"/>
                </a:lnTo>
                <a:lnTo>
                  <a:pt x="0" y="92328"/>
                </a:lnTo>
                <a:lnTo>
                  <a:pt x="0" y="369569"/>
                </a:lnTo>
                <a:lnTo>
                  <a:pt x="144779" y="369569"/>
                </a:lnTo>
                <a:lnTo>
                  <a:pt x="144779" y="461898"/>
                </a:lnTo>
                <a:lnTo>
                  <a:pt x="289559" y="230885"/>
                </a:lnTo>
                <a:lnTo>
                  <a:pt x="144779" y="0"/>
                </a:lnTo>
                <a:close/>
              </a:path>
            </a:pathLst>
          </a:custGeom>
          <a:solidFill>
            <a:srgbClr val="AAB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7312659" y="3169920"/>
            <a:ext cx="1389380" cy="1386840"/>
            <a:chOff x="7312659" y="3169920"/>
            <a:chExt cx="1389380" cy="1386840"/>
          </a:xfrm>
        </p:grpSpPr>
        <p:sp>
          <p:nvSpPr>
            <p:cNvPr id="14" name="object 14"/>
            <p:cNvSpPr/>
            <p:nvPr/>
          </p:nvSpPr>
          <p:spPr>
            <a:xfrm>
              <a:off x="7325360" y="3182619"/>
              <a:ext cx="1363980" cy="1361440"/>
            </a:xfrm>
            <a:custGeom>
              <a:avLst/>
              <a:gdLst/>
              <a:ahLst/>
              <a:cxnLst/>
              <a:rect l="l" t="t" r="r" b="b"/>
              <a:pathLst>
                <a:path w="1363979" h="1361439">
                  <a:moveTo>
                    <a:pt x="1363726" y="680593"/>
                  </a:moveTo>
                  <a:lnTo>
                    <a:pt x="1362075" y="631952"/>
                  </a:lnTo>
                  <a:lnTo>
                    <a:pt x="1356995" y="584200"/>
                  </a:lnTo>
                  <a:lnTo>
                    <a:pt x="1348613" y="537591"/>
                  </a:lnTo>
                  <a:lnTo>
                    <a:pt x="1337310" y="492125"/>
                  </a:lnTo>
                  <a:lnTo>
                    <a:pt x="1322832" y="447929"/>
                  </a:lnTo>
                  <a:lnTo>
                    <a:pt x="1305560" y="405003"/>
                  </a:lnTo>
                  <a:lnTo>
                    <a:pt x="1285494" y="363728"/>
                  </a:lnTo>
                  <a:lnTo>
                    <a:pt x="1262761" y="323977"/>
                  </a:lnTo>
                  <a:lnTo>
                    <a:pt x="1237488" y="286004"/>
                  </a:lnTo>
                  <a:lnTo>
                    <a:pt x="1209802" y="249809"/>
                  </a:lnTo>
                  <a:lnTo>
                    <a:pt x="1179830" y="215646"/>
                  </a:lnTo>
                  <a:lnTo>
                    <a:pt x="1147572" y="183515"/>
                  </a:lnTo>
                  <a:lnTo>
                    <a:pt x="1113409" y="153670"/>
                  </a:lnTo>
                  <a:lnTo>
                    <a:pt x="1077087" y="125857"/>
                  </a:lnTo>
                  <a:lnTo>
                    <a:pt x="1039114" y="100711"/>
                  </a:lnTo>
                  <a:lnTo>
                    <a:pt x="999236" y="78105"/>
                  </a:lnTo>
                  <a:lnTo>
                    <a:pt x="957834" y="58039"/>
                  </a:lnTo>
                  <a:lnTo>
                    <a:pt x="914908" y="40767"/>
                  </a:lnTo>
                  <a:lnTo>
                    <a:pt x="870585" y="26416"/>
                  </a:lnTo>
                  <a:lnTo>
                    <a:pt x="824992" y="14986"/>
                  </a:lnTo>
                  <a:lnTo>
                    <a:pt x="778256" y="6731"/>
                  </a:lnTo>
                  <a:lnTo>
                    <a:pt x="730504" y="1651"/>
                  </a:lnTo>
                  <a:lnTo>
                    <a:pt x="681863" y="0"/>
                  </a:lnTo>
                  <a:lnTo>
                    <a:pt x="633222" y="1651"/>
                  </a:lnTo>
                  <a:lnTo>
                    <a:pt x="585470" y="6731"/>
                  </a:lnTo>
                  <a:lnTo>
                    <a:pt x="538734" y="14986"/>
                  </a:lnTo>
                  <a:lnTo>
                    <a:pt x="493141" y="26416"/>
                  </a:lnTo>
                  <a:lnTo>
                    <a:pt x="448818" y="40767"/>
                  </a:lnTo>
                  <a:lnTo>
                    <a:pt x="405892" y="58039"/>
                  </a:lnTo>
                  <a:lnTo>
                    <a:pt x="364490" y="78105"/>
                  </a:lnTo>
                  <a:lnTo>
                    <a:pt x="324612" y="100711"/>
                  </a:lnTo>
                  <a:lnTo>
                    <a:pt x="286639" y="125857"/>
                  </a:lnTo>
                  <a:lnTo>
                    <a:pt x="250317" y="153670"/>
                  </a:lnTo>
                  <a:lnTo>
                    <a:pt x="216154" y="183515"/>
                  </a:lnTo>
                  <a:lnTo>
                    <a:pt x="183896" y="215646"/>
                  </a:lnTo>
                  <a:lnTo>
                    <a:pt x="153924" y="249809"/>
                  </a:lnTo>
                  <a:lnTo>
                    <a:pt x="126238" y="286004"/>
                  </a:lnTo>
                  <a:lnTo>
                    <a:pt x="100965" y="323977"/>
                  </a:lnTo>
                  <a:lnTo>
                    <a:pt x="78232" y="363728"/>
                  </a:lnTo>
                  <a:lnTo>
                    <a:pt x="58166" y="405003"/>
                  </a:lnTo>
                  <a:lnTo>
                    <a:pt x="40894" y="447929"/>
                  </a:lnTo>
                  <a:lnTo>
                    <a:pt x="26416" y="492125"/>
                  </a:lnTo>
                  <a:lnTo>
                    <a:pt x="15113" y="537591"/>
                  </a:lnTo>
                  <a:lnTo>
                    <a:pt x="6731" y="584200"/>
                  </a:lnTo>
                  <a:lnTo>
                    <a:pt x="1651" y="631952"/>
                  </a:lnTo>
                  <a:lnTo>
                    <a:pt x="0" y="680593"/>
                  </a:lnTo>
                  <a:lnTo>
                    <a:pt x="1651" y="729107"/>
                  </a:lnTo>
                  <a:lnTo>
                    <a:pt x="6731" y="776859"/>
                  </a:lnTo>
                  <a:lnTo>
                    <a:pt x="15113" y="823468"/>
                  </a:lnTo>
                  <a:lnTo>
                    <a:pt x="26416" y="868934"/>
                  </a:lnTo>
                  <a:lnTo>
                    <a:pt x="40894" y="913130"/>
                  </a:lnTo>
                  <a:lnTo>
                    <a:pt x="58166" y="956056"/>
                  </a:lnTo>
                  <a:lnTo>
                    <a:pt x="78232" y="997331"/>
                  </a:lnTo>
                  <a:lnTo>
                    <a:pt x="100965" y="1037082"/>
                  </a:lnTo>
                  <a:lnTo>
                    <a:pt x="126238" y="1075055"/>
                  </a:lnTo>
                  <a:lnTo>
                    <a:pt x="153924" y="1111250"/>
                  </a:lnTo>
                  <a:lnTo>
                    <a:pt x="183896" y="1145413"/>
                  </a:lnTo>
                  <a:lnTo>
                    <a:pt x="216154" y="1177544"/>
                  </a:lnTo>
                  <a:lnTo>
                    <a:pt x="250317" y="1207389"/>
                  </a:lnTo>
                  <a:lnTo>
                    <a:pt x="286639" y="1235202"/>
                  </a:lnTo>
                  <a:lnTo>
                    <a:pt x="324612" y="1260348"/>
                  </a:lnTo>
                  <a:lnTo>
                    <a:pt x="364490" y="1282954"/>
                  </a:lnTo>
                  <a:lnTo>
                    <a:pt x="405892" y="1303020"/>
                  </a:lnTo>
                  <a:lnTo>
                    <a:pt x="448818" y="1320292"/>
                  </a:lnTo>
                  <a:lnTo>
                    <a:pt x="493141" y="1334643"/>
                  </a:lnTo>
                  <a:lnTo>
                    <a:pt x="538734" y="1346073"/>
                  </a:lnTo>
                  <a:lnTo>
                    <a:pt x="585470" y="1354328"/>
                  </a:lnTo>
                  <a:lnTo>
                    <a:pt x="633222" y="1359408"/>
                  </a:lnTo>
                  <a:lnTo>
                    <a:pt x="681863" y="1361059"/>
                  </a:lnTo>
                  <a:lnTo>
                    <a:pt x="730504" y="1359408"/>
                  </a:lnTo>
                  <a:lnTo>
                    <a:pt x="778256" y="1354328"/>
                  </a:lnTo>
                  <a:lnTo>
                    <a:pt x="824992" y="1346073"/>
                  </a:lnTo>
                  <a:lnTo>
                    <a:pt x="870585" y="1334643"/>
                  </a:lnTo>
                  <a:lnTo>
                    <a:pt x="914908" y="1320292"/>
                  </a:lnTo>
                  <a:lnTo>
                    <a:pt x="957834" y="1303020"/>
                  </a:lnTo>
                  <a:lnTo>
                    <a:pt x="999236" y="1282954"/>
                  </a:lnTo>
                  <a:lnTo>
                    <a:pt x="1039114" y="1260348"/>
                  </a:lnTo>
                  <a:lnTo>
                    <a:pt x="1077087" y="1235202"/>
                  </a:lnTo>
                  <a:lnTo>
                    <a:pt x="1113409" y="1207389"/>
                  </a:lnTo>
                  <a:lnTo>
                    <a:pt x="1147572" y="1177544"/>
                  </a:lnTo>
                  <a:lnTo>
                    <a:pt x="1179830" y="1145413"/>
                  </a:lnTo>
                  <a:lnTo>
                    <a:pt x="1209802" y="1111250"/>
                  </a:lnTo>
                  <a:lnTo>
                    <a:pt x="1237488" y="1075055"/>
                  </a:lnTo>
                  <a:lnTo>
                    <a:pt x="1262761" y="1037082"/>
                  </a:lnTo>
                  <a:lnTo>
                    <a:pt x="1285494" y="997331"/>
                  </a:lnTo>
                  <a:lnTo>
                    <a:pt x="1305560" y="956056"/>
                  </a:lnTo>
                  <a:lnTo>
                    <a:pt x="1322832" y="913130"/>
                  </a:lnTo>
                  <a:lnTo>
                    <a:pt x="1337310" y="868934"/>
                  </a:lnTo>
                  <a:lnTo>
                    <a:pt x="1348613" y="823468"/>
                  </a:lnTo>
                  <a:lnTo>
                    <a:pt x="1356995" y="776859"/>
                  </a:lnTo>
                  <a:lnTo>
                    <a:pt x="1362075" y="729107"/>
                  </a:lnTo>
                  <a:lnTo>
                    <a:pt x="1363726" y="680593"/>
                  </a:lnTo>
                  <a:close/>
                </a:path>
              </a:pathLst>
            </a:custGeom>
            <a:solidFill>
              <a:srgbClr val="CE1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25359" y="3182620"/>
              <a:ext cx="1363980" cy="1361440"/>
            </a:xfrm>
            <a:custGeom>
              <a:avLst/>
              <a:gdLst/>
              <a:ahLst/>
              <a:cxnLst/>
              <a:rect l="l" t="t" r="r" b="b"/>
              <a:pathLst>
                <a:path w="1363979" h="1361439">
                  <a:moveTo>
                    <a:pt x="0" y="680592"/>
                  </a:moveTo>
                  <a:lnTo>
                    <a:pt x="1650" y="631951"/>
                  </a:lnTo>
                  <a:lnTo>
                    <a:pt x="6731" y="584199"/>
                  </a:lnTo>
                  <a:lnTo>
                    <a:pt x="15113" y="537590"/>
                  </a:lnTo>
                  <a:lnTo>
                    <a:pt x="26416" y="492124"/>
                  </a:lnTo>
                  <a:lnTo>
                    <a:pt x="40894" y="447928"/>
                  </a:lnTo>
                  <a:lnTo>
                    <a:pt x="58166" y="405002"/>
                  </a:lnTo>
                  <a:lnTo>
                    <a:pt x="78232" y="363727"/>
                  </a:lnTo>
                  <a:lnTo>
                    <a:pt x="100965" y="323976"/>
                  </a:lnTo>
                  <a:lnTo>
                    <a:pt x="126238" y="286003"/>
                  </a:lnTo>
                  <a:lnTo>
                    <a:pt x="153924" y="249808"/>
                  </a:lnTo>
                  <a:lnTo>
                    <a:pt x="183896" y="215645"/>
                  </a:lnTo>
                  <a:lnTo>
                    <a:pt x="216154" y="183514"/>
                  </a:lnTo>
                  <a:lnTo>
                    <a:pt x="250317" y="153669"/>
                  </a:lnTo>
                  <a:lnTo>
                    <a:pt x="286639" y="125856"/>
                  </a:lnTo>
                  <a:lnTo>
                    <a:pt x="324612" y="100710"/>
                  </a:lnTo>
                  <a:lnTo>
                    <a:pt x="364490" y="78104"/>
                  </a:lnTo>
                  <a:lnTo>
                    <a:pt x="405892" y="58038"/>
                  </a:lnTo>
                  <a:lnTo>
                    <a:pt x="448818" y="40766"/>
                  </a:lnTo>
                  <a:lnTo>
                    <a:pt x="493141" y="26415"/>
                  </a:lnTo>
                  <a:lnTo>
                    <a:pt x="538734" y="14985"/>
                  </a:lnTo>
                  <a:lnTo>
                    <a:pt x="585470" y="6730"/>
                  </a:lnTo>
                  <a:lnTo>
                    <a:pt x="633222" y="1650"/>
                  </a:lnTo>
                  <a:lnTo>
                    <a:pt x="681863" y="0"/>
                  </a:lnTo>
                  <a:lnTo>
                    <a:pt x="730504" y="1650"/>
                  </a:lnTo>
                  <a:lnTo>
                    <a:pt x="778256" y="6730"/>
                  </a:lnTo>
                  <a:lnTo>
                    <a:pt x="824992" y="14985"/>
                  </a:lnTo>
                  <a:lnTo>
                    <a:pt x="870585" y="26415"/>
                  </a:lnTo>
                  <a:lnTo>
                    <a:pt x="914908" y="40766"/>
                  </a:lnTo>
                  <a:lnTo>
                    <a:pt x="957834" y="58038"/>
                  </a:lnTo>
                  <a:lnTo>
                    <a:pt x="999236" y="78104"/>
                  </a:lnTo>
                  <a:lnTo>
                    <a:pt x="1039114" y="100710"/>
                  </a:lnTo>
                  <a:lnTo>
                    <a:pt x="1077087" y="125856"/>
                  </a:lnTo>
                  <a:lnTo>
                    <a:pt x="1113409" y="153669"/>
                  </a:lnTo>
                  <a:lnTo>
                    <a:pt x="1147572" y="183514"/>
                  </a:lnTo>
                  <a:lnTo>
                    <a:pt x="1179830" y="215645"/>
                  </a:lnTo>
                  <a:lnTo>
                    <a:pt x="1209802" y="249808"/>
                  </a:lnTo>
                  <a:lnTo>
                    <a:pt x="1237488" y="286003"/>
                  </a:lnTo>
                  <a:lnTo>
                    <a:pt x="1262761" y="323976"/>
                  </a:lnTo>
                  <a:lnTo>
                    <a:pt x="1285494" y="363727"/>
                  </a:lnTo>
                  <a:lnTo>
                    <a:pt x="1305560" y="405002"/>
                  </a:lnTo>
                  <a:lnTo>
                    <a:pt x="1322832" y="447928"/>
                  </a:lnTo>
                  <a:lnTo>
                    <a:pt x="1337310" y="492124"/>
                  </a:lnTo>
                  <a:lnTo>
                    <a:pt x="1348613" y="537590"/>
                  </a:lnTo>
                  <a:lnTo>
                    <a:pt x="1356995" y="584199"/>
                  </a:lnTo>
                  <a:lnTo>
                    <a:pt x="1362075" y="631951"/>
                  </a:lnTo>
                  <a:lnTo>
                    <a:pt x="1363726" y="680592"/>
                  </a:lnTo>
                  <a:lnTo>
                    <a:pt x="1362075" y="729106"/>
                  </a:lnTo>
                  <a:lnTo>
                    <a:pt x="1356995" y="776858"/>
                  </a:lnTo>
                  <a:lnTo>
                    <a:pt x="1348613" y="823467"/>
                  </a:lnTo>
                  <a:lnTo>
                    <a:pt x="1337310" y="868933"/>
                  </a:lnTo>
                  <a:lnTo>
                    <a:pt x="1322832" y="913129"/>
                  </a:lnTo>
                  <a:lnTo>
                    <a:pt x="1305560" y="956055"/>
                  </a:lnTo>
                  <a:lnTo>
                    <a:pt x="1285494" y="997330"/>
                  </a:lnTo>
                  <a:lnTo>
                    <a:pt x="1262761" y="1037081"/>
                  </a:lnTo>
                  <a:lnTo>
                    <a:pt x="1237488" y="1075054"/>
                  </a:lnTo>
                  <a:lnTo>
                    <a:pt x="1209802" y="1111249"/>
                  </a:lnTo>
                  <a:lnTo>
                    <a:pt x="1179830" y="1145412"/>
                  </a:lnTo>
                  <a:lnTo>
                    <a:pt x="1147572" y="1177543"/>
                  </a:lnTo>
                  <a:lnTo>
                    <a:pt x="1113409" y="1207388"/>
                  </a:lnTo>
                  <a:lnTo>
                    <a:pt x="1077087" y="1235202"/>
                  </a:lnTo>
                  <a:lnTo>
                    <a:pt x="1039114" y="1260347"/>
                  </a:lnTo>
                  <a:lnTo>
                    <a:pt x="999236" y="1282953"/>
                  </a:lnTo>
                  <a:lnTo>
                    <a:pt x="957834" y="1303019"/>
                  </a:lnTo>
                  <a:lnTo>
                    <a:pt x="914908" y="1320291"/>
                  </a:lnTo>
                  <a:lnTo>
                    <a:pt x="870585" y="1334642"/>
                  </a:lnTo>
                  <a:lnTo>
                    <a:pt x="824992" y="1346072"/>
                  </a:lnTo>
                  <a:lnTo>
                    <a:pt x="778256" y="1354327"/>
                  </a:lnTo>
                  <a:lnTo>
                    <a:pt x="730504" y="1359407"/>
                  </a:lnTo>
                  <a:lnTo>
                    <a:pt x="681863" y="1361058"/>
                  </a:lnTo>
                  <a:lnTo>
                    <a:pt x="633222" y="1359407"/>
                  </a:lnTo>
                  <a:lnTo>
                    <a:pt x="585470" y="1354327"/>
                  </a:lnTo>
                  <a:lnTo>
                    <a:pt x="538734" y="1346072"/>
                  </a:lnTo>
                  <a:lnTo>
                    <a:pt x="493141" y="1334642"/>
                  </a:lnTo>
                  <a:lnTo>
                    <a:pt x="448818" y="1320291"/>
                  </a:lnTo>
                  <a:lnTo>
                    <a:pt x="405892" y="1303019"/>
                  </a:lnTo>
                  <a:lnTo>
                    <a:pt x="364490" y="1282953"/>
                  </a:lnTo>
                  <a:lnTo>
                    <a:pt x="324612" y="1260347"/>
                  </a:lnTo>
                  <a:lnTo>
                    <a:pt x="286639" y="1235202"/>
                  </a:lnTo>
                  <a:lnTo>
                    <a:pt x="250317" y="1207388"/>
                  </a:lnTo>
                  <a:lnTo>
                    <a:pt x="216154" y="1177543"/>
                  </a:lnTo>
                  <a:lnTo>
                    <a:pt x="183896" y="1145412"/>
                  </a:lnTo>
                  <a:lnTo>
                    <a:pt x="153924" y="1111249"/>
                  </a:lnTo>
                  <a:lnTo>
                    <a:pt x="126238" y="1075054"/>
                  </a:lnTo>
                  <a:lnTo>
                    <a:pt x="100965" y="1037081"/>
                  </a:lnTo>
                  <a:lnTo>
                    <a:pt x="78232" y="997330"/>
                  </a:lnTo>
                  <a:lnTo>
                    <a:pt x="58166" y="956055"/>
                  </a:lnTo>
                  <a:lnTo>
                    <a:pt x="40894" y="913129"/>
                  </a:lnTo>
                  <a:lnTo>
                    <a:pt x="26416" y="868933"/>
                  </a:lnTo>
                  <a:lnTo>
                    <a:pt x="15113" y="823467"/>
                  </a:lnTo>
                  <a:lnTo>
                    <a:pt x="6731" y="776858"/>
                  </a:lnTo>
                  <a:lnTo>
                    <a:pt x="1650" y="729106"/>
                  </a:lnTo>
                  <a:lnTo>
                    <a:pt x="0" y="68059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552690" y="3637597"/>
            <a:ext cx="983615" cy="349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27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endParaRPr sz="1200">
              <a:latin typeface="Verdana"/>
              <a:cs typeface="Verdana"/>
            </a:endParaRPr>
          </a:p>
          <a:p>
            <a:pPr algn="ctr">
              <a:lnSpc>
                <a:spcPts val="1270"/>
              </a:lnSpc>
            </a:pP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clients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864859" y="4660900"/>
            <a:ext cx="462280" cy="289560"/>
          </a:xfrm>
          <a:custGeom>
            <a:avLst/>
            <a:gdLst/>
            <a:ahLst/>
            <a:cxnLst/>
            <a:rect l="l" t="t" r="r" b="b"/>
            <a:pathLst>
              <a:path w="462279" h="289560">
                <a:moveTo>
                  <a:pt x="369569" y="0"/>
                </a:moveTo>
                <a:lnTo>
                  <a:pt x="92328" y="0"/>
                </a:lnTo>
                <a:lnTo>
                  <a:pt x="92328" y="144780"/>
                </a:lnTo>
                <a:lnTo>
                  <a:pt x="0" y="144780"/>
                </a:lnTo>
                <a:lnTo>
                  <a:pt x="230886" y="289560"/>
                </a:lnTo>
                <a:lnTo>
                  <a:pt x="461899" y="144780"/>
                </a:lnTo>
                <a:lnTo>
                  <a:pt x="369569" y="144780"/>
                </a:lnTo>
                <a:lnTo>
                  <a:pt x="369569" y="0"/>
                </a:lnTo>
                <a:close/>
              </a:path>
            </a:pathLst>
          </a:custGeom>
          <a:solidFill>
            <a:srgbClr val="AAB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5405120" y="5077459"/>
            <a:ext cx="1386840" cy="1389380"/>
            <a:chOff x="5405120" y="5077459"/>
            <a:chExt cx="1386840" cy="1389380"/>
          </a:xfrm>
        </p:grpSpPr>
        <p:sp>
          <p:nvSpPr>
            <p:cNvPr id="19" name="object 19"/>
            <p:cNvSpPr/>
            <p:nvPr/>
          </p:nvSpPr>
          <p:spPr>
            <a:xfrm>
              <a:off x="5417820" y="5087619"/>
              <a:ext cx="1361440" cy="1363980"/>
            </a:xfrm>
            <a:custGeom>
              <a:avLst/>
              <a:gdLst/>
              <a:ahLst/>
              <a:cxnLst/>
              <a:rect l="l" t="t" r="r" b="b"/>
              <a:pathLst>
                <a:path w="1361440" h="1363979">
                  <a:moveTo>
                    <a:pt x="680592" y="0"/>
                  </a:moveTo>
                  <a:lnTo>
                    <a:pt x="631951" y="1650"/>
                  </a:lnTo>
                  <a:lnTo>
                    <a:pt x="584200" y="6730"/>
                  </a:lnTo>
                  <a:lnTo>
                    <a:pt x="537590" y="15112"/>
                  </a:lnTo>
                  <a:lnTo>
                    <a:pt x="492125" y="26415"/>
                  </a:lnTo>
                  <a:lnTo>
                    <a:pt x="447928" y="40893"/>
                  </a:lnTo>
                  <a:lnTo>
                    <a:pt x="405002" y="58165"/>
                  </a:lnTo>
                  <a:lnTo>
                    <a:pt x="363727" y="78231"/>
                  </a:lnTo>
                  <a:lnTo>
                    <a:pt x="323976" y="100964"/>
                  </a:lnTo>
                  <a:lnTo>
                    <a:pt x="286003" y="126237"/>
                  </a:lnTo>
                  <a:lnTo>
                    <a:pt x="249808" y="153923"/>
                  </a:lnTo>
                  <a:lnTo>
                    <a:pt x="215645" y="183895"/>
                  </a:lnTo>
                  <a:lnTo>
                    <a:pt x="183514" y="216153"/>
                  </a:lnTo>
                  <a:lnTo>
                    <a:pt x="153669" y="250316"/>
                  </a:lnTo>
                  <a:lnTo>
                    <a:pt x="125856" y="286638"/>
                  </a:lnTo>
                  <a:lnTo>
                    <a:pt x="100710" y="324611"/>
                  </a:lnTo>
                  <a:lnTo>
                    <a:pt x="78104" y="364489"/>
                  </a:lnTo>
                  <a:lnTo>
                    <a:pt x="58038" y="405891"/>
                  </a:lnTo>
                  <a:lnTo>
                    <a:pt x="40766" y="448817"/>
                  </a:lnTo>
                  <a:lnTo>
                    <a:pt x="26415" y="493140"/>
                  </a:lnTo>
                  <a:lnTo>
                    <a:pt x="14985" y="538683"/>
                  </a:lnTo>
                  <a:lnTo>
                    <a:pt x="6730" y="585406"/>
                  </a:lnTo>
                  <a:lnTo>
                    <a:pt x="1650" y="633171"/>
                  </a:lnTo>
                  <a:lnTo>
                    <a:pt x="0" y="681862"/>
                  </a:lnTo>
                  <a:lnTo>
                    <a:pt x="1650" y="730554"/>
                  </a:lnTo>
                  <a:lnTo>
                    <a:pt x="6730" y="778332"/>
                  </a:lnTo>
                  <a:lnTo>
                    <a:pt x="14985" y="825068"/>
                  </a:lnTo>
                  <a:lnTo>
                    <a:pt x="26415" y="870635"/>
                  </a:lnTo>
                  <a:lnTo>
                    <a:pt x="40766" y="914946"/>
                  </a:lnTo>
                  <a:lnTo>
                    <a:pt x="58038" y="957872"/>
                  </a:lnTo>
                  <a:lnTo>
                    <a:pt x="78104" y="999286"/>
                  </a:lnTo>
                  <a:lnTo>
                    <a:pt x="100710" y="1039101"/>
                  </a:lnTo>
                  <a:lnTo>
                    <a:pt x="125856" y="1077163"/>
                  </a:lnTo>
                  <a:lnTo>
                    <a:pt x="153669" y="1113396"/>
                  </a:lnTo>
                  <a:lnTo>
                    <a:pt x="183514" y="1147660"/>
                  </a:lnTo>
                  <a:lnTo>
                    <a:pt x="215645" y="1179842"/>
                  </a:lnTo>
                  <a:lnTo>
                    <a:pt x="249808" y="1209827"/>
                  </a:lnTo>
                  <a:lnTo>
                    <a:pt x="286003" y="1237513"/>
                  </a:lnTo>
                  <a:lnTo>
                    <a:pt x="323976" y="1262773"/>
                  </a:lnTo>
                  <a:lnTo>
                    <a:pt x="363727" y="1285493"/>
                  </a:lnTo>
                  <a:lnTo>
                    <a:pt x="405002" y="1305559"/>
                  </a:lnTo>
                  <a:lnTo>
                    <a:pt x="447928" y="1322844"/>
                  </a:lnTo>
                  <a:lnTo>
                    <a:pt x="492125" y="1337259"/>
                  </a:lnTo>
                  <a:lnTo>
                    <a:pt x="537590" y="1348663"/>
                  </a:lnTo>
                  <a:lnTo>
                    <a:pt x="584200" y="1356956"/>
                  </a:lnTo>
                  <a:lnTo>
                    <a:pt x="631951" y="1362011"/>
                  </a:lnTo>
                  <a:lnTo>
                    <a:pt x="680592" y="1363725"/>
                  </a:lnTo>
                  <a:lnTo>
                    <a:pt x="729106" y="1362011"/>
                  </a:lnTo>
                  <a:lnTo>
                    <a:pt x="776858" y="1356956"/>
                  </a:lnTo>
                  <a:lnTo>
                    <a:pt x="823467" y="1348663"/>
                  </a:lnTo>
                  <a:lnTo>
                    <a:pt x="868933" y="1337259"/>
                  </a:lnTo>
                  <a:lnTo>
                    <a:pt x="913129" y="1322844"/>
                  </a:lnTo>
                  <a:lnTo>
                    <a:pt x="956055" y="1305559"/>
                  </a:lnTo>
                  <a:lnTo>
                    <a:pt x="997330" y="1285493"/>
                  </a:lnTo>
                  <a:lnTo>
                    <a:pt x="1037081" y="1262773"/>
                  </a:lnTo>
                  <a:lnTo>
                    <a:pt x="1075054" y="1237513"/>
                  </a:lnTo>
                  <a:lnTo>
                    <a:pt x="1111250" y="1209827"/>
                  </a:lnTo>
                  <a:lnTo>
                    <a:pt x="1145412" y="1179842"/>
                  </a:lnTo>
                  <a:lnTo>
                    <a:pt x="1177544" y="1147660"/>
                  </a:lnTo>
                  <a:lnTo>
                    <a:pt x="1207388" y="1113396"/>
                  </a:lnTo>
                  <a:lnTo>
                    <a:pt x="1235202" y="1077163"/>
                  </a:lnTo>
                  <a:lnTo>
                    <a:pt x="1260348" y="1039101"/>
                  </a:lnTo>
                  <a:lnTo>
                    <a:pt x="1282953" y="999286"/>
                  </a:lnTo>
                  <a:lnTo>
                    <a:pt x="1303020" y="957872"/>
                  </a:lnTo>
                  <a:lnTo>
                    <a:pt x="1320291" y="914946"/>
                  </a:lnTo>
                  <a:lnTo>
                    <a:pt x="1334643" y="870635"/>
                  </a:lnTo>
                  <a:lnTo>
                    <a:pt x="1346073" y="825068"/>
                  </a:lnTo>
                  <a:lnTo>
                    <a:pt x="1354327" y="778332"/>
                  </a:lnTo>
                  <a:lnTo>
                    <a:pt x="1359407" y="730554"/>
                  </a:lnTo>
                  <a:lnTo>
                    <a:pt x="1361058" y="681862"/>
                  </a:lnTo>
                  <a:lnTo>
                    <a:pt x="1359407" y="633171"/>
                  </a:lnTo>
                  <a:lnTo>
                    <a:pt x="1354327" y="585406"/>
                  </a:lnTo>
                  <a:lnTo>
                    <a:pt x="1346073" y="538683"/>
                  </a:lnTo>
                  <a:lnTo>
                    <a:pt x="1334643" y="493140"/>
                  </a:lnTo>
                  <a:lnTo>
                    <a:pt x="1320291" y="448817"/>
                  </a:lnTo>
                  <a:lnTo>
                    <a:pt x="1303020" y="405891"/>
                  </a:lnTo>
                  <a:lnTo>
                    <a:pt x="1282953" y="364489"/>
                  </a:lnTo>
                  <a:lnTo>
                    <a:pt x="1260348" y="324611"/>
                  </a:lnTo>
                  <a:lnTo>
                    <a:pt x="1235202" y="286638"/>
                  </a:lnTo>
                  <a:lnTo>
                    <a:pt x="1207388" y="250316"/>
                  </a:lnTo>
                  <a:lnTo>
                    <a:pt x="1177544" y="216153"/>
                  </a:lnTo>
                  <a:lnTo>
                    <a:pt x="1145412" y="183895"/>
                  </a:lnTo>
                  <a:lnTo>
                    <a:pt x="1111250" y="153923"/>
                  </a:lnTo>
                  <a:lnTo>
                    <a:pt x="1075054" y="126237"/>
                  </a:lnTo>
                  <a:lnTo>
                    <a:pt x="1037081" y="100964"/>
                  </a:lnTo>
                  <a:lnTo>
                    <a:pt x="997330" y="78231"/>
                  </a:lnTo>
                  <a:lnTo>
                    <a:pt x="956055" y="58165"/>
                  </a:lnTo>
                  <a:lnTo>
                    <a:pt x="913129" y="40893"/>
                  </a:lnTo>
                  <a:lnTo>
                    <a:pt x="868933" y="26415"/>
                  </a:lnTo>
                  <a:lnTo>
                    <a:pt x="823467" y="15112"/>
                  </a:lnTo>
                  <a:lnTo>
                    <a:pt x="776858" y="6730"/>
                  </a:lnTo>
                  <a:lnTo>
                    <a:pt x="729106" y="1650"/>
                  </a:lnTo>
                  <a:lnTo>
                    <a:pt x="680592" y="0"/>
                  </a:lnTo>
                  <a:close/>
                </a:path>
              </a:pathLst>
            </a:custGeom>
            <a:solidFill>
              <a:srgbClr val="CE1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17820" y="5090159"/>
              <a:ext cx="1361440" cy="1363980"/>
            </a:xfrm>
            <a:custGeom>
              <a:avLst/>
              <a:gdLst/>
              <a:ahLst/>
              <a:cxnLst/>
              <a:rect l="l" t="t" r="r" b="b"/>
              <a:pathLst>
                <a:path w="1361440" h="1363979">
                  <a:moveTo>
                    <a:pt x="0" y="681862"/>
                  </a:moveTo>
                  <a:lnTo>
                    <a:pt x="1650" y="633171"/>
                  </a:lnTo>
                  <a:lnTo>
                    <a:pt x="6730" y="585406"/>
                  </a:lnTo>
                  <a:lnTo>
                    <a:pt x="14985" y="538683"/>
                  </a:lnTo>
                  <a:lnTo>
                    <a:pt x="26415" y="493140"/>
                  </a:lnTo>
                  <a:lnTo>
                    <a:pt x="40766" y="448817"/>
                  </a:lnTo>
                  <a:lnTo>
                    <a:pt x="58038" y="405891"/>
                  </a:lnTo>
                  <a:lnTo>
                    <a:pt x="78104" y="364489"/>
                  </a:lnTo>
                  <a:lnTo>
                    <a:pt x="100710" y="324611"/>
                  </a:lnTo>
                  <a:lnTo>
                    <a:pt x="125856" y="286638"/>
                  </a:lnTo>
                  <a:lnTo>
                    <a:pt x="153669" y="250316"/>
                  </a:lnTo>
                  <a:lnTo>
                    <a:pt x="183514" y="216153"/>
                  </a:lnTo>
                  <a:lnTo>
                    <a:pt x="215645" y="183895"/>
                  </a:lnTo>
                  <a:lnTo>
                    <a:pt x="249808" y="153923"/>
                  </a:lnTo>
                  <a:lnTo>
                    <a:pt x="286003" y="126237"/>
                  </a:lnTo>
                  <a:lnTo>
                    <a:pt x="323976" y="100964"/>
                  </a:lnTo>
                  <a:lnTo>
                    <a:pt x="363727" y="78231"/>
                  </a:lnTo>
                  <a:lnTo>
                    <a:pt x="405002" y="58165"/>
                  </a:lnTo>
                  <a:lnTo>
                    <a:pt x="447928" y="40893"/>
                  </a:lnTo>
                  <a:lnTo>
                    <a:pt x="492125" y="26415"/>
                  </a:lnTo>
                  <a:lnTo>
                    <a:pt x="537590" y="15112"/>
                  </a:lnTo>
                  <a:lnTo>
                    <a:pt x="584200" y="6731"/>
                  </a:lnTo>
                  <a:lnTo>
                    <a:pt x="631951" y="1650"/>
                  </a:lnTo>
                  <a:lnTo>
                    <a:pt x="680592" y="0"/>
                  </a:lnTo>
                  <a:lnTo>
                    <a:pt x="729106" y="1650"/>
                  </a:lnTo>
                  <a:lnTo>
                    <a:pt x="776858" y="6731"/>
                  </a:lnTo>
                  <a:lnTo>
                    <a:pt x="823467" y="15112"/>
                  </a:lnTo>
                  <a:lnTo>
                    <a:pt x="868933" y="26415"/>
                  </a:lnTo>
                  <a:lnTo>
                    <a:pt x="913129" y="40893"/>
                  </a:lnTo>
                  <a:lnTo>
                    <a:pt x="956055" y="58165"/>
                  </a:lnTo>
                  <a:lnTo>
                    <a:pt x="997330" y="78231"/>
                  </a:lnTo>
                  <a:lnTo>
                    <a:pt x="1037081" y="100964"/>
                  </a:lnTo>
                  <a:lnTo>
                    <a:pt x="1075054" y="126237"/>
                  </a:lnTo>
                  <a:lnTo>
                    <a:pt x="1111250" y="153923"/>
                  </a:lnTo>
                  <a:lnTo>
                    <a:pt x="1145412" y="183895"/>
                  </a:lnTo>
                  <a:lnTo>
                    <a:pt x="1177544" y="216153"/>
                  </a:lnTo>
                  <a:lnTo>
                    <a:pt x="1207388" y="250316"/>
                  </a:lnTo>
                  <a:lnTo>
                    <a:pt x="1235202" y="286638"/>
                  </a:lnTo>
                  <a:lnTo>
                    <a:pt x="1260348" y="324611"/>
                  </a:lnTo>
                  <a:lnTo>
                    <a:pt x="1282953" y="364489"/>
                  </a:lnTo>
                  <a:lnTo>
                    <a:pt x="1303020" y="405891"/>
                  </a:lnTo>
                  <a:lnTo>
                    <a:pt x="1320291" y="448817"/>
                  </a:lnTo>
                  <a:lnTo>
                    <a:pt x="1334643" y="493140"/>
                  </a:lnTo>
                  <a:lnTo>
                    <a:pt x="1346073" y="538683"/>
                  </a:lnTo>
                  <a:lnTo>
                    <a:pt x="1354327" y="585406"/>
                  </a:lnTo>
                  <a:lnTo>
                    <a:pt x="1359407" y="633171"/>
                  </a:lnTo>
                  <a:lnTo>
                    <a:pt x="1361058" y="681862"/>
                  </a:lnTo>
                  <a:lnTo>
                    <a:pt x="1359407" y="730554"/>
                  </a:lnTo>
                  <a:lnTo>
                    <a:pt x="1354327" y="778332"/>
                  </a:lnTo>
                  <a:lnTo>
                    <a:pt x="1346073" y="825068"/>
                  </a:lnTo>
                  <a:lnTo>
                    <a:pt x="1334643" y="870635"/>
                  </a:lnTo>
                  <a:lnTo>
                    <a:pt x="1320291" y="914946"/>
                  </a:lnTo>
                  <a:lnTo>
                    <a:pt x="1303020" y="957872"/>
                  </a:lnTo>
                  <a:lnTo>
                    <a:pt x="1282953" y="999286"/>
                  </a:lnTo>
                  <a:lnTo>
                    <a:pt x="1260348" y="1039101"/>
                  </a:lnTo>
                  <a:lnTo>
                    <a:pt x="1235202" y="1077163"/>
                  </a:lnTo>
                  <a:lnTo>
                    <a:pt x="1207388" y="1113396"/>
                  </a:lnTo>
                  <a:lnTo>
                    <a:pt x="1177544" y="1147660"/>
                  </a:lnTo>
                  <a:lnTo>
                    <a:pt x="1145412" y="1179842"/>
                  </a:lnTo>
                  <a:lnTo>
                    <a:pt x="1111250" y="1209827"/>
                  </a:lnTo>
                  <a:lnTo>
                    <a:pt x="1075054" y="1237513"/>
                  </a:lnTo>
                  <a:lnTo>
                    <a:pt x="1037081" y="1262773"/>
                  </a:lnTo>
                  <a:lnTo>
                    <a:pt x="997330" y="1285494"/>
                  </a:lnTo>
                  <a:lnTo>
                    <a:pt x="956055" y="1305559"/>
                  </a:lnTo>
                  <a:lnTo>
                    <a:pt x="913129" y="1322844"/>
                  </a:lnTo>
                  <a:lnTo>
                    <a:pt x="868933" y="1337259"/>
                  </a:lnTo>
                  <a:lnTo>
                    <a:pt x="823467" y="1348663"/>
                  </a:lnTo>
                  <a:lnTo>
                    <a:pt x="776858" y="1356956"/>
                  </a:lnTo>
                  <a:lnTo>
                    <a:pt x="729106" y="1362011"/>
                  </a:lnTo>
                  <a:lnTo>
                    <a:pt x="680592" y="1363726"/>
                  </a:lnTo>
                  <a:lnTo>
                    <a:pt x="631951" y="1362011"/>
                  </a:lnTo>
                  <a:lnTo>
                    <a:pt x="584200" y="1356956"/>
                  </a:lnTo>
                  <a:lnTo>
                    <a:pt x="537590" y="1348663"/>
                  </a:lnTo>
                  <a:lnTo>
                    <a:pt x="492125" y="1337259"/>
                  </a:lnTo>
                  <a:lnTo>
                    <a:pt x="447928" y="1322844"/>
                  </a:lnTo>
                  <a:lnTo>
                    <a:pt x="405002" y="1305559"/>
                  </a:lnTo>
                  <a:lnTo>
                    <a:pt x="363727" y="1285494"/>
                  </a:lnTo>
                  <a:lnTo>
                    <a:pt x="323976" y="1262773"/>
                  </a:lnTo>
                  <a:lnTo>
                    <a:pt x="286003" y="1237513"/>
                  </a:lnTo>
                  <a:lnTo>
                    <a:pt x="249808" y="1209827"/>
                  </a:lnTo>
                  <a:lnTo>
                    <a:pt x="215645" y="1179842"/>
                  </a:lnTo>
                  <a:lnTo>
                    <a:pt x="183514" y="1147660"/>
                  </a:lnTo>
                  <a:lnTo>
                    <a:pt x="153669" y="1113396"/>
                  </a:lnTo>
                  <a:lnTo>
                    <a:pt x="125856" y="1077163"/>
                  </a:lnTo>
                  <a:lnTo>
                    <a:pt x="100710" y="1039101"/>
                  </a:lnTo>
                  <a:lnTo>
                    <a:pt x="78104" y="999286"/>
                  </a:lnTo>
                  <a:lnTo>
                    <a:pt x="58038" y="957872"/>
                  </a:lnTo>
                  <a:lnTo>
                    <a:pt x="40766" y="914946"/>
                  </a:lnTo>
                  <a:lnTo>
                    <a:pt x="26415" y="870635"/>
                  </a:lnTo>
                  <a:lnTo>
                    <a:pt x="14985" y="825068"/>
                  </a:lnTo>
                  <a:lnTo>
                    <a:pt x="6730" y="778332"/>
                  </a:lnTo>
                  <a:lnTo>
                    <a:pt x="1650" y="730554"/>
                  </a:lnTo>
                  <a:lnTo>
                    <a:pt x="0" y="681862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533009" y="5588317"/>
            <a:ext cx="1151890" cy="34798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 marR="5080" indent="33020">
              <a:lnSpc>
                <a:spcPct val="76400"/>
              </a:lnSpc>
              <a:spcBef>
                <a:spcPts val="439"/>
              </a:spcBef>
            </a:pP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Apprentissage </a:t>
            </a:r>
            <a:r>
              <a:rPr sz="1200" spc="-4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200" spc="9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20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200" spc="-1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200" spc="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20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200" spc="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nn</a:t>
            </a:r>
            <a:r>
              <a:rPr sz="1200" spc="-15" dirty="0">
                <a:solidFill>
                  <a:srgbClr val="FFFFFF"/>
                </a:solidFill>
                <a:latin typeface="Verdana"/>
                <a:cs typeface="Verdana"/>
              </a:rPr>
              <a:t>el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006340" y="3629659"/>
            <a:ext cx="289560" cy="462280"/>
          </a:xfrm>
          <a:custGeom>
            <a:avLst/>
            <a:gdLst/>
            <a:ahLst/>
            <a:cxnLst/>
            <a:rect l="l" t="t" r="r" b="b"/>
            <a:pathLst>
              <a:path w="289560" h="462279">
                <a:moveTo>
                  <a:pt x="144780" y="0"/>
                </a:moveTo>
                <a:lnTo>
                  <a:pt x="0" y="230885"/>
                </a:lnTo>
                <a:lnTo>
                  <a:pt x="144780" y="461898"/>
                </a:lnTo>
                <a:lnTo>
                  <a:pt x="144780" y="369569"/>
                </a:lnTo>
                <a:lnTo>
                  <a:pt x="289560" y="369569"/>
                </a:lnTo>
                <a:lnTo>
                  <a:pt x="289560" y="92328"/>
                </a:lnTo>
                <a:lnTo>
                  <a:pt x="144780" y="92328"/>
                </a:lnTo>
                <a:lnTo>
                  <a:pt x="144780" y="0"/>
                </a:lnTo>
                <a:close/>
              </a:path>
            </a:pathLst>
          </a:custGeom>
          <a:solidFill>
            <a:srgbClr val="AAB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3495040" y="3169920"/>
            <a:ext cx="1389380" cy="1386840"/>
            <a:chOff x="3495040" y="3169920"/>
            <a:chExt cx="1389380" cy="1386840"/>
          </a:xfrm>
        </p:grpSpPr>
        <p:sp>
          <p:nvSpPr>
            <p:cNvPr id="24" name="object 24"/>
            <p:cNvSpPr/>
            <p:nvPr/>
          </p:nvSpPr>
          <p:spPr>
            <a:xfrm>
              <a:off x="3507740" y="3182619"/>
              <a:ext cx="1363980" cy="1361440"/>
            </a:xfrm>
            <a:custGeom>
              <a:avLst/>
              <a:gdLst/>
              <a:ahLst/>
              <a:cxnLst/>
              <a:rect l="l" t="t" r="r" b="b"/>
              <a:pathLst>
                <a:path w="1363979" h="1361439">
                  <a:moveTo>
                    <a:pt x="1363726" y="680593"/>
                  </a:moveTo>
                  <a:lnTo>
                    <a:pt x="1362075" y="631952"/>
                  </a:lnTo>
                  <a:lnTo>
                    <a:pt x="1356995" y="584200"/>
                  </a:lnTo>
                  <a:lnTo>
                    <a:pt x="1348613" y="537591"/>
                  </a:lnTo>
                  <a:lnTo>
                    <a:pt x="1337310" y="492125"/>
                  </a:lnTo>
                  <a:lnTo>
                    <a:pt x="1322832" y="447929"/>
                  </a:lnTo>
                  <a:lnTo>
                    <a:pt x="1305560" y="405003"/>
                  </a:lnTo>
                  <a:lnTo>
                    <a:pt x="1285494" y="363728"/>
                  </a:lnTo>
                  <a:lnTo>
                    <a:pt x="1262761" y="323977"/>
                  </a:lnTo>
                  <a:lnTo>
                    <a:pt x="1237488" y="286004"/>
                  </a:lnTo>
                  <a:lnTo>
                    <a:pt x="1209802" y="249809"/>
                  </a:lnTo>
                  <a:lnTo>
                    <a:pt x="1179830" y="215646"/>
                  </a:lnTo>
                  <a:lnTo>
                    <a:pt x="1147572" y="183515"/>
                  </a:lnTo>
                  <a:lnTo>
                    <a:pt x="1113409" y="153670"/>
                  </a:lnTo>
                  <a:lnTo>
                    <a:pt x="1077087" y="125857"/>
                  </a:lnTo>
                  <a:lnTo>
                    <a:pt x="1039114" y="100711"/>
                  </a:lnTo>
                  <a:lnTo>
                    <a:pt x="999236" y="78105"/>
                  </a:lnTo>
                  <a:lnTo>
                    <a:pt x="957834" y="58039"/>
                  </a:lnTo>
                  <a:lnTo>
                    <a:pt x="914908" y="40767"/>
                  </a:lnTo>
                  <a:lnTo>
                    <a:pt x="870585" y="26416"/>
                  </a:lnTo>
                  <a:lnTo>
                    <a:pt x="824992" y="14986"/>
                  </a:lnTo>
                  <a:lnTo>
                    <a:pt x="778256" y="6731"/>
                  </a:lnTo>
                  <a:lnTo>
                    <a:pt x="730504" y="1651"/>
                  </a:lnTo>
                  <a:lnTo>
                    <a:pt x="681863" y="0"/>
                  </a:lnTo>
                  <a:lnTo>
                    <a:pt x="633222" y="1651"/>
                  </a:lnTo>
                  <a:lnTo>
                    <a:pt x="585470" y="6731"/>
                  </a:lnTo>
                  <a:lnTo>
                    <a:pt x="538734" y="14986"/>
                  </a:lnTo>
                  <a:lnTo>
                    <a:pt x="493141" y="26416"/>
                  </a:lnTo>
                  <a:lnTo>
                    <a:pt x="448818" y="40767"/>
                  </a:lnTo>
                  <a:lnTo>
                    <a:pt x="405892" y="58039"/>
                  </a:lnTo>
                  <a:lnTo>
                    <a:pt x="364490" y="78105"/>
                  </a:lnTo>
                  <a:lnTo>
                    <a:pt x="324612" y="100711"/>
                  </a:lnTo>
                  <a:lnTo>
                    <a:pt x="286639" y="125857"/>
                  </a:lnTo>
                  <a:lnTo>
                    <a:pt x="250317" y="153670"/>
                  </a:lnTo>
                  <a:lnTo>
                    <a:pt x="216154" y="183515"/>
                  </a:lnTo>
                  <a:lnTo>
                    <a:pt x="183896" y="215646"/>
                  </a:lnTo>
                  <a:lnTo>
                    <a:pt x="153924" y="249809"/>
                  </a:lnTo>
                  <a:lnTo>
                    <a:pt x="126238" y="286004"/>
                  </a:lnTo>
                  <a:lnTo>
                    <a:pt x="100965" y="323977"/>
                  </a:lnTo>
                  <a:lnTo>
                    <a:pt x="78232" y="363728"/>
                  </a:lnTo>
                  <a:lnTo>
                    <a:pt x="58166" y="405003"/>
                  </a:lnTo>
                  <a:lnTo>
                    <a:pt x="40894" y="447929"/>
                  </a:lnTo>
                  <a:lnTo>
                    <a:pt x="26416" y="492125"/>
                  </a:lnTo>
                  <a:lnTo>
                    <a:pt x="15113" y="537591"/>
                  </a:lnTo>
                  <a:lnTo>
                    <a:pt x="6731" y="584200"/>
                  </a:lnTo>
                  <a:lnTo>
                    <a:pt x="1651" y="631952"/>
                  </a:lnTo>
                  <a:lnTo>
                    <a:pt x="0" y="680593"/>
                  </a:lnTo>
                  <a:lnTo>
                    <a:pt x="1651" y="729107"/>
                  </a:lnTo>
                  <a:lnTo>
                    <a:pt x="6731" y="776859"/>
                  </a:lnTo>
                  <a:lnTo>
                    <a:pt x="15113" y="823468"/>
                  </a:lnTo>
                  <a:lnTo>
                    <a:pt x="26416" y="868934"/>
                  </a:lnTo>
                  <a:lnTo>
                    <a:pt x="40894" y="913130"/>
                  </a:lnTo>
                  <a:lnTo>
                    <a:pt x="58166" y="956056"/>
                  </a:lnTo>
                  <a:lnTo>
                    <a:pt x="78232" y="997331"/>
                  </a:lnTo>
                  <a:lnTo>
                    <a:pt x="100965" y="1037082"/>
                  </a:lnTo>
                  <a:lnTo>
                    <a:pt x="126238" y="1075055"/>
                  </a:lnTo>
                  <a:lnTo>
                    <a:pt x="153924" y="1111250"/>
                  </a:lnTo>
                  <a:lnTo>
                    <a:pt x="183896" y="1145413"/>
                  </a:lnTo>
                  <a:lnTo>
                    <a:pt x="216154" y="1177544"/>
                  </a:lnTo>
                  <a:lnTo>
                    <a:pt x="250317" y="1207389"/>
                  </a:lnTo>
                  <a:lnTo>
                    <a:pt x="286639" y="1235202"/>
                  </a:lnTo>
                  <a:lnTo>
                    <a:pt x="324612" y="1260348"/>
                  </a:lnTo>
                  <a:lnTo>
                    <a:pt x="364490" y="1282954"/>
                  </a:lnTo>
                  <a:lnTo>
                    <a:pt x="405892" y="1303020"/>
                  </a:lnTo>
                  <a:lnTo>
                    <a:pt x="448818" y="1320292"/>
                  </a:lnTo>
                  <a:lnTo>
                    <a:pt x="493141" y="1334643"/>
                  </a:lnTo>
                  <a:lnTo>
                    <a:pt x="538734" y="1346073"/>
                  </a:lnTo>
                  <a:lnTo>
                    <a:pt x="585470" y="1354328"/>
                  </a:lnTo>
                  <a:lnTo>
                    <a:pt x="633222" y="1359408"/>
                  </a:lnTo>
                  <a:lnTo>
                    <a:pt x="681863" y="1361059"/>
                  </a:lnTo>
                  <a:lnTo>
                    <a:pt x="730504" y="1359408"/>
                  </a:lnTo>
                  <a:lnTo>
                    <a:pt x="778256" y="1354328"/>
                  </a:lnTo>
                  <a:lnTo>
                    <a:pt x="824992" y="1346073"/>
                  </a:lnTo>
                  <a:lnTo>
                    <a:pt x="870585" y="1334643"/>
                  </a:lnTo>
                  <a:lnTo>
                    <a:pt x="914908" y="1320292"/>
                  </a:lnTo>
                  <a:lnTo>
                    <a:pt x="957834" y="1303020"/>
                  </a:lnTo>
                  <a:lnTo>
                    <a:pt x="999236" y="1282954"/>
                  </a:lnTo>
                  <a:lnTo>
                    <a:pt x="1039114" y="1260348"/>
                  </a:lnTo>
                  <a:lnTo>
                    <a:pt x="1077087" y="1235202"/>
                  </a:lnTo>
                  <a:lnTo>
                    <a:pt x="1113409" y="1207389"/>
                  </a:lnTo>
                  <a:lnTo>
                    <a:pt x="1147572" y="1177544"/>
                  </a:lnTo>
                  <a:lnTo>
                    <a:pt x="1179830" y="1145413"/>
                  </a:lnTo>
                  <a:lnTo>
                    <a:pt x="1209802" y="1111250"/>
                  </a:lnTo>
                  <a:lnTo>
                    <a:pt x="1237488" y="1075055"/>
                  </a:lnTo>
                  <a:lnTo>
                    <a:pt x="1262761" y="1037082"/>
                  </a:lnTo>
                  <a:lnTo>
                    <a:pt x="1285494" y="997331"/>
                  </a:lnTo>
                  <a:lnTo>
                    <a:pt x="1305560" y="956056"/>
                  </a:lnTo>
                  <a:lnTo>
                    <a:pt x="1322832" y="913130"/>
                  </a:lnTo>
                  <a:lnTo>
                    <a:pt x="1337310" y="868934"/>
                  </a:lnTo>
                  <a:lnTo>
                    <a:pt x="1348613" y="823468"/>
                  </a:lnTo>
                  <a:lnTo>
                    <a:pt x="1356995" y="776859"/>
                  </a:lnTo>
                  <a:lnTo>
                    <a:pt x="1362075" y="729107"/>
                  </a:lnTo>
                  <a:lnTo>
                    <a:pt x="1363726" y="680593"/>
                  </a:lnTo>
                  <a:close/>
                </a:path>
              </a:pathLst>
            </a:custGeom>
            <a:solidFill>
              <a:srgbClr val="CE1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07740" y="3182620"/>
              <a:ext cx="1363980" cy="1361440"/>
            </a:xfrm>
            <a:custGeom>
              <a:avLst/>
              <a:gdLst/>
              <a:ahLst/>
              <a:cxnLst/>
              <a:rect l="l" t="t" r="r" b="b"/>
              <a:pathLst>
                <a:path w="1363979" h="1361439">
                  <a:moveTo>
                    <a:pt x="0" y="680592"/>
                  </a:moveTo>
                  <a:lnTo>
                    <a:pt x="1650" y="631951"/>
                  </a:lnTo>
                  <a:lnTo>
                    <a:pt x="6731" y="584199"/>
                  </a:lnTo>
                  <a:lnTo>
                    <a:pt x="15112" y="537590"/>
                  </a:lnTo>
                  <a:lnTo>
                    <a:pt x="26415" y="492124"/>
                  </a:lnTo>
                  <a:lnTo>
                    <a:pt x="40894" y="447928"/>
                  </a:lnTo>
                  <a:lnTo>
                    <a:pt x="58165" y="405002"/>
                  </a:lnTo>
                  <a:lnTo>
                    <a:pt x="78232" y="363727"/>
                  </a:lnTo>
                  <a:lnTo>
                    <a:pt x="100964" y="323976"/>
                  </a:lnTo>
                  <a:lnTo>
                    <a:pt x="126237" y="286003"/>
                  </a:lnTo>
                  <a:lnTo>
                    <a:pt x="153924" y="249808"/>
                  </a:lnTo>
                  <a:lnTo>
                    <a:pt x="183896" y="215645"/>
                  </a:lnTo>
                  <a:lnTo>
                    <a:pt x="216154" y="183514"/>
                  </a:lnTo>
                  <a:lnTo>
                    <a:pt x="250317" y="153669"/>
                  </a:lnTo>
                  <a:lnTo>
                    <a:pt x="286638" y="125856"/>
                  </a:lnTo>
                  <a:lnTo>
                    <a:pt x="324612" y="100710"/>
                  </a:lnTo>
                  <a:lnTo>
                    <a:pt x="364489" y="78104"/>
                  </a:lnTo>
                  <a:lnTo>
                    <a:pt x="405892" y="58038"/>
                  </a:lnTo>
                  <a:lnTo>
                    <a:pt x="448818" y="40766"/>
                  </a:lnTo>
                  <a:lnTo>
                    <a:pt x="493140" y="26415"/>
                  </a:lnTo>
                  <a:lnTo>
                    <a:pt x="538734" y="14985"/>
                  </a:lnTo>
                  <a:lnTo>
                    <a:pt x="585470" y="6730"/>
                  </a:lnTo>
                  <a:lnTo>
                    <a:pt x="633222" y="1650"/>
                  </a:lnTo>
                  <a:lnTo>
                    <a:pt x="681863" y="0"/>
                  </a:lnTo>
                  <a:lnTo>
                    <a:pt x="730504" y="1650"/>
                  </a:lnTo>
                  <a:lnTo>
                    <a:pt x="778256" y="6730"/>
                  </a:lnTo>
                  <a:lnTo>
                    <a:pt x="824992" y="14985"/>
                  </a:lnTo>
                  <a:lnTo>
                    <a:pt x="870585" y="26415"/>
                  </a:lnTo>
                  <a:lnTo>
                    <a:pt x="914908" y="40766"/>
                  </a:lnTo>
                  <a:lnTo>
                    <a:pt x="957834" y="58038"/>
                  </a:lnTo>
                  <a:lnTo>
                    <a:pt x="999236" y="78104"/>
                  </a:lnTo>
                  <a:lnTo>
                    <a:pt x="1039113" y="100710"/>
                  </a:lnTo>
                  <a:lnTo>
                    <a:pt x="1077087" y="125856"/>
                  </a:lnTo>
                  <a:lnTo>
                    <a:pt x="1113409" y="153669"/>
                  </a:lnTo>
                  <a:lnTo>
                    <a:pt x="1147572" y="183514"/>
                  </a:lnTo>
                  <a:lnTo>
                    <a:pt x="1179830" y="215645"/>
                  </a:lnTo>
                  <a:lnTo>
                    <a:pt x="1209802" y="249808"/>
                  </a:lnTo>
                  <a:lnTo>
                    <a:pt x="1237488" y="286003"/>
                  </a:lnTo>
                  <a:lnTo>
                    <a:pt x="1262761" y="323976"/>
                  </a:lnTo>
                  <a:lnTo>
                    <a:pt x="1285494" y="363727"/>
                  </a:lnTo>
                  <a:lnTo>
                    <a:pt x="1305560" y="405002"/>
                  </a:lnTo>
                  <a:lnTo>
                    <a:pt x="1322832" y="447928"/>
                  </a:lnTo>
                  <a:lnTo>
                    <a:pt x="1337310" y="492124"/>
                  </a:lnTo>
                  <a:lnTo>
                    <a:pt x="1348613" y="537590"/>
                  </a:lnTo>
                  <a:lnTo>
                    <a:pt x="1356995" y="584199"/>
                  </a:lnTo>
                  <a:lnTo>
                    <a:pt x="1362075" y="631951"/>
                  </a:lnTo>
                  <a:lnTo>
                    <a:pt x="1363726" y="680592"/>
                  </a:lnTo>
                  <a:lnTo>
                    <a:pt x="1362075" y="729106"/>
                  </a:lnTo>
                  <a:lnTo>
                    <a:pt x="1356995" y="776858"/>
                  </a:lnTo>
                  <a:lnTo>
                    <a:pt x="1348613" y="823467"/>
                  </a:lnTo>
                  <a:lnTo>
                    <a:pt x="1337310" y="868933"/>
                  </a:lnTo>
                  <a:lnTo>
                    <a:pt x="1322832" y="913129"/>
                  </a:lnTo>
                  <a:lnTo>
                    <a:pt x="1305560" y="956055"/>
                  </a:lnTo>
                  <a:lnTo>
                    <a:pt x="1285494" y="997330"/>
                  </a:lnTo>
                  <a:lnTo>
                    <a:pt x="1262761" y="1037081"/>
                  </a:lnTo>
                  <a:lnTo>
                    <a:pt x="1237488" y="1075054"/>
                  </a:lnTo>
                  <a:lnTo>
                    <a:pt x="1209802" y="1111249"/>
                  </a:lnTo>
                  <a:lnTo>
                    <a:pt x="1179830" y="1145412"/>
                  </a:lnTo>
                  <a:lnTo>
                    <a:pt x="1147572" y="1177543"/>
                  </a:lnTo>
                  <a:lnTo>
                    <a:pt x="1113409" y="1207388"/>
                  </a:lnTo>
                  <a:lnTo>
                    <a:pt x="1077087" y="1235202"/>
                  </a:lnTo>
                  <a:lnTo>
                    <a:pt x="1039113" y="1260347"/>
                  </a:lnTo>
                  <a:lnTo>
                    <a:pt x="999236" y="1282953"/>
                  </a:lnTo>
                  <a:lnTo>
                    <a:pt x="957834" y="1303019"/>
                  </a:lnTo>
                  <a:lnTo>
                    <a:pt x="914908" y="1320291"/>
                  </a:lnTo>
                  <a:lnTo>
                    <a:pt x="870585" y="1334642"/>
                  </a:lnTo>
                  <a:lnTo>
                    <a:pt x="824992" y="1346072"/>
                  </a:lnTo>
                  <a:lnTo>
                    <a:pt x="778256" y="1354327"/>
                  </a:lnTo>
                  <a:lnTo>
                    <a:pt x="730504" y="1359407"/>
                  </a:lnTo>
                  <a:lnTo>
                    <a:pt x="681863" y="1361058"/>
                  </a:lnTo>
                  <a:lnTo>
                    <a:pt x="633222" y="1359407"/>
                  </a:lnTo>
                  <a:lnTo>
                    <a:pt x="585470" y="1354327"/>
                  </a:lnTo>
                  <a:lnTo>
                    <a:pt x="538734" y="1346072"/>
                  </a:lnTo>
                  <a:lnTo>
                    <a:pt x="493140" y="1334642"/>
                  </a:lnTo>
                  <a:lnTo>
                    <a:pt x="448818" y="1320291"/>
                  </a:lnTo>
                  <a:lnTo>
                    <a:pt x="405892" y="1303019"/>
                  </a:lnTo>
                  <a:lnTo>
                    <a:pt x="364489" y="1282953"/>
                  </a:lnTo>
                  <a:lnTo>
                    <a:pt x="324612" y="1260347"/>
                  </a:lnTo>
                  <a:lnTo>
                    <a:pt x="286638" y="1235202"/>
                  </a:lnTo>
                  <a:lnTo>
                    <a:pt x="250317" y="1207388"/>
                  </a:lnTo>
                  <a:lnTo>
                    <a:pt x="216154" y="1177543"/>
                  </a:lnTo>
                  <a:lnTo>
                    <a:pt x="183896" y="1145412"/>
                  </a:lnTo>
                  <a:lnTo>
                    <a:pt x="153924" y="1111249"/>
                  </a:lnTo>
                  <a:lnTo>
                    <a:pt x="126237" y="1075054"/>
                  </a:lnTo>
                  <a:lnTo>
                    <a:pt x="100964" y="1037081"/>
                  </a:lnTo>
                  <a:lnTo>
                    <a:pt x="78232" y="997330"/>
                  </a:lnTo>
                  <a:lnTo>
                    <a:pt x="58165" y="956055"/>
                  </a:lnTo>
                  <a:lnTo>
                    <a:pt x="40894" y="913129"/>
                  </a:lnTo>
                  <a:lnTo>
                    <a:pt x="26415" y="868933"/>
                  </a:lnTo>
                  <a:lnTo>
                    <a:pt x="15112" y="823467"/>
                  </a:lnTo>
                  <a:lnTo>
                    <a:pt x="6731" y="776858"/>
                  </a:lnTo>
                  <a:lnTo>
                    <a:pt x="1650" y="729106"/>
                  </a:lnTo>
                  <a:lnTo>
                    <a:pt x="0" y="68059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800221" y="3669029"/>
            <a:ext cx="707390" cy="34798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62865" marR="5080" indent="-50800">
              <a:lnSpc>
                <a:spcPct val="76400"/>
              </a:lnSpc>
              <a:spcBef>
                <a:spcPts val="439"/>
              </a:spcBef>
            </a:pP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200" spc="-1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200" spc="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200" spc="1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200" spc="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200" spc="-190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200" spc="-125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internes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00221" y="5113908"/>
            <a:ext cx="140208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40" dirty="0">
                <a:latin typeface="Verdana"/>
                <a:cs typeface="Verdana"/>
              </a:rPr>
              <a:t>Objectifs</a:t>
            </a:r>
            <a:endParaRPr sz="1600">
              <a:latin typeface="Verdana"/>
              <a:cs typeface="Verdana"/>
            </a:endParaRPr>
          </a:p>
          <a:p>
            <a:pPr marL="29972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45" dirty="0">
                <a:latin typeface="Verdana"/>
                <a:cs typeface="Verdana"/>
              </a:rPr>
              <a:t>Indicateurs</a:t>
            </a:r>
            <a:endParaRPr sz="1600">
              <a:latin typeface="Verdana"/>
              <a:cs typeface="Verdana"/>
            </a:endParaRPr>
          </a:p>
          <a:p>
            <a:pPr marL="29972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Verdana"/>
                <a:cs typeface="Verdana"/>
              </a:rPr>
              <a:t>Cibles</a:t>
            </a:r>
            <a:endParaRPr sz="1600">
              <a:latin typeface="Verdana"/>
              <a:cs typeface="Verdana"/>
            </a:endParaRPr>
          </a:p>
          <a:p>
            <a:pPr marL="29972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20" dirty="0">
                <a:latin typeface="Verdana"/>
                <a:cs typeface="Verdana"/>
              </a:rPr>
              <a:t>Actions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83940" y="1871598"/>
            <a:ext cx="139954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40" dirty="0">
                <a:latin typeface="Verdana"/>
                <a:cs typeface="Verdana"/>
              </a:rPr>
              <a:t>Objectifs</a:t>
            </a:r>
            <a:endParaRPr sz="1600">
              <a:latin typeface="Verdana"/>
              <a:cs typeface="Verdana"/>
            </a:endParaRPr>
          </a:p>
          <a:p>
            <a:pPr marL="29972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280" dirty="0">
                <a:latin typeface="Verdana"/>
                <a:cs typeface="Verdana"/>
              </a:rPr>
              <a:t>I</a:t>
            </a:r>
            <a:r>
              <a:rPr sz="1600" spc="30" dirty="0">
                <a:latin typeface="Verdana"/>
                <a:cs typeface="Verdana"/>
              </a:rPr>
              <a:t>n</a:t>
            </a:r>
            <a:r>
              <a:rPr sz="1600" spc="35" dirty="0">
                <a:latin typeface="Verdana"/>
                <a:cs typeface="Verdana"/>
              </a:rPr>
              <a:t>d</a:t>
            </a:r>
            <a:r>
              <a:rPr sz="1600" spc="20" dirty="0">
                <a:latin typeface="Verdana"/>
                <a:cs typeface="Verdana"/>
              </a:rPr>
              <a:t>i</a:t>
            </a:r>
            <a:r>
              <a:rPr sz="1600" spc="50" dirty="0">
                <a:latin typeface="Verdana"/>
                <a:cs typeface="Verdana"/>
              </a:rPr>
              <a:t>c</a:t>
            </a:r>
            <a:r>
              <a:rPr sz="1600" spc="114" dirty="0">
                <a:latin typeface="Verdana"/>
                <a:cs typeface="Verdana"/>
              </a:rPr>
              <a:t>a</a:t>
            </a:r>
            <a:r>
              <a:rPr sz="1600" spc="-5" dirty="0">
                <a:latin typeface="Verdana"/>
                <a:cs typeface="Verdana"/>
              </a:rPr>
              <a:t>t</a:t>
            </a:r>
            <a:r>
              <a:rPr sz="1600" spc="-30" dirty="0">
                <a:latin typeface="Verdana"/>
                <a:cs typeface="Verdana"/>
              </a:rPr>
              <a:t>e</a:t>
            </a:r>
            <a:r>
              <a:rPr sz="1600" spc="-35" dirty="0">
                <a:latin typeface="Verdana"/>
                <a:cs typeface="Verdana"/>
              </a:rPr>
              <a:t>u</a:t>
            </a:r>
            <a:r>
              <a:rPr sz="1600" spc="-210" dirty="0">
                <a:latin typeface="Verdana"/>
                <a:cs typeface="Verdana"/>
              </a:rPr>
              <a:t>rs</a:t>
            </a:r>
            <a:endParaRPr sz="1600">
              <a:latin typeface="Verdana"/>
              <a:cs typeface="Verdana"/>
            </a:endParaRPr>
          </a:p>
          <a:p>
            <a:pPr marL="29972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Verdana"/>
                <a:cs typeface="Verdana"/>
              </a:rPr>
              <a:t>Cibles</a:t>
            </a:r>
            <a:endParaRPr sz="1600">
              <a:latin typeface="Verdana"/>
              <a:cs typeface="Verdana"/>
            </a:endParaRPr>
          </a:p>
          <a:p>
            <a:pPr marL="29972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20" dirty="0">
                <a:latin typeface="Verdana"/>
                <a:cs typeface="Verdana"/>
              </a:rPr>
              <a:t>Actions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25994" y="5123497"/>
            <a:ext cx="1399540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40" dirty="0">
                <a:latin typeface="Verdana"/>
                <a:cs typeface="Verdana"/>
              </a:rPr>
              <a:t>Objectifs</a:t>
            </a:r>
            <a:endParaRPr sz="1600">
              <a:latin typeface="Verdana"/>
              <a:cs typeface="Verdana"/>
            </a:endParaRPr>
          </a:p>
          <a:p>
            <a:pPr marL="29972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280" dirty="0">
                <a:latin typeface="Verdana"/>
                <a:cs typeface="Verdana"/>
              </a:rPr>
              <a:t>I</a:t>
            </a:r>
            <a:r>
              <a:rPr sz="1600" spc="30" dirty="0">
                <a:latin typeface="Verdana"/>
                <a:cs typeface="Verdana"/>
              </a:rPr>
              <a:t>n</a:t>
            </a:r>
            <a:r>
              <a:rPr sz="1600" spc="35" dirty="0">
                <a:latin typeface="Verdana"/>
                <a:cs typeface="Verdana"/>
              </a:rPr>
              <a:t>d</a:t>
            </a:r>
            <a:r>
              <a:rPr sz="1600" spc="20" dirty="0">
                <a:latin typeface="Verdana"/>
                <a:cs typeface="Verdana"/>
              </a:rPr>
              <a:t>i</a:t>
            </a:r>
            <a:r>
              <a:rPr sz="1600" spc="50" dirty="0">
                <a:latin typeface="Verdana"/>
                <a:cs typeface="Verdana"/>
              </a:rPr>
              <a:t>c</a:t>
            </a:r>
            <a:r>
              <a:rPr sz="1600" spc="114" dirty="0">
                <a:latin typeface="Verdana"/>
                <a:cs typeface="Verdana"/>
              </a:rPr>
              <a:t>a</a:t>
            </a:r>
            <a:r>
              <a:rPr sz="1600" spc="-5" dirty="0">
                <a:latin typeface="Verdana"/>
                <a:cs typeface="Verdana"/>
              </a:rPr>
              <a:t>t</a:t>
            </a:r>
            <a:r>
              <a:rPr sz="1600" spc="-30" dirty="0">
                <a:latin typeface="Verdana"/>
                <a:cs typeface="Verdana"/>
              </a:rPr>
              <a:t>e</a:t>
            </a:r>
            <a:r>
              <a:rPr sz="1600" spc="-35" dirty="0">
                <a:latin typeface="Verdana"/>
                <a:cs typeface="Verdana"/>
              </a:rPr>
              <a:t>u</a:t>
            </a:r>
            <a:r>
              <a:rPr sz="1600" spc="-210" dirty="0">
                <a:latin typeface="Verdana"/>
                <a:cs typeface="Verdana"/>
              </a:rPr>
              <a:t>rs</a:t>
            </a:r>
            <a:endParaRPr sz="1600">
              <a:latin typeface="Verdana"/>
              <a:cs typeface="Verdana"/>
            </a:endParaRPr>
          </a:p>
          <a:p>
            <a:pPr marL="29972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Verdana"/>
                <a:cs typeface="Verdana"/>
              </a:rPr>
              <a:t>Cibles</a:t>
            </a:r>
            <a:endParaRPr sz="1600">
              <a:latin typeface="Verdana"/>
              <a:cs typeface="Verdana"/>
            </a:endParaRPr>
          </a:p>
          <a:p>
            <a:pPr marL="29972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20" dirty="0">
                <a:latin typeface="Verdana"/>
                <a:cs typeface="Verdana"/>
              </a:rPr>
              <a:t>Actions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103109" y="1768157"/>
            <a:ext cx="139954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40" dirty="0">
                <a:latin typeface="Verdana"/>
                <a:cs typeface="Verdana"/>
              </a:rPr>
              <a:t>Objectifs</a:t>
            </a:r>
            <a:endParaRPr sz="1600">
              <a:latin typeface="Verdana"/>
              <a:cs typeface="Verdana"/>
            </a:endParaRPr>
          </a:p>
          <a:p>
            <a:pPr marL="29972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280" dirty="0">
                <a:latin typeface="Verdana"/>
                <a:cs typeface="Verdana"/>
              </a:rPr>
              <a:t>I</a:t>
            </a:r>
            <a:r>
              <a:rPr sz="1600" spc="30" dirty="0">
                <a:latin typeface="Verdana"/>
                <a:cs typeface="Verdana"/>
              </a:rPr>
              <a:t>n</a:t>
            </a:r>
            <a:r>
              <a:rPr sz="1600" spc="35" dirty="0">
                <a:latin typeface="Verdana"/>
                <a:cs typeface="Verdana"/>
              </a:rPr>
              <a:t>d</a:t>
            </a:r>
            <a:r>
              <a:rPr sz="1600" spc="20" dirty="0">
                <a:latin typeface="Verdana"/>
                <a:cs typeface="Verdana"/>
              </a:rPr>
              <a:t>i</a:t>
            </a:r>
            <a:r>
              <a:rPr sz="1600" spc="50" dirty="0">
                <a:latin typeface="Verdana"/>
                <a:cs typeface="Verdana"/>
              </a:rPr>
              <a:t>c</a:t>
            </a:r>
            <a:r>
              <a:rPr sz="1600" spc="114" dirty="0">
                <a:latin typeface="Verdana"/>
                <a:cs typeface="Verdana"/>
              </a:rPr>
              <a:t>a</a:t>
            </a:r>
            <a:r>
              <a:rPr sz="1600" spc="-5" dirty="0">
                <a:latin typeface="Verdana"/>
                <a:cs typeface="Verdana"/>
              </a:rPr>
              <a:t>t</a:t>
            </a:r>
            <a:r>
              <a:rPr sz="1600" spc="-30" dirty="0">
                <a:latin typeface="Verdana"/>
                <a:cs typeface="Verdana"/>
              </a:rPr>
              <a:t>e</a:t>
            </a:r>
            <a:r>
              <a:rPr sz="1600" spc="-35" dirty="0">
                <a:latin typeface="Verdana"/>
                <a:cs typeface="Verdana"/>
              </a:rPr>
              <a:t>u</a:t>
            </a:r>
            <a:r>
              <a:rPr sz="1600" spc="-210" dirty="0">
                <a:latin typeface="Verdana"/>
                <a:cs typeface="Verdana"/>
              </a:rPr>
              <a:t>rs</a:t>
            </a:r>
            <a:endParaRPr sz="1600">
              <a:latin typeface="Verdana"/>
              <a:cs typeface="Verdana"/>
            </a:endParaRPr>
          </a:p>
          <a:p>
            <a:pPr marL="29972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Verdana"/>
                <a:cs typeface="Verdana"/>
              </a:rPr>
              <a:t>Cibles</a:t>
            </a:r>
            <a:endParaRPr sz="1600">
              <a:latin typeface="Verdana"/>
              <a:cs typeface="Verdana"/>
            </a:endParaRPr>
          </a:p>
          <a:p>
            <a:pPr marL="29972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20" dirty="0">
                <a:latin typeface="Verdana"/>
                <a:cs typeface="Verdana"/>
              </a:rPr>
              <a:t>Actions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4967" y="1384958"/>
            <a:ext cx="11626215" cy="526224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000" b="1" spc="-55" dirty="0">
                <a:solidFill>
                  <a:srgbClr val="7C7C7C"/>
                </a:solidFill>
                <a:latin typeface="Tahoma"/>
                <a:cs typeface="Tahoma"/>
              </a:rPr>
              <a:t>Performanc</a:t>
            </a:r>
            <a:r>
              <a:rPr sz="2000" b="1" spc="-40" dirty="0">
                <a:solidFill>
                  <a:srgbClr val="7C7C7C"/>
                </a:solidFill>
                <a:latin typeface="Tahoma"/>
                <a:cs typeface="Tahoma"/>
              </a:rPr>
              <a:t>e</a:t>
            </a:r>
            <a:r>
              <a:rPr sz="2000" b="1" spc="-85" dirty="0">
                <a:solidFill>
                  <a:srgbClr val="7C7C7C"/>
                </a:solidFill>
                <a:latin typeface="Tahoma"/>
                <a:cs typeface="Tahoma"/>
              </a:rPr>
              <a:t> </a:t>
            </a:r>
            <a:r>
              <a:rPr sz="2000" b="1" spc="-440" dirty="0">
                <a:latin typeface="Tahoma"/>
                <a:cs typeface="Tahoma"/>
              </a:rPr>
              <a:t>=</a:t>
            </a:r>
            <a:r>
              <a:rPr sz="2000" b="1" spc="-30" dirty="0">
                <a:latin typeface="Tahoma"/>
                <a:cs typeface="Tahoma"/>
              </a:rPr>
              <a:t> </a:t>
            </a:r>
            <a:r>
              <a:rPr sz="1800" b="1" spc="100" dirty="0">
                <a:solidFill>
                  <a:srgbClr val="7C7C7C"/>
                </a:solidFill>
                <a:latin typeface="Tahoma"/>
                <a:cs typeface="Tahoma"/>
              </a:rPr>
              <a:t>A</a:t>
            </a:r>
            <a:r>
              <a:rPr sz="1800" b="1" spc="204" dirty="0">
                <a:solidFill>
                  <a:srgbClr val="7C7C7C"/>
                </a:solidFill>
                <a:latin typeface="Tahoma"/>
                <a:cs typeface="Tahoma"/>
              </a:rPr>
              <a:t>c</a:t>
            </a:r>
            <a:r>
              <a:rPr sz="1800" b="1" spc="-190" dirty="0">
                <a:solidFill>
                  <a:srgbClr val="7C7C7C"/>
                </a:solidFill>
                <a:latin typeface="Tahoma"/>
                <a:cs typeface="Tahoma"/>
              </a:rPr>
              <a:t>t</a:t>
            </a:r>
            <a:r>
              <a:rPr sz="1800" b="1" spc="-130" dirty="0">
                <a:solidFill>
                  <a:srgbClr val="7C7C7C"/>
                </a:solidFill>
                <a:latin typeface="Tahoma"/>
                <a:cs typeface="Tahoma"/>
              </a:rPr>
              <a:t>i</a:t>
            </a:r>
            <a:r>
              <a:rPr sz="1800" b="1" spc="45" dirty="0">
                <a:solidFill>
                  <a:srgbClr val="7C7C7C"/>
                </a:solidFill>
                <a:latin typeface="Tahoma"/>
                <a:cs typeface="Tahoma"/>
              </a:rPr>
              <a:t>o</a:t>
            </a:r>
            <a:r>
              <a:rPr sz="1800" b="1" spc="-75" dirty="0">
                <a:solidFill>
                  <a:srgbClr val="7C7C7C"/>
                </a:solidFill>
                <a:latin typeface="Tahoma"/>
                <a:cs typeface="Tahoma"/>
              </a:rPr>
              <a:t>n</a:t>
            </a:r>
            <a:r>
              <a:rPr sz="1800" b="1" spc="-100" dirty="0">
                <a:solidFill>
                  <a:srgbClr val="7C7C7C"/>
                </a:solidFill>
                <a:latin typeface="Tahoma"/>
                <a:cs typeface="Tahoma"/>
              </a:rPr>
              <a:t> </a:t>
            </a:r>
            <a:r>
              <a:rPr sz="1800" b="1" spc="-35" dirty="0">
                <a:solidFill>
                  <a:srgbClr val="7C7C7C"/>
                </a:solidFill>
                <a:latin typeface="Tahoma"/>
                <a:cs typeface="Tahoma"/>
              </a:rPr>
              <a:t>(</a:t>
            </a:r>
            <a:r>
              <a:rPr sz="1800" b="1" spc="-65" dirty="0">
                <a:solidFill>
                  <a:srgbClr val="7C7C7C"/>
                </a:solidFill>
                <a:latin typeface="Tahoma"/>
                <a:cs typeface="Tahoma"/>
              </a:rPr>
              <a:t>p</a:t>
            </a:r>
            <a:r>
              <a:rPr sz="1800" b="1" spc="-70" dirty="0">
                <a:solidFill>
                  <a:srgbClr val="7C7C7C"/>
                </a:solidFill>
                <a:latin typeface="Tahoma"/>
                <a:cs typeface="Tahoma"/>
              </a:rPr>
              <a:t>r</a:t>
            </a:r>
            <a:r>
              <a:rPr sz="1800" b="1" spc="-90" dirty="0">
                <a:solidFill>
                  <a:srgbClr val="7C7C7C"/>
                </a:solidFill>
                <a:latin typeface="Tahoma"/>
                <a:cs typeface="Tahoma"/>
              </a:rPr>
              <a:t>o</a:t>
            </a:r>
            <a:r>
              <a:rPr sz="1800" b="1" spc="204" dirty="0">
                <a:solidFill>
                  <a:srgbClr val="7C7C7C"/>
                </a:solidFill>
                <a:latin typeface="Tahoma"/>
                <a:cs typeface="Tahoma"/>
              </a:rPr>
              <a:t>c</a:t>
            </a:r>
            <a:r>
              <a:rPr sz="1800" b="1" spc="85" dirty="0">
                <a:solidFill>
                  <a:srgbClr val="7C7C7C"/>
                </a:solidFill>
                <a:latin typeface="Tahoma"/>
                <a:cs typeface="Tahoma"/>
              </a:rPr>
              <a:t>e</a:t>
            </a:r>
            <a:r>
              <a:rPr sz="1800" b="1" spc="-130" dirty="0">
                <a:solidFill>
                  <a:srgbClr val="7C7C7C"/>
                </a:solidFill>
                <a:latin typeface="Tahoma"/>
                <a:cs typeface="Tahoma"/>
              </a:rPr>
              <a:t>s</a:t>
            </a:r>
            <a:r>
              <a:rPr sz="1800" b="1" spc="-150" dirty="0">
                <a:solidFill>
                  <a:srgbClr val="7C7C7C"/>
                </a:solidFill>
                <a:latin typeface="Tahoma"/>
                <a:cs typeface="Tahoma"/>
              </a:rPr>
              <a:t>s</a:t>
            </a:r>
            <a:r>
              <a:rPr sz="1800" b="1" spc="-95" dirty="0">
                <a:solidFill>
                  <a:srgbClr val="7C7C7C"/>
                </a:solidFill>
                <a:latin typeface="Tahoma"/>
                <a:cs typeface="Tahoma"/>
              </a:rPr>
              <a:t>u</a:t>
            </a:r>
            <a:r>
              <a:rPr sz="1800" b="1" spc="-150" dirty="0">
                <a:solidFill>
                  <a:srgbClr val="7C7C7C"/>
                </a:solidFill>
                <a:latin typeface="Tahoma"/>
                <a:cs typeface="Tahoma"/>
              </a:rPr>
              <a:t>s</a:t>
            </a:r>
            <a:r>
              <a:rPr sz="1800" b="1" spc="-135" dirty="0">
                <a:solidFill>
                  <a:srgbClr val="7C7C7C"/>
                </a:solidFill>
                <a:latin typeface="Tahoma"/>
                <a:cs typeface="Tahoma"/>
              </a:rPr>
              <a:t>)</a:t>
            </a:r>
            <a:endParaRPr sz="18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06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600" spc="-135" dirty="0">
                <a:solidFill>
                  <a:srgbClr val="7C7C7C"/>
                </a:solidFill>
                <a:latin typeface="Verdana"/>
                <a:cs typeface="Verdana"/>
              </a:rPr>
              <a:t>R</a:t>
            </a:r>
            <a:r>
              <a:rPr sz="1600" spc="-85" dirty="0">
                <a:solidFill>
                  <a:srgbClr val="7C7C7C"/>
                </a:solidFill>
                <a:latin typeface="Verdana"/>
                <a:cs typeface="Verdana"/>
              </a:rPr>
              <a:t>ésu</a:t>
            </a:r>
            <a:r>
              <a:rPr sz="1600" spc="-20" dirty="0">
                <a:solidFill>
                  <a:srgbClr val="7C7C7C"/>
                </a:solidFill>
                <a:latin typeface="Verdana"/>
                <a:cs typeface="Verdana"/>
              </a:rPr>
              <a:t>l</a:t>
            </a:r>
            <a:r>
              <a:rPr sz="1600" spc="15" dirty="0">
                <a:solidFill>
                  <a:srgbClr val="7C7C7C"/>
                </a:solidFill>
                <a:latin typeface="Verdana"/>
                <a:cs typeface="Verdana"/>
              </a:rPr>
              <a:t>t</a:t>
            </a:r>
            <a:r>
              <a:rPr sz="1600" spc="5" dirty="0">
                <a:solidFill>
                  <a:srgbClr val="7C7C7C"/>
                </a:solidFill>
                <a:latin typeface="Verdana"/>
                <a:cs typeface="Verdana"/>
              </a:rPr>
              <a:t>a</a:t>
            </a:r>
            <a:r>
              <a:rPr sz="1600" spc="-90" dirty="0">
                <a:solidFill>
                  <a:srgbClr val="7C7C7C"/>
                </a:solidFill>
                <a:latin typeface="Verdana"/>
                <a:cs typeface="Verdana"/>
              </a:rPr>
              <a:t>t</a:t>
            </a:r>
            <a:r>
              <a:rPr sz="1600" spc="-19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7C7C7C"/>
                </a:solidFill>
                <a:latin typeface="Verdana"/>
                <a:cs typeface="Verdana"/>
              </a:rPr>
              <a:t>d’</a:t>
            </a:r>
            <a:r>
              <a:rPr sz="1600" spc="80" dirty="0">
                <a:solidFill>
                  <a:srgbClr val="7C7C7C"/>
                </a:solidFill>
                <a:latin typeface="Verdana"/>
                <a:cs typeface="Verdana"/>
              </a:rPr>
              <a:t>u</a:t>
            </a:r>
            <a:r>
              <a:rPr sz="1600" spc="25" dirty="0">
                <a:solidFill>
                  <a:srgbClr val="7C7C7C"/>
                </a:solidFill>
                <a:latin typeface="Verdana"/>
                <a:cs typeface="Verdana"/>
              </a:rPr>
              <a:t>ne</a:t>
            </a:r>
            <a:r>
              <a:rPr sz="1600" spc="-16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130" dirty="0">
                <a:solidFill>
                  <a:srgbClr val="7C7C7C"/>
                </a:solidFill>
                <a:latin typeface="Verdana"/>
                <a:cs typeface="Verdana"/>
              </a:rPr>
              <a:t>a</a:t>
            </a:r>
            <a:r>
              <a:rPr sz="1600" spc="-5" dirty="0">
                <a:solidFill>
                  <a:srgbClr val="7C7C7C"/>
                </a:solidFill>
                <a:latin typeface="Verdana"/>
                <a:cs typeface="Verdana"/>
              </a:rPr>
              <a:t>ct</a:t>
            </a:r>
            <a:r>
              <a:rPr sz="1600" spc="10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1600" spc="65" dirty="0">
                <a:solidFill>
                  <a:srgbClr val="7C7C7C"/>
                </a:solidFill>
                <a:latin typeface="Verdana"/>
                <a:cs typeface="Verdana"/>
              </a:rPr>
              <a:t>o</a:t>
            </a:r>
            <a:r>
              <a:rPr sz="1600" spc="-40" dirty="0">
                <a:solidFill>
                  <a:srgbClr val="7C7C7C"/>
                </a:solidFill>
                <a:latin typeface="Verdana"/>
                <a:cs typeface="Verdana"/>
              </a:rPr>
              <a:t>n</a:t>
            </a:r>
            <a:r>
              <a:rPr sz="1600" spc="-20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7C7C7C"/>
                </a:solidFill>
                <a:latin typeface="Verdana"/>
                <a:cs typeface="Verdana"/>
              </a:rPr>
              <a:t>(</a:t>
            </a:r>
            <a:r>
              <a:rPr sz="1600" spc="-19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7C7C7C"/>
                </a:solidFill>
                <a:latin typeface="Verdana"/>
                <a:cs typeface="Verdana"/>
              </a:rPr>
              <a:t>m</a:t>
            </a:r>
            <a:r>
              <a:rPr sz="1600" spc="-70" dirty="0">
                <a:solidFill>
                  <a:srgbClr val="7C7C7C"/>
                </a:solidFill>
                <a:latin typeface="Verdana"/>
                <a:cs typeface="Verdana"/>
              </a:rPr>
              <a:t>esure)</a:t>
            </a:r>
            <a:endParaRPr sz="16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116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600" spc="-140" dirty="0">
                <a:solidFill>
                  <a:srgbClr val="7C7C7C"/>
                </a:solidFill>
                <a:latin typeface="Verdana"/>
                <a:cs typeface="Verdana"/>
              </a:rPr>
              <a:t>R</a:t>
            </a:r>
            <a:r>
              <a:rPr sz="1600" spc="-55" dirty="0">
                <a:solidFill>
                  <a:srgbClr val="7C7C7C"/>
                </a:solidFill>
                <a:latin typeface="Verdana"/>
                <a:cs typeface="Verdana"/>
              </a:rPr>
              <a:t>ésu</a:t>
            </a:r>
            <a:r>
              <a:rPr sz="1600" spc="-105" dirty="0">
                <a:solidFill>
                  <a:srgbClr val="7C7C7C"/>
                </a:solidFill>
                <a:latin typeface="Verdana"/>
                <a:cs typeface="Verdana"/>
              </a:rPr>
              <a:t>l</a:t>
            </a:r>
            <a:r>
              <a:rPr sz="1600" spc="15" dirty="0">
                <a:solidFill>
                  <a:srgbClr val="7C7C7C"/>
                </a:solidFill>
                <a:latin typeface="Verdana"/>
                <a:cs typeface="Verdana"/>
              </a:rPr>
              <a:t>t</a:t>
            </a:r>
            <a:r>
              <a:rPr sz="1600" spc="5" dirty="0">
                <a:solidFill>
                  <a:srgbClr val="7C7C7C"/>
                </a:solidFill>
                <a:latin typeface="Verdana"/>
                <a:cs typeface="Verdana"/>
              </a:rPr>
              <a:t>a</a:t>
            </a:r>
            <a:r>
              <a:rPr sz="1600" spc="-90" dirty="0">
                <a:solidFill>
                  <a:srgbClr val="7C7C7C"/>
                </a:solidFill>
                <a:latin typeface="Verdana"/>
                <a:cs typeface="Verdana"/>
              </a:rPr>
              <a:t>t</a:t>
            </a:r>
            <a:r>
              <a:rPr sz="1600" spc="-18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7C7C7C"/>
                </a:solidFill>
                <a:latin typeface="Verdana"/>
                <a:cs typeface="Verdana"/>
              </a:rPr>
              <a:t>re</a:t>
            </a:r>
            <a:r>
              <a:rPr sz="1600" spc="-70" dirty="0">
                <a:solidFill>
                  <a:srgbClr val="7C7C7C"/>
                </a:solidFill>
                <a:latin typeface="Verdana"/>
                <a:cs typeface="Verdana"/>
              </a:rPr>
              <a:t>m</a:t>
            </a:r>
            <a:r>
              <a:rPr sz="1600" spc="130" dirty="0">
                <a:solidFill>
                  <a:srgbClr val="7C7C7C"/>
                </a:solidFill>
                <a:latin typeface="Verdana"/>
                <a:cs typeface="Verdana"/>
              </a:rPr>
              <a:t>a</a:t>
            </a:r>
            <a:r>
              <a:rPr sz="1600" spc="-45" dirty="0">
                <a:solidFill>
                  <a:srgbClr val="7C7C7C"/>
                </a:solidFill>
                <a:latin typeface="Verdana"/>
                <a:cs typeface="Verdana"/>
              </a:rPr>
              <a:t>r</a:t>
            </a:r>
            <a:r>
              <a:rPr sz="1600" spc="-60" dirty="0">
                <a:solidFill>
                  <a:srgbClr val="7C7C7C"/>
                </a:solidFill>
                <a:latin typeface="Verdana"/>
                <a:cs typeface="Verdana"/>
              </a:rPr>
              <a:t>q</a:t>
            </a:r>
            <a:r>
              <a:rPr sz="1600" spc="-55" dirty="0">
                <a:solidFill>
                  <a:srgbClr val="7C7C7C"/>
                </a:solidFill>
                <a:latin typeface="Verdana"/>
                <a:cs typeface="Verdana"/>
              </a:rPr>
              <a:t>u</a:t>
            </a:r>
            <a:r>
              <a:rPr sz="1600" spc="114" dirty="0">
                <a:solidFill>
                  <a:srgbClr val="7C7C7C"/>
                </a:solidFill>
                <a:latin typeface="Verdana"/>
                <a:cs typeface="Verdana"/>
              </a:rPr>
              <a:t>a</a:t>
            </a:r>
            <a:r>
              <a:rPr sz="1600" spc="75" dirty="0">
                <a:solidFill>
                  <a:srgbClr val="7C7C7C"/>
                </a:solidFill>
                <a:latin typeface="Verdana"/>
                <a:cs typeface="Verdana"/>
              </a:rPr>
              <a:t>b</a:t>
            </a:r>
            <a:r>
              <a:rPr sz="1600" spc="-20" dirty="0">
                <a:solidFill>
                  <a:srgbClr val="7C7C7C"/>
                </a:solidFill>
                <a:latin typeface="Verdana"/>
                <a:cs typeface="Verdana"/>
              </a:rPr>
              <a:t>l</a:t>
            </a:r>
            <a:r>
              <a:rPr sz="1600" spc="-2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600" spc="-24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175" dirty="0">
                <a:solidFill>
                  <a:srgbClr val="7C7C7C"/>
                </a:solidFill>
                <a:latin typeface="Verdana"/>
                <a:cs typeface="Verdana"/>
              </a:rPr>
              <a:t>(</a:t>
            </a:r>
            <a:r>
              <a:rPr sz="1600" spc="-120" dirty="0">
                <a:solidFill>
                  <a:srgbClr val="7C7C7C"/>
                </a:solidFill>
                <a:latin typeface="Verdana"/>
                <a:cs typeface="Verdana"/>
              </a:rPr>
              <a:t>s</a:t>
            </a:r>
            <a:r>
              <a:rPr sz="1600" spc="-140" dirty="0">
                <a:solidFill>
                  <a:srgbClr val="7C7C7C"/>
                </a:solidFill>
                <a:latin typeface="Verdana"/>
                <a:cs typeface="Verdana"/>
              </a:rPr>
              <a:t>u</a:t>
            </a:r>
            <a:r>
              <a:rPr sz="1600" spc="200" dirty="0">
                <a:solidFill>
                  <a:srgbClr val="7C7C7C"/>
                </a:solidFill>
                <a:latin typeface="Verdana"/>
                <a:cs typeface="Verdana"/>
              </a:rPr>
              <a:t>cc</a:t>
            </a:r>
            <a:r>
              <a:rPr sz="1600" spc="-90" dirty="0">
                <a:solidFill>
                  <a:srgbClr val="7C7C7C"/>
                </a:solidFill>
                <a:latin typeface="Verdana"/>
                <a:cs typeface="Verdana"/>
              </a:rPr>
              <a:t>és)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600" spc="-355" dirty="0">
                <a:solidFill>
                  <a:srgbClr val="7C7C7C"/>
                </a:solidFill>
                <a:latin typeface="Verdana"/>
                <a:cs typeface="Verdana"/>
              </a:rPr>
              <a:t>«</a:t>
            </a:r>
            <a:r>
              <a:rPr sz="1600" spc="-34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7C7C7C"/>
                </a:solidFill>
                <a:latin typeface="Verdana"/>
                <a:cs typeface="Verdana"/>
              </a:rPr>
              <a:t>En</a:t>
            </a:r>
            <a:r>
              <a:rPr sz="1600" spc="-13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7C7C7C"/>
                </a:solidFill>
                <a:latin typeface="Verdana"/>
                <a:cs typeface="Verdana"/>
              </a:rPr>
              <a:t>matière</a:t>
            </a:r>
            <a:r>
              <a:rPr sz="1600" spc="-18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7C7C7C"/>
                </a:solidFill>
                <a:latin typeface="Verdana"/>
                <a:cs typeface="Verdana"/>
              </a:rPr>
              <a:t>de</a:t>
            </a:r>
            <a:r>
              <a:rPr sz="1600" spc="-13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7C7C7C"/>
                </a:solidFill>
                <a:latin typeface="Verdana"/>
                <a:cs typeface="Verdana"/>
              </a:rPr>
              <a:t>gestion,</a:t>
            </a:r>
            <a:r>
              <a:rPr sz="1600" spc="-21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7C7C7C"/>
                </a:solidFill>
                <a:latin typeface="Verdana"/>
                <a:cs typeface="Verdana"/>
              </a:rPr>
              <a:t>la</a:t>
            </a:r>
            <a:r>
              <a:rPr sz="1600" spc="-15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7C7C7C"/>
                </a:solidFill>
                <a:latin typeface="Verdana"/>
                <a:cs typeface="Verdana"/>
              </a:rPr>
              <a:t>performance</a:t>
            </a:r>
            <a:r>
              <a:rPr sz="1600" spc="-19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7C7C7C"/>
                </a:solidFill>
                <a:latin typeface="Verdana"/>
                <a:cs typeface="Verdana"/>
              </a:rPr>
              <a:t>est</a:t>
            </a:r>
            <a:r>
              <a:rPr sz="1600" spc="-14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7C7C7C"/>
                </a:solidFill>
                <a:latin typeface="Verdana"/>
                <a:cs typeface="Verdana"/>
              </a:rPr>
              <a:t>la</a:t>
            </a:r>
            <a:r>
              <a:rPr sz="1600" spc="-15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7C7C7C"/>
                </a:solidFill>
                <a:latin typeface="Verdana"/>
                <a:cs typeface="Verdana"/>
              </a:rPr>
              <a:t>réalisation</a:t>
            </a:r>
            <a:r>
              <a:rPr sz="1600" spc="-19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7C7C7C"/>
                </a:solidFill>
                <a:latin typeface="Verdana"/>
                <a:cs typeface="Verdana"/>
              </a:rPr>
              <a:t>des</a:t>
            </a:r>
            <a:r>
              <a:rPr sz="1600" spc="-13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7C7C7C"/>
                </a:solidFill>
                <a:latin typeface="Verdana"/>
                <a:cs typeface="Verdana"/>
              </a:rPr>
              <a:t>objectifs</a:t>
            </a:r>
            <a:r>
              <a:rPr sz="1600" spc="-18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7C7C7C"/>
                </a:solidFill>
                <a:latin typeface="Verdana"/>
                <a:cs typeface="Verdana"/>
              </a:rPr>
              <a:t>organisationnels</a:t>
            </a:r>
            <a:r>
              <a:rPr sz="1600" spc="-20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355" dirty="0">
                <a:solidFill>
                  <a:srgbClr val="7C7C7C"/>
                </a:solidFill>
                <a:latin typeface="Verdana"/>
                <a:cs typeface="Verdana"/>
              </a:rPr>
              <a:t>»</a:t>
            </a:r>
            <a:r>
              <a:rPr sz="1600" spc="-32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7C7C7C"/>
                </a:solidFill>
                <a:latin typeface="Verdana"/>
                <a:cs typeface="Verdana"/>
              </a:rPr>
              <a:t>A</a:t>
            </a:r>
            <a:r>
              <a:rPr sz="1600" spc="-12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7C7C7C"/>
                </a:solidFill>
                <a:latin typeface="Verdana"/>
                <a:cs typeface="Verdana"/>
              </a:rPr>
              <a:t>BOURGUIGNON</a:t>
            </a:r>
            <a:r>
              <a:rPr sz="1600" spc="-17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7C7C7C"/>
                </a:solidFill>
                <a:latin typeface="Verdana"/>
                <a:cs typeface="Verdana"/>
              </a:rPr>
              <a:t>1995</a:t>
            </a:r>
            <a:r>
              <a:rPr sz="1600" spc="-16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145" dirty="0">
                <a:solidFill>
                  <a:srgbClr val="7C7C7C"/>
                </a:solidFill>
                <a:latin typeface="Verdana"/>
                <a:cs typeface="Verdana"/>
              </a:rPr>
              <a:t>ESSEC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b="1" spc="5" dirty="0">
                <a:solidFill>
                  <a:srgbClr val="7C7C7C"/>
                </a:solidFill>
                <a:latin typeface="Tahoma"/>
                <a:cs typeface="Tahoma"/>
              </a:rPr>
              <a:t>Management</a:t>
            </a:r>
            <a:r>
              <a:rPr sz="2000" b="1" spc="-55" dirty="0">
                <a:solidFill>
                  <a:srgbClr val="7C7C7C"/>
                </a:solidFill>
                <a:latin typeface="Tahoma"/>
                <a:cs typeface="Tahoma"/>
              </a:rPr>
              <a:t> </a:t>
            </a:r>
            <a:r>
              <a:rPr sz="2000" b="1" spc="70" dirty="0">
                <a:solidFill>
                  <a:srgbClr val="7C7C7C"/>
                </a:solidFill>
                <a:latin typeface="Tahoma"/>
                <a:cs typeface="Tahoma"/>
              </a:rPr>
              <a:t>de</a:t>
            </a:r>
            <a:r>
              <a:rPr sz="2000" b="1" spc="-30" dirty="0">
                <a:solidFill>
                  <a:srgbClr val="7C7C7C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7C7C7C"/>
                </a:solidFill>
                <a:latin typeface="Tahoma"/>
                <a:cs typeface="Tahoma"/>
              </a:rPr>
              <a:t>la</a:t>
            </a:r>
            <a:r>
              <a:rPr sz="2000" b="1" spc="-110" dirty="0">
                <a:solidFill>
                  <a:srgbClr val="7C7C7C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7C7C7C"/>
                </a:solidFill>
                <a:latin typeface="Tahoma"/>
                <a:cs typeface="Tahoma"/>
              </a:rPr>
              <a:t>performance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600" spc="-355" dirty="0">
                <a:solidFill>
                  <a:srgbClr val="7C7C7C"/>
                </a:solidFill>
                <a:latin typeface="Verdana"/>
                <a:cs typeface="Verdana"/>
              </a:rPr>
              <a:t>«</a:t>
            </a:r>
            <a:r>
              <a:rPr sz="1600" spc="-33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7C7C7C"/>
                </a:solidFill>
                <a:latin typeface="Verdana"/>
                <a:cs typeface="Verdana"/>
              </a:rPr>
              <a:t>Ensemble</a:t>
            </a:r>
            <a:r>
              <a:rPr sz="1600" spc="-20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7C7C7C"/>
                </a:solidFill>
                <a:latin typeface="Verdana"/>
                <a:cs typeface="Verdana"/>
              </a:rPr>
              <a:t>des</a:t>
            </a:r>
            <a:r>
              <a:rPr sz="1600" spc="-13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7C7C7C"/>
                </a:solidFill>
                <a:latin typeface="Verdana"/>
                <a:cs typeface="Verdana"/>
              </a:rPr>
              <a:t>pratiques</a:t>
            </a:r>
            <a:r>
              <a:rPr sz="1600" spc="-204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7C7C7C"/>
                </a:solidFill>
                <a:latin typeface="Verdana"/>
                <a:cs typeface="Verdana"/>
              </a:rPr>
              <a:t>formelles</a:t>
            </a:r>
            <a:r>
              <a:rPr sz="1600" spc="-17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7C7C7C"/>
                </a:solidFill>
                <a:latin typeface="Verdana"/>
                <a:cs typeface="Verdana"/>
              </a:rPr>
              <a:t>qu’une</a:t>
            </a:r>
            <a:r>
              <a:rPr sz="1600" spc="-17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7C7C7C"/>
                </a:solidFill>
                <a:latin typeface="Verdana"/>
                <a:cs typeface="Verdana"/>
              </a:rPr>
              <a:t>entreprise</a:t>
            </a:r>
            <a:r>
              <a:rPr sz="1600" spc="-18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40" dirty="0">
                <a:solidFill>
                  <a:srgbClr val="7C7C7C"/>
                </a:solidFill>
                <a:latin typeface="Verdana"/>
                <a:cs typeface="Verdana"/>
              </a:rPr>
              <a:t>crée</a:t>
            </a:r>
            <a:r>
              <a:rPr sz="1600" spc="-15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7C7C7C"/>
                </a:solidFill>
                <a:latin typeface="Verdana"/>
                <a:cs typeface="Verdana"/>
              </a:rPr>
              <a:t>pour</a:t>
            </a:r>
            <a:r>
              <a:rPr sz="1600" spc="-13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7C7C7C"/>
                </a:solidFill>
                <a:latin typeface="Verdana"/>
                <a:cs typeface="Verdana"/>
              </a:rPr>
              <a:t>aider</a:t>
            </a:r>
            <a:r>
              <a:rPr sz="1600" spc="-18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7C7C7C"/>
                </a:solidFill>
                <a:latin typeface="Verdana"/>
                <a:cs typeface="Verdana"/>
              </a:rPr>
              <a:t>les</a:t>
            </a:r>
            <a:r>
              <a:rPr sz="1600" spc="-15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7C7C7C"/>
                </a:solidFill>
                <a:latin typeface="Verdana"/>
                <a:cs typeface="Verdana"/>
              </a:rPr>
              <a:t>acteurs</a:t>
            </a:r>
            <a:r>
              <a:rPr sz="1600" spc="-15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7C7C7C"/>
                </a:solidFill>
                <a:latin typeface="Verdana"/>
                <a:cs typeface="Verdana"/>
              </a:rPr>
              <a:t>de</a:t>
            </a:r>
            <a:r>
              <a:rPr sz="1600" spc="-13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7C7C7C"/>
                </a:solidFill>
                <a:latin typeface="Verdana"/>
                <a:cs typeface="Verdana"/>
              </a:rPr>
              <a:t>la</a:t>
            </a:r>
            <a:r>
              <a:rPr sz="1600" spc="-17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7C7C7C"/>
                </a:solidFill>
                <a:latin typeface="Verdana"/>
                <a:cs typeface="Verdana"/>
              </a:rPr>
              <a:t>performance</a:t>
            </a:r>
            <a:r>
              <a:rPr sz="1600" spc="-17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355" dirty="0">
                <a:solidFill>
                  <a:srgbClr val="7C7C7C"/>
                </a:solidFill>
                <a:latin typeface="Verdana"/>
                <a:cs typeface="Verdana"/>
              </a:rPr>
              <a:t>»</a:t>
            </a:r>
            <a:r>
              <a:rPr sz="1600" spc="-34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150" dirty="0">
                <a:solidFill>
                  <a:srgbClr val="7C7C7C"/>
                </a:solidFill>
                <a:latin typeface="Verdana"/>
                <a:cs typeface="Verdana"/>
              </a:rPr>
              <a:t>LEBAS</a:t>
            </a:r>
            <a:r>
              <a:rPr sz="1600" spc="-18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7C7C7C"/>
                </a:solidFill>
                <a:latin typeface="Verdana"/>
                <a:cs typeface="Verdana"/>
              </a:rPr>
              <a:t>2004</a:t>
            </a:r>
            <a:endParaRPr sz="16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106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600" spc="-25" dirty="0">
                <a:solidFill>
                  <a:srgbClr val="7C7C7C"/>
                </a:solidFill>
                <a:latin typeface="Verdana"/>
                <a:cs typeface="Verdana"/>
              </a:rPr>
              <a:t>Déclinaison</a:t>
            </a:r>
            <a:r>
              <a:rPr sz="1600" spc="42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7C7C7C"/>
                </a:solidFill>
                <a:latin typeface="Verdana"/>
                <a:cs typeface="Verdana"/>
              </a:rPr>
              <a:t>et</a:t>
            </a:r>
            <a:r>
              <a:rPr sz="1600" spc="40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7C7C7C"/>
                </a:solidFill>
                <a:latin typeface="Verdana"/>
                <a:cs typeface="Verdana"/>
              </a:rPr>
              <a:t>communication</a:t>
            </a:r>
            <a:r>
              <a:rPr sz="1600" spc="42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7C7C7C"/>
                </a:solidFill>
                <a:latin typeface="Verdana"/>
                <a:cs typeface="Verdana"/>
              </a:rPr>
              <a:t>de</a:t>
            </a:r>
            <a:r>
              <a:rPr sz="1600" spc="39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7C7C7C"/>
                </a:solidFill>
                <a:latin typeface="Verdana"/>
                <a:cs typeface="Verdana"/>
              </a:rPr>
              <a:t>la</a:t>
            </a:r>
            <a:r>
              <a:rPr sz="1600" spc="41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7C7C7C"/>
                </a:solidFill>
                <a:latin typeface="Verdana"/>
                <a:cs typeface="Verdana"/>
              </a:rPr>
              <a:t>stratégie</a:t>
            </a:r>
            <a:r>
              <a:rPr sz="1600" spc="39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7C7C7C"/>
                </a:solidFill>
                <a:latin typeface="Verdana"/>
                <a:cs typeface="Verdana"/>
              </a:rPr>
              <a:t>en</a:t>
            </a:r>
            <a:r>
              <a:rPr sz="1600" spc="409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7C7C7C"/>
                </a:solidFill>
                <a:latin typeface="Verdana"/>
                <a:cs typeface="Verdana"/>
              </a:rPr>
              <a:t>objectifs</a:t>
            </a:r>
            <a:r>
              <a:rPr sz="1600" spc="409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7C7C7C"/>
                </a:solidFill>
                <a:latin typeface="Verdana"/>
                <a:cs typeface="Verdana"/>
              </a:rPr>
              <a:t>spécifiques</a:t>
            </a:r>
            <a:r>
              <a:rPr sz="1600" spc="41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7C7C7C"/>
                </a:solidFill>
                <a:latin typeface="Verdana"/>
                <a:cs typeface="Verdana"/>
              </a:rPr>
              <a:t>pour</a:t>
            </a:r>
            <a:r>
              <a:rPr sz="1600" spc="40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60" dirty="0">
                <a:solidFill>
                  <a:srgbClr val="7C7C7C"/>
                </a:solidFill>
                <a:latin typeface="Verdana"/>
                <a:cs typeface="Verdana"/>
              </a:rPr>
              <a:t>chacune</a:t>
            </a:r>
            <a:r>
              <a:rPr sz="1600" spc="41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7C7C7C"/>
                </a:solidFill>
                <a:latin typeface="Verdana"/>
                <a:cs typeface="Verdana"/>
              </a:rPr>
              <a:t>des</a:t>
            </a:r>
            <a:r>
              <a:rPr sz="1600" spc="409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7C7C7C"/>
                </a:solidFill>
                <a:latin typeface="Verdana"/>
                <a:cs typeface="Verdana"/>
              </a:rPr>
              <a:t>composantes</a:t>
            </a:r>
            <a:r>
              <a:rPr sz="1600" spc="41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70" dirty="0">
                <a:solidFill>
                  <a:srgbClr val="7C7C7C"/>
                </a:solidFill>
                <a:latin typeface="Verdana"/>
                <a:cs typeface="Verdana"/>
              </a:rPr>
              <a:t>de</a:t>
            </a:r>
            <a:endParaRPr sz="16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960"/>
              </a:spcBef>
            </a:pPr>
            <a:r>
              <a:rPr sz="1600" spc="-40" dirty="0">
                <a:solidFill>
                  <a:srgbClr val="7C7C7C"/>
                </a:solidFill>
                <a:latin typeface="Verdana"/>
                <a:cs typeface="Verdana"/>
              </a:rPr>
              <a:t>l’entreprise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b="1" spc="-35" dirty="0">
                <a:solidFill>
                  <a:srgbClr val="7C7C7C"/>
                </a:solidFill>
                <a:latin typeface="Tahoma"/>
                <a:cs typeface="Tahoma"/>
              </a:rPr>
              <a:t>Objectif</a:t>
            </a:r>
            <a:endParaRPr sz="2000">
              <a:latin typeface="Tahoma"/>
              <a:cs typeface="Tahoma"/>
            </a:endParaRPr>
          </a:p>
          <a:p>
            <a:pPr marL="299720" indent="-287655">
              <a:lnSpc>
                <a:spcPct val="100000"/>
              </a:lnSpc>
              <a:spcBef>
                <a:spcPts val="1160"/>
              </a:spcBef>
              <a:buFont typeface="Arial MT"/>
              <a:buChar char="•"/>
              <a:tabLst>
                <a:tab pos="299720" algn="l"/>
                <a:tab pos="300355" algn="l"/>
              </a:tabLst>
            </a:pPr>
            <a:r>
              <a:rPr sz="1600" spc="-135" dirty="0">
                <a:solidFill>
                  <a:srgbClr val="7C7C7C"/>
                </a:solidFill>
                <a:latin typeface="Verdana"/>
                <a:cs typeface="Verdana"/>
              </a:rPr>
              <a:t>R</a:t>
            </a:r>
            <a:r>
              <a:rPr sz="1600" spc="-85" dirty="0">
                <a:solidFill>
                  <a:srgbClr val="7C7C7C"/>
                </a:solidFill>
                <a:latin typeface="Verdana"/>
                <a:cs typeface="Verdana"/>
              </a:rPr>
              <a:t>ésu</a:t>
            </a:r>
            <a:r>
              <a:rPr sz="1600" spc="-20" dirty="0">
                <a:solidFill>
                  <a:srgbClr val="7C7C7C"/>
                </a:solidFill>
                <a:latin typeface="Verdana"/>
                <a:cs typeface="Verdana"/>
              </a:rPr>
              <a:t>l</a:t>
            </a:r>
            <a:r>
              <a:rPr sz="1600" spc="15" dirty="0">
                <a:solidFill>
                  <a:srgbClr val="7C7C7C"/>
                </a:solidFill>
                <a:latin typeface="Verdana"/>
                <a:cs typeface="Verdana"/>
              </a:rPr>
              <a:t>t</a:t>
            </a:r>
            <a:r>
              <a:rPr sz="1600" spc="5" dirty="0">
                <a:solidFill>
                  <a:srgbClr val="7C7C7C"/>
                </a:solidFill>
                <a:latin typeface="Verdana"/>
                <a:cs typeface="Verdana"/>
              </a:rPr>
              <a:t>a</a:t>
            </a:r>
            <a:r>
              <a:rPr sz="1600" spc="-90" dirty="0">
                <a:solidFill>
                  <a:srgbClr val="7C7C7C"/>
                </a:solidFill>
                <a:latin typeface="Verdana"/>
                <a:cs typeface="Verdana"/>
              </a:rPr>
              <a:t>t</a:t>
            </a:r>
            <a:r>
              <a:rPr sz="1600" spc="-19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130" dirty="0">
                <a:solidFill>
                  <a:srgbClr val="7C7C7C"/>
                </a:solidFill>
                <a:latin typeface="Verdana"/>
                <a:cs typeface="Verdana"/>
              </a:rPr>
              <a:t>à</a:t>
            </a:r>
            <a:r>
              <a:rPr sz="1600" spc="-16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130" dirty="0">
                <a:solidFill>
                  <a:srgbClr val="7C7C7C"/>
                </a:solidFill>
                <a:latin typeface="Verdana"/>
                <a:cs typeface="Verdana"/>
              </a:rPr>
              <a:t>a</a:t>
            </a:r>
            <a:r>
              <a:rPr sz="1600" spc="-90" dirty="0">
                <a:solidFill>
                  <a:srgbClr val="7C7C7C"/>
                </a:solidFill>
                <a:latin typeface="Verdana"/>
                <a:cs typeface="Verdana"/>
              </a:rPr>
              <a:t>t</a:t>
            </a:r>
            <a:r>
              <a:rPr sz="1600" spc="-100" dirty="0">
                <a:solidFill>
                  <a:srgbClr val="7C7C7C"/>
                </a:solidFill>
                <a:latin typeface="Verdana"/>
                <a:cs typeface="Verdana"/>
              </a:rPr>
              <a:t>t</a:t>
            </a:r>
            <a:r>
              <a:rPr sz="1600" spc="-25" dirty="0">
                <a:solidFill>
                  <a:srgbClr val="7C7C7C"/>
                </a:solidFill>
                <a:latin typeface="Verdana"/>
                <a:cs typeface="Verdana"/>
              </a:rPr>
              <a:t>e</a:t>
            </a:r>
            <a:r>
              <a:rPr sz="1600" spc="5" dirty="0">
                <a:solidFill>
                  <a:srgbClr val="7C7C7C"/>
                </a:solidFill>
                <a:latin typeface="Verdana"/>
                <a:cs typeface="Verdana"/>
              </a:rPr>
              <a:t>i</a:t>
            </a:r>
            <a:r>
              <a:rPr sz="1600" spc="-15" dirty="0">
                <a:solidFill>
                  <a:srgbClr val="7C7C7C"/>
                </a:solidFill>
                <a:latin typeface="Verdana"/>
                <a:cs typeface="Verdana"/>
              </a:rPr>
              <a:t>ndre</a:t>
            </a:r>
            <a:endParaRPr sz="1600">
              <a:latin typeface="Verdana"/>
              <a:cs typeface="Verdana"/>
            </a:endParaRPr>
          </a:p>
          <a:p>
            <a:pPr marL="299720" indent="-287655">
              <a:lnSpc>
                <a:spcPct val="100000"/>
              </a:lnSpc>
              <a:spcBef>
                <a:spcPts val="1060"/>
              </a:spcBef>
              <a:buFont typeface="Arial MT"/>
              <a:buChar char="•"/>
              <a:tabLst>
                <a:tab pos="299720" algn="l"/>
                <a:tab pos="300355" algn="l"/>
              </a:tabLst>
            </a:pPr>
            <a:r>
              <a:rPr sz="1600" spc="-50" dirty="0">
                <a:solidFill>
                  <a:srgbClr val="7C7C7C"/>
                </a:solidFill>
                <a:latin typeface="Verdana"/>
                <a:cs typeface="Verdana"/>
              </a:rPr>
              <a:t>Mesurer</a:t>
            </a:r>
            <a:endParaRPr sz="1600">
              <a:latin typeface="Verdana"/>
              <a:cs typeface="Verdana"/>
            </a:endParaRPr>
          </a:p>
          <a:p>
            <a:pPr marL="299720" marR="5080" indent="-287655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  <a:tab pos="300355" algn="l"/>
              </a:tabLst>
            </a:pPr>
            <a:r>
              <a:rPr sz="1600" spc="15" dirty="0">
                <a:solidFill>
                  <a:srgbClr val="7C7C7C"/>
                </a:solidFill>
                <a:latin typeface="Verdana"/>
                <a:cs typeface="Verdana"/>
              </a:rPr>
              <a:t>Action</a:t>
            </a:r>
            <a:r>
              <a:rPr sz="1600" spc="204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7C7C7C"/>
                </a:solidFill>
                <a:latin typeface="Verdana"/>
                <a:cs typeface="Verdana"/>
              </a:rPr>
              <a:t>d’évaluer</a:t>
            </a:r>
            <a:r>
              <a:rPr sz="1600" spc="21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7C7C7C"/>
                </a:solidFill>
                <a:latin typeface="Verdana"/>
                <a:cs typeface="Verdana"/>
              </a:rPr>
              <a:t>une</a:t>
            </a:r>
            <a:r>
              <a:rPr sz="1600" spc="204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7C7C7C"/>
                </a:solidFill>
                <a:latin typeface="Verdana"/>
                <a:cs typeface="Verdana"/>
              </a:rPr>
              <a:t>grandeur</a:t>
            </a:r>
            <a:r>
              <a:rPr sz="1600" spc="22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7C7C7C"/>
                </a:solidFill>
                <a:latin typeface="Verdana"/>
                <a:cs typeface="Verdana"/>
              </a:rPr>
              <a:t>d’après</a:t>
            </a:r>
            <a:r>
              <a:rPr sz="1600" spc="204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7C7C7C"/>
                </a:solidFill>
                <a:latin typeface="Verdana"/>
                <a:cs typeface="Verdana"/>
              </a:rPr>
              <a:t>son</a:t>
            </a:r>
            <a:r>
              <a:rPr sz="1600" spc="21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7C7C7C"/>
                </a:solidFill>
                <a:latin typeface="Verdana"/>
                <a:cs typeface="Verdana"/>
              </a:rPr>
              <a:t>rapport</a:t>
            </a:r>
            <a:r>
              <a:rPr sz="1600" spc="19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130" dirty="0">
                <a:solidFill>
                  <a:srgbClr val="7C7C7C"/>
                </a:solidFill>
                <a:latin typeface="Verdana"/>
                <a:cs typeface="Verdana"/>
              </a:rPr>
              <a:t>à</a:t>
            </a:r>
            <a:r>
              <a:rPr sz="1600" spc="21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7C7C7C"/>
                </a:solidFill>
                <a:latin typeface="Verdana"/>
                <a:cs typeface="Verdana"/>
              </a:rPr>
              <a:t>une</a:t>
            </a:r>
            <a:r>
              <a:rPr sz="1600" spc="21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7C7C7C"/>
                </a:solidFill>
                <a:latin typeface="Verdana"/>
                <a:cs typeface="Verdana"/>
              </a:rPr>
              <a:t>grandeur</a:t>
            </a:r>
            <a:r>
              <a:rPr sz="1600" spc="20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7C7C7C"/>
                </a:solidFill>
                <a:latin typeface="Verdana"/>
                <a:cs typeface="Verdana"/>
              </a:rPr>
              <a:t>de</a:t>
            </a:r>
            <a:r>
              <a:rPr sz="1600" spc="18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7C7C7C"/>
                </a:solidFill>
                <a:latin typeface="Verdana"/>
                <a:cs typeface="Verdana"/>
              </a:rPr>
              <a:t>même</a:t>
            </a:r>
            <a:r>
              <a:rPr sz="1600" spc="19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7C7C7C"/>
                </a:solidFill>
                <a:latin typeface="Verdana"/>
                <a:cs typeface="Verdana"/>
              </a:rPr>
              <a:t>espèce,</a:t>
            </a:r>
            <a:r>
              <a:rPr sz="1600" spc="18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7C7C7C"/>
                </a:solidFill>
                <a:latin typeface="Verdana"/>
                <a:cs typeface="Verdana"/>
              </a:rPr>
              <a:t>prise</a:t>
            </a:r>
            <a:r>
              <a:rPr sz="1600" spc="204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40" dirty="0">
                <a:solidFill>
                  <a:srgbClr val="7C7C7C"/>
                </a:solidFill>
                <a:latin typeface="Verdana"/>
                <a:cs typeface="Verdana"/>
              </a:rPr>
              <a:t>comme</a:t>
            </a:r>
            <a:r>
              <a:rPr sz="1600" spc="20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7C7C7C"/>
                </a:solidFill>
                <a:latin typeface="Verdana"/>
                <a:cs typeface="Verdana"/>
              </a:rPr>
              <a:t>unité</a:t>
            </a:r>
            <a:r>
              <a:rPr sz="1600" spc="20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7C7C7C"/>
                </a:solidFill>
                <a:latin typeface="Verdana"/>
                <a:cs typeface="Verdana"/>
              </a:rPr>
              <a:t>et </a:t>
            </a:r>
            <a:r>
              <a:rPr sz="1600" spc="-54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7C7C7C"/>
                </a:solidFill>
                <a:latin typeface="Verdana"/>
                <a:cs typeface="Verdana"/>
              </a:rPr>
              <a:t>comme</a:t>
            </a:r>
            <a:r>
              <a:rPr sz="1600" spc="254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7C7C7C"/>
                </a:solidFill>
                <a:latin typeface="Verdana"/>
                <a:cs typeface="Verdana"/>
              </a:rPr>
              <a:t>référence</a:t>
            </a:r>
            <a:r>
              <a:rPr sz="1600" spc="-18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7C7C7C"/>
                </a:solidFill>
                <a:latin typeface="Verdana"/>
                <a:cs typeface="Verdana"/>
              </a:rPr>
              <a:t>Le</a:t>
            </a:r>
            <a:r>
              <a:rPr sz="1600" spc="-16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7C7C7C"/>
                </a:solidFill>
                <a:latin typeface="Verdana"/>
                <a:cs typeface="Verdana"/>
              </a:rPr>
              <a:t>Petit</a:t>
            </a:r>
            <a:r>
              <a:rPr sz="1600" spc="-16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7C7C7C"/>
                </a:solidFill>
                <a:latin typeface="Verdana"/>
                <a:cs typeface="Verdana"/>
              </a:rPr>
              <a:t>Larousse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4967" y="777621"/>
            <a:ext cx="184403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60" dirty="0">
                <a:latin typeface="Tahoma"/>
                <a:cs typeface="Tahoma"/>
              </a:rPr>
              <a:t>Définition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9584" y="1795081"/>
            <a:ext cx="11527790" cy="397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90" dirty="0">
                <a:solidFill>
                  <a:srgbClr val="7C7C7C"/>
                </a:solidFill>
                <a:latin typeface="Tahoma"/>
                <a:cs typeface="Tahoma"/>
              </a:rPr>
              <a:t>Indicateur</a:t>
            </a:r>
            <a:endParaRPr sz="2000">
              <a:latin typeface="Tahoma"/>
              <a:cs typeface="Tahoma"/>
            </a:endParaRPr>
          </a:p>
          <a:p>
            <a:pPr marL="299720" indent="-287020">
              <a:lnSpc>
                <a:spcPct val="100000"/>
              </a:lnSpc>
              <a:spcBef>
                <a:spcPts val="116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20" dirty="0">
                <a:solidFill>
                  <a:srgbClr val="7C7C7C"/>
                </a:solidFill>
                <a:latin typeface="Verdana"/>
                <a:cs typeface="Verdana"/>
              </a:rPr>
              <a:t>Donnée</a:t>
            </a:r>
            <a:r>
              <a:rPr sz="1600" spc="-17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7C7C7C"/>
                </a:solidFill>
                <a:latin typeface="Verdana"/>
                <a:cs typeface="Verdana"/>
              </a:rPr>
              <a:t>objective</a:t>
            </a:r>
            <a:r>
              <a:rPr sz="1600" spc="-19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7C7C7C"/>
                </a:solidFill>
                <a:latin typeface="Verdana"/>
                <a:cs typeface="Verdana"/>
              </a:rPr>
              <a:t>qui</a:t>
            </a:r>
            <a:r>
              <a:rPr sz="1600" spc="-15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7C7C7C"/>
                </a:solidFill>
                <a:latin typeface="Verdana"/>
                <a:cs typeface="Verdana"/>
              </a:rPr>
              <a:t>traduit</a:t>
            </a:r>
            <a:r>
              <a:rPr sz="1600" spc="-17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7C7C7C"/>
                </a:solidFill>
                <a:latin typeface="Verdana"/>
                <a:cs typeface="Verdana"/>
              </a:rPr>
              <a:t>une</a:t>
            </a:r>
            <a:r>
              <a:rPr sz="1600" spc="-15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7C7C7C"/>
                </a:solidFill>
                <a:latin typeface="Verdana"/>
                <a:cs typeface="Verdana"/>
              </a:rPr>
              <a:t>situation</a:t>
            </a:r>
            <a:r>
              <a:rPr sz="1600" spc="-18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7C7C7C"/>
                </a:solidFill>
                <a:latin typeface="Verdana"/>
                <a:cs typeface="Verdana"/>
              </a:rPr>
              <a:t>du</a:t>
            </a:r>
            <a:r>
              <a:rPr sz="1600" spc="-13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7C7C7C"/>
                </a:solidFill>
                <a:latin typeface="Verdana"/>
                <a:cs typeface="Verdana"/>
              </a:rPr>
              <a:t>strict</a:t>
            </a:r>
            <a:r>
              <a:rPr sz="1600" spc="-15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7C7C7C"/>
                </a:solidFill>
                <a:latin typeface="Verdana"/>
                <a:cs typeface="Verdana"/>
              </a:rPr>
              <a:t>point</a:t>
            </a:r>
            <a:r>
              <a:rPr sz="1600" spc="-17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7C7C7C"/>
                </a:solidFill>
                <a:latin typeface="Verdana"/>
                <a:cs typeface="Verdana"/>
              </a:rPr>
              <a:t>de</a:t>
            </a:r>
            <a:r>
              <a:rPr sz="1600" spc="-13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7C7C7C"/>
                </a:solidFill>
                <a:latin typeface="Verdana"/>
                <a:cs typeface="Verdana"/>
              </a:rPr>
              <a:t>vue</a:t>
            </a:r>
            <a:r>
              <a:rPr sz="1600" spc="-17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7C7C7C"/>
                </a:solidFill>
                <a:latin typeface="Verdana"/>
                <a:cs typeface="Verdana"/>
              </a:rPr>
              <a:t>quantitatif,</a:t>
            </a:r>
            <a:r>
              <a:rPr sz="1600" spc="-20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7C7C7C"/>
                </a:solidFill>
                <a:latin typeface="Verdana"/>
                <a:cs typeface="Verdana"/>
              </a:rPr>
              <a:t>qui</a:t>
            </a:r>
            <a:r>
              <a:rPr sz="1600" spc="-15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7C7C7C"/>
                </a:solidFill>
                <a:latin typeface="Verdana"/>
                <a:cs typeface="Verdana"/>
              </a:rPr>
              <a:t>constate</a:t>
            </a:r>
            <a:r>
              <a:rPr sz="1600" spc="-18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7C7C7C"/>
                </a:solidFill>
                <a:latin typeface="Verdana"/>
                <a:cs typeface="Verdana"/>
              </a:rPr>
              <a:t>un</a:t>
            </a:r>
            <a:r>
              <a:rPr sz="1600" spc="-13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7C7C7C"/>
                </a:solidFill>
                <a:latin typeface="Verdana"/>
                <a:cs typeface="Verdana"/>
              </a:rPr>
              <a:t>résultat.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spc="-70" dirty="0">
                <a:solidFill>
                  <a:srgbClr val="7C7C7C"/>
                </a:solidFill>
                <a:latin typeface="Tahoma"/>
                <a:cs typeface="Tahoma"/>
              </a:rPr>
              <a:t>Processus</a:t>
            </a:r>
            <a:endParaRPr sz="2000">
              <a:latin typeface="Tahoma"/>
              <a:cs typeface="Tahoma"/>
            </a:endParaRPr>
          </a:p>
          <a:p>
            <a:pPr marL="355600" marR="5080" indent="-342900">
              <a:lnSpc>
                <a:spcPct val="149900"/>
              </a:lnSpc>
              <a:spcBef>
                <a:spcPts val="20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40" dirty="0">
                <a:solidFill>
                  <a:srgbClr val="7C7C7C"/>
                </a:solidFill>
                <a:latin typeface="Verdana"/>
                <a:cs typeface="Verdana"/>
              </a:rPr>
              <a:t>Ensemble</a:t>
            </a:r>
            <a:r>
              <a:rPr sz="1600" spc="9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7C7C7C"/>
                </a:solidFill>
                <a:latin typeface="Verdana"/>
                <a:cs typeface="Verdana"/>
              </a:rPr>
              <a:t>d'activités</a:t>
            </a:r>
            <a:r>
              <a:rPr sz="1600" spc="7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7C7C7C"/>
                </a:solidFill>
                <a:latin typeface="Verdana"/>
                <a:cs typeface="Verdana"/>
              </a:rPr>
              <a:t>corrélées</a:t>
            </a:r>
            <a:r>
              <a:rPr sz="1600" spc="9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7C7C7C"/>
                </a:solidFill>
                <a:latin typeface="Verdana"/>
                <a:cs typeface="Verdana"/>
              </a:rPr>
              <a:t>ou</a:t>
            </a:r>
            <a:r>
              <a:rPr sz="1600" spc="9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7C7C7C"/>
                </a:solidFill>
                <a:latin typeface="Verdana"/>
                <a:cs typeface="Verdana"/>
              </a:rPr>
              <a:t>interactives</a:t>
            </a:r>
            <a:r>
              <a:rPr sz="1600" spc="7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7C7C7C"/>
                </a:solidFill>
                <a:latin typeface="Verdana"/>
                <a:cs typeface="Verdana"/>
              </a:rPr>
              <a:t>qui</a:t>
            </a:r>
            <a:r>
              <a:rPr sz="1600" spc="11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7C7C7C"/>
                </a:solidFill>
                <a:latin typeface="Verdana"/>
                <a:cs typeface="Verdana"/>
              </a:rPr>
              <a:t>transforme</a:t>
            </a:r>
            <a:r>
              <a:rPr sz="1600" spc="8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7C7C7C"/>
                </a:solidFill>
                <a:latin typeface="Verdana"/>
                <a:cs typeface="Verdana"/>
              </a:rPr>
              <a:t>des</a:t>
            </a:r>
            <a:r>
              <a:rPr sz="1600" spc="114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7C7C7C"/>
                </a:solidFill>
                <a:latin typeface="Verdana"/>
                <a:cs typeface="Verdana"/>
              </a:rPr>
              <a:t>éléments</a:t>
            </a:r>
            <a:r>
              <a:rPr sz="1600" spc="11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7C7C7C"/>
                </a:solidFill>
                <a:latin typeface="Verdana"/>
                <a:cs typeface="Verdana"/>
              </a:rPr>
              <a:t>d'entrée</a:t>
            </a:r>
            <a:r>
              <a:rPr sz="1600" spc="8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7C7C7C"/>
                </a:solidFill>
                <a:latin typeface="Verdana"/>
                <a:cs typeface="Verdana"/>
              </a:rPr>
              <a:t>en</a:t>
            </a:r>
            <a:r>
              <a:rPr sz="1600" spc="9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7C7C7C"/>
                </a:solidFill>
                <a:latin typeface="Verdana"/>
                <a:cs typeface="Verdana"/>
              </a:rPr>
              <a:t>éléments</a:t>
            </a:r>
            <a:r>
              <a:rPr sz="1600" spc="8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7C7C7C"/>
                </a:solidFill>
                <a:latin typeface="Verdana"/>
                <a:cs typeface="Verdana"/>
              </a:rPr>
              <a:t>de</a:t>
            </a:r>
            <a:r>
              <a:rPr sz="1600" spc="11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7C7C7C"/>
                </a:solidFill>
                <a:latin typeface="Verdana"/>
                <a:cs typeface="Verdana"/>
              </a:rPr>
              <a:t>sortie.</a:t>
            </a:r>
            <a:r>
              <a:rPr sz="1600" spc="10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7C7C7C"/>
                </a:solidFill>
                <a:latin typeface="Verdana"/>
                <a:cs typeface="Verdana"/>
              </a:rPr>
              <a:t>(ISO </a:t>
            </a:r>
            <a:r>
              <a:rPr sz="1600" spc="-54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7C7C7C"/>
                </a:solidFill>
                <a:latin typeface="Verdana"/>
                <a:cs typeface="Verdana"/>
              </a:rPr>
              <a:t>9000)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spc="-30" dirty="0">
                <a:solidFill>
                  <a:srgbClr val="7C7C7C"/>
                </a:solidFill>
                <a:latin typeface="Tahoma"/>
                <a:cs typeface="Tahoma"/>
              </a:rPr>
              <a:t>Tableau</a:t>
            </a:r>
            <a:r>
              <a:rPr sz="2000" b="1" spc="-50" dirty="0">
                <a:solidFill>
                  <a:srgbClr val="7C7C7C"/>
                </a:solidFill>
                <a:latin typeface="Tahoma"/>
                <a:cs typeface="Tahoma"/>
              </a:rPr>
              <a:t> </a:t>
            </a:r>
            <a:r>
              <a:rPr sz="2000" b="1" spc="70" dirty="0">
                <a:solidFill>
                  <a:srgbClr val="7C7C7C"/>
                </a:solidFill>
                <a:latin typeface="Tahoma"/>
                <a:cs typeface="Tahoma"/>
              </a:rPr>
              <a:t>de</a:t>
            </a:r>
            <a:r>
              <a:rPr sz="2000" b="1" spc="-50" dirty="0">
                <a:solidFill>
                  <a:srgbClr val="7C7C7C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7C7C7C"/>
                </a:solidFill>
                <a:latin typeface="Tahoma"/>
                <a:cs typeface="Tahoma"/>
              </a:rPr>
              <a:t>bord</a:t>
            </a:r>
            <a:endParaRPr sz="2000">
              <a:latin typeface="Tahoma"/>
              <a:cs typeface="Tahoma"/>
            </a:endParaRPr>
          </a:p>
          <a:p>
            <a:pPr marL="299720" indent="-287020">
              <a:lnSpc>
                <a:spcPct val="100000"/>
              </a:lnSpc>
              <a:spcBef>
                <a:spcPts val="13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5" dirty="0">
                <a:solidFill>
                  <a:srgbClr val="7C7C7C"/>
                </a:solidFill>
                <a:latin typeface="Verdana"/>
                <a:cs typeface="Verdana"/>
              </a:rPr>
              <a:t>Instrument</a:t>
            </a:r>
            <a:r>
              <a:rPr sz="1600" spc="10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7C7C7C"/>
                </a:solidFill>
                <a:latin typeface="Verdana"/>
                <a:cs typeface="Verdana"/>
              </a:rPr>
              <a:t>de</a:t>
            </a:r>
            <a:r>
              <a:rPr sz="1600" spc="10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7C7C7C"/>
                </a:solidFill>
                <a:latin typeface="Verdana"/>
                <a:cs typeface="Verdana"/>
              </a:rPr>
              <a:t>mesure</a:t>
            </a:r>
            <a:r>
              <a:rPr sz="1600" spc="9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7C7C7C"/>
                </a:solidFill>
                <a:latin typeface="Verdana"/>
                <a:cs typeface="Verdana"/>
              </a:rPr>
              <a:t>de</a:t>
            </a:r>
            <a:r>
              <a:rPr sz="1600" spc="10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7C7C7C"/>
                </a:solidFill>
                <a:latin typeface="Verdana"/>
                <a:cs typeface="Verdana"/>
              </a:rPr>
              <a:t>la</a:t>
            </a:r>
            <a:r>
              <a:rPr sz="1600" spc="114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7C7C7C"/>
                </a:solidFill>
                <a:latin typeface="Verdana"/>
                <a:cs typeface="Verdana"/>
              </a:rPr>
              <a:t>performance</a:t>
            </a:r>
            <a:r>
              <a:rPr sz="1600" spc="12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7C7C7C"/>
                </a:solidFill>
                <a:latin typeface="Verdana"/>
                <a:cs typeface="Verdana"/>
              </a:rPr>
              <a:t>facilitant</a:t>
            </a:r>
            <a:r>
              <a:rPr sz="1600" spc="4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7C7C7C"/>
                </a:solidFill>
                <a:latin typeface="Verdana"/>
                <a:cs typeface="Verdana"/>
              </a:rPr>
              <a:t>le</a:t>
            </a:r>
            <a:r>
              <a:rPr sz="1600" spc="10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7C7C7C"/>
                </a:solidFill>
                <a:latin typeface="Verdana"/>
                <a:cs typeface="Verdana"/>
              </a:rPr>
              <a:t>pilotage</a:t>
            </a:r>
            <a:r>
              <a:rPr sz="1600" spc="10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7C7C7C"/>
                </a:solidFill>
                <a:latin typeface="Verdana"/>
                <a:cs typeface="Verdana"/>
              </a:rPr>
              <a:t>"pro-actif"</a:t>
            </a:r>
            <a:r>
              <a:rPr sz="1600" spc="11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7C7C7C"/>
                </a:solidFill>
                <a:latin typeface="Verdana"/>
                <a:cs typeface="Verdana"/>
              </a:rPr>
              <a:t>d'une</a:t>
            </a:r>
            <a:r>
              <a:rPr sz="1600" spc="10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7C7C7C"/>
                </a:solidFill>
                <a:latin typeface="Verdana"/>
                <a:cs typeface="Verdana"/>
              </a:rPr>
              <a:t>ou</a:t>
            </a:r>
            <a:r>
              <a:rPr sz="1600" spc="8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7C7C7C"/>
                </a:solidFill>
                <a:latin typeface="Verdana"/>
                <a:cs typeface="Verdana"/>
              </a:rPr>
              <a:t>plusieurs</a:t>
            </a:r>
            <a:r>
              <a:rPr sz="1600" spc="114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7C7C7C"/>
                </a:solidFill>
                <a:latin typeface="Verdana"/>
                <a:cs typeface="Verdana"/>
              </a:rPr>
              <a:t>activités</a:t>
            </a:r>
            <a:r>
              <a:rPr sz="1600" spc="10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7C7C7C"/>
                </a:solidFill>
                <a:latin typeface="Verdana"/>
                <a:cs typeface="Verdana"/>
              </a:rPr>
              <a:t>dans</a:t>
            </a:r>
            <a:r>
              <a:rPr sz="1600" spc="9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7C7C7C"/>
                </a:solidFill>
                <a:latin typeface="Verdana"/>
                <a:cs typeface="Verdana"/>
              </a:rPr>
              <a:t>le</a:t>
            </a:r>
            <a:endParaRPr sz="1600">
              <a:latin typeface="Verdana"/>
              <a:cs typeface="Verdana"/>
            </a:endParaRPr>
          </a:p>
          <a:p>
            <a:pPr marL="299720">
              <a:lnSpc>
                <a:spcPct val="100000"/>
              </a:lnSpc>
              <a:spcBef>
                <a:spcPts val="965"/>
              </a:spcBef>
            </a:pPr>
            <a:r>
              <a:rPr sz="1600" spc="60" dirty="0">
                <a:solidFill>
                  <a:srgbClr val="7C7C7C"/>
                </a:solidFill>
                <a:latin typeface="Verdana"/>
                <a:cs typeface="Verdana"/>
              </a:rPr>
              <a:t>cadre</a:t>
            </a:r>
            <a:r>
              <a:rPr sz="1600" spc="28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7C7C7C"/>
                </a:solidFill>
                <a:latin typeface="Verdana"/>
                <a:cs typeface="Verdana"/>
              </a:rPr>
              <a:t>d'une</a:t>
            </a:r>
            <a:r>
              <a:rPr sz="1600" spc="-17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7C7C7C"/>
                </a:solidFill>
                <a:latin typeface="Verdana"/>
                <a:cs typeface="Verdana"/>
              </a:rPr>
              <a:t>démarche</a:t>
            </a:r>
            <a:r>
              <a:rPr sz="1600" spc="-18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7C7C7C"/>
                </a:solidFill>
                <a:latin typeface="Verdana"/>
                <a:cs typeface="Verdana"/>
              </a:rPr>
              <a:t>de</a:t>
            </a:r>
            <a:r>
              <a:rPr sz="1600" spc="-14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7C7C7C"/>
                </a:solidFill>
                <a:latin typeface="Verdana"/>
                <a:cs typeface="Verdana"/>
              </a:rPr>
              <a:t>progrès.</a:t>
            </a:r>
            <a:r>
              <a:rPr sz="1600" spc="-17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85" dirty="0">
                <a:solidFill>
                  <a:srgbClr val="7C7C7C"/>
                </a:solidFill>
                <a:latin typeface="Verdana"/>
                <a:cs typeface="Verdana"/>
              </a:rPr>
              <a:t>A</a:t>
            </a:r>
            <a:r>
              <a:rPr sz="1600" spc="-12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7C7C7C"/>
                </a:solidFill>
                <a:latin typeface="Verdana"/>
                <a:cs typeface="Verdana"/>
              </a:rPr>
              <a:t>FERNANDEZ</a:t>
            </a:r>
            <a:r>
              <a:rPr sz="1600" spc="-16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145" dirty="0">
                <a:solidFill>
                  <a:srgbClr val="7C7C7C"/>
                </a:solidFill>
                <a:latin typeface="Verdana"/>
                <a:cs typeface="Verdana"/>
              </a:rPr>
              <a:t>2008</a:t>
            </a:r>
            <a:endParaRPr sz="1600">
              <a:latin typeface="Verdana"/>
              <a:cs typeface="Verdana"/>
            </a:endParaRPr>
          </a:p>
          <a:p>
            <a:pPr marL="299720" marR="314325" indent="-287020">
              <a:lnSpc>
                <a:spcPct val="150200"/>
              </a:lnSpc>
              <a:spcBef>
                <a:spcPts val="2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40" dirty="0">
                <a:solidFill>
                  <a:srgbClr val="7C7C7C"/>
                </a:solidFill>
                <a:latin typeface="Verdana"/>
                <a:cs typeface="Verdana"/>
              </a:rPr>
              <a:t>Ensemble</a:t>
            </a:r>
            <a:r>
              <a:rPr sz="1600" spc="2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7C7C7C"/>
                </a:solidFill>
                <a:latin typeface="Verdana"/>
                <a:cs typeface="Verdana"/>
              </a:rPr>
              <a:t>des</a:t>
            </a:r>
            <a:r>
              <a:rPr sz="1600" spc="2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7C7C7C"/>
                </a:solidFill>
                <a:latin typeface="Verdana"/>
                <a:cs typeface="Verdana"/>
              </a:rPr>
              <a:t>renseignements</a:t>
            </a:r>
            <a:r>
              <a:rPr sz="1600" spc="2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7C7C7C"/>
                </a:solidFill>
                <a:latin typeface="Verdana"/>
                <a:cs typeface="Verdana"/>
              </a:rPr>
              <a:t>statistiques</a:t>
            </a:r>
            <a:r>
              <a:rPr sz="1600" spc="2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7C7C7C"/>
                </a:solidFill>
                <a:latin typeface="Verdana"/>
                <a:cs typeface="Verdana"/>
              </a:rPr>
              <a:t>et</a:t>
            </a:r>
            <a:r>
              <a:rPr sz="160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7C7C7C"/>
                </a:solidFill>
                <a:latin typeface="Verdana"/>
                <a:cs typeface="Verdana"/>
              </a:rPr>
              <a:t>graphiques,</a:t>
            </a:r>
            <a:r>
              <a:rPr sz="1600" spc="-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7C7C7C"/>
                </a:solidFill>
                <a:latin typeface="Verdana"/>
                <a:cs typeface="Verdana"/>
              </a:rPr>
              <a:t>permettant</a:t>
            </a:r>
            <a:r>
              <a:rPr sz="1600" spc="2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7C7C7C"/>
                </a:solidFill>
                <a:latin typeface="Verdana"/>
                <a:cs typeface="Verdana"/>
              </a:rPr>
              <a:t>dans</a:t>
            </a:r>
            <a:r>
              <a:rPr sz="1600" spc="2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7C7C7C"/>
                </a:solidFill>
                <a:latin typeface="Verdana"/>
                <a:cs typeface="Verdana"/>
              </a:rPr>
              <a:t>une</a:t>
            </a:r>
            <a:r>
              <a:rPr sz="1600" spc="2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7C7C7C"/>
                </a:solidFill>
                <a:latin typeface="Verdana"/>
                <a:cs typeface="Verdana"/>
              </a:rPr>
              <a:t>entreprise</a:t>
            </a:r>
            <a:r>
              <a:rPr sz="1600" spc="2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95" dirty="0">
                <a:solidFill>
                  <a:srgbClr val="7C7C7C"/>
                </a:solidFill>
                <a:latin typeface="Verdana"/>
                <a:cs typeface="Verdana"/>
              </a:rPr>
              <a:t>de</a:t>
            </a:r>
            <a:r>
              <a:rPr sz="1600" spc="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7C7C7C"/>
                </a:solidFill>
                <a:latin typeface="Verdana"/>
                <a:cs typeface="Verdana"/>
              </a:rPr>
              <a:t>vérifier</a:t>
            </a:r>
            <a:r>
              <a:rPr sz="1600" dirty="0">
                <a:solidFill>
                  <a:srgbClr val="7C7C7C"/>
                </a:solidFill>
                <a:latin typeface="Verdana"/>
                <a:cs typeface="Verdana"/>
              </a:rPr>
              <a:t> la</a:t>
            </a:r>
            <a:r>
              <a:rPr sz="1600" spc="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7C7C7C"/>
                </a:solidFill>
                <a:latin typeface="Verdana"/>
                <a:cs typeface="Verdana"/>
              </a:rPr>
              <a:t>bonne </a:t>
            </a:r>
            <a:r>
              <a:rPr sz="1600" spc="-54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7C7C7C"/>
                </a:solidFill>
                <a:latin typeface="Verdana"/>
                <a:cs typeface="Verdana"/>
              </a:rPr>
              <a:t>marche</a:t>
            </a:r>
            <a:r>
              <a:rPr sz="1600" spc="24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7C7C7C"/>
                </a:solidFill>
                <a:latin typeface="Verdana"/>
                <a:cs typeface="Verdana"/>
              </a:rPr>
              <a:t>des</a:t>
            </a:r>
            <a:r>
              <a:rPr sz="1600" spc="-12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7C7C7C"/>
                </a:solidFill>
                <a:latin typeface="Verdana"/>
                <a:cs typeface="Verdana"/>
              </a:rPr>
              <a:t>différents</a:t>
            </a:r>
            <a:r>
              <a:rPr sz="1600" spc="-204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7C7C7C"/>
                </a:solidFill>
                <a:latin typeface="Verdana"/>
                <a:cs typeface="Verdana"/>
              </a:rPr>
              <a:t>service.</a:t>
            </a:r>
            <a:r>
              <a:rPr sz="1600" spc="-21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7C7C7C"/>
                </a:solidFill>
                <a:latin typeface="Verdana"/>
                <a:cs typeface="Verdana"/>
              </a:rPr>
              <a:t>Le</a:t>
            </a:r>
            <a:r>
              <a:rPr sz="1600" spc="-145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7C7C7C"/>
                </a:solidFill>
                <a:latin typeface="Verdana"/>
                <a:cs typeface="Verdana"/>
              </a:rPr>
              <a:t>Petit</a:t>
            </a:r>
            <a:r>
              <a:rPr sz="1600" spc="-170" dirty="0">
                <a:solidFill>
                  <a:srgbClr val="7C7C7C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7C7C7C"/>
                </a:solidFill>
                <a:latin typeface="Verdana"/>
                <a:cs typeface="Verdana"/>
              </a:rPr>
              <a:t>Larousse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4967" y="777621"/>
            <a:ext cx="184403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60" dirty="0">
                <a:latin typeface="Tahoma"/>
                <a:cs typeface="Tahoma"/>
              </a:rPr>
              <a:t>Définition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2700" y="1590039"/>
            <a:ext cx="4549140" cy="454914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556503" y="3620134"/>
            <a:ext cx="1220470" cy="4572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 indent="63500">
              <a:lnSpc>
                <a:spcPts val="1600"/>
              </a:lnSpc>
              <a:spcBef>
                <a:spcPts val="320"/>
              </a:spcBef>
            </a:pPr>
            <a:r>
              <a:rPr sz="1500" spc="80" dirty="0">
                <a:solidFill>
                  <a:srgbClr val="FFFFFF"/>
                </a:solidFill>
                <a:latin typeface="Verdana"/>
                <a:cs typeface="Verdana"/>
              </a:rPr>
              <a:t>Mana</a:t>
            </a:r>
            <a:r>
              <a:rPr sz="1500" spc="6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500" spc="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la  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5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500" spc="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1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500" spc="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0" y="2019046"/>
            <a:ext cx="4216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70800" y="3719893"/>
            <a:ext cx="29337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Do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01359" y="5424170"/>
            <a:ext cx="6432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65" dirty="0">
                <a:solidFill>
                  <a:srgbClr val="FFFFFF"/>
                </a:solidFill>
                <a:latin typeface="Verdana"/>
                <a:cs typeface="Verdana"/>
              </a:rPr>
              <a:t>Ch</a:t>
            </a:r>
            <a:r>
              <a:rPr sz="15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30" dirty="0">
                <a:solidFill>
                  <a:srgbClr val="FFFFFF"/>
                </a:solidFill>
                <a:latin typeface="Verdana"/>
                <a:cs typeface="Verdana"/>
              </a:rPr>
              <a:t>ck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53915" y="3719893"/>
            <a:ext cx="34417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1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74967" y="777621"/>
            <a:ext cx="73037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45" dirty="0">
                <a:latin typeface="Tahoma"/>
                <a:cs typeface="Tahoma"/>
              </a:rPr>
              <a:t>U</a:t>
            </a:r>
            <a:r>
              <a:rPr sz="3200" spc="-210" dirty="0">
                <a:latin typeface="Tahoma"/>
                <a:cs typeface="Tahoma"/>
              </a:rPr>
              <a:t>n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spc="100" dirty="0">
                <a:latin typeface="Tahoma"/>
                <a:cs typeface="Tahoma"/>
              </a:rPr>
              <a:t>p</a:t>
            </a:r>
            <a:r>
              <a:rPr sz="3200" spc="20" dirty="0">
                <a:latin typeface="Tahoma"/>
                <a:cs typeface="Tahoma"/>
              </a:rPr>
              <a:t>ro</a:t>
            </a:r>
            <a:r>
              <a:rPr sz="3200" spc="5" dirty="0">
                <a:latin typeface="Tahoma"/>
                <a:cs typeface="Tahoma"/>
              </a:rPr>
              <a:t>c</a:t>
            </a:r>
            <a:r>
              <a:rPr sz="3200" spc="-55" dirty="0">
                <a:latin typeface="Tahoma"/>
                <a:cs typeface="Tahoma"/>
              </a:rPr>
              <a:t>es</a:t>
            </a:r>
            <a:r>
              <a:rPr sz="3200" spc="-204" dirty="0">
                <a:latin typeface="Tahoma"/>
                <a:cs typeface="Tahoma"/>
              </a:rPr>
              <a:t>sus</a:t>
            </a:r>
            <a:r>
              <a:rPr sz="3200" spc="10" dirty="0">
                <a:latin typeface="Tahoma"/>
                <a:cs typeface="Tahoma"/>
              </a:rPr>
              <a:t> </a:t>
            </a:r>
            <a:r>
              <a:rPr sz="3200" spc="55" dirty="0">
                <a:latin typeface="Tahoma"/>
                <a:cs typeface="Tahoma"/>
              </a:rPr>
              <a:t>man</a:t>
            </a:r>
            <a:r>
              <a:rPr sz="3200" spc="60" dirty="0">
                <a:latin typeface="Tahoma"/>
                <a:cs typeface="Tahoma"/>
              </a:rPr>
              <a:t>a</a:t>
            </a:r>
            <a:r>
              <a:rPr sz="3200" spc="100" dirty="0">
                <a:latin typeface="Tahoma"/>
                <a:cs typeface="Tahoma"/>
              </a:rPr>
              <a:t>g</a:t>
            </a:r>
            <a:r>
              <a:rPr sz="3200" spc="-165" dirty="0">
                <a:latin typeface="Tahoma"/>
                <a:cs typeface="Tahoma"/>
              </a:rPr>
              <a:t>ér</a:t>
            </a:r>
            <a:r>
              <a:rPr sz="3200" spc="-110" dirty="0">
                <a:latin typeface="Tahoma"/>
                <a:cs typeface="Tahoma"/>
              </a:rPr>
              <a:t>i</a:t>
            </a:r>
            <a:r>
              <a:rPr sz="3200" spc="200" dirty="0">
                <a:latin typeface="Tahoma"/>
                <a:cs typeface="Tahoma"/>
              </a:rPr>
              <a:t>a</a:t>
            </a:r>
            <a:r>
              <a:rPr sz="3200" spc="-200" dirty="0">
                <a:latin typeface="Tahoma"/>
                <a:cs typeface="Tahoma"/>
              </a:rPr>
              <a:t>l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spc="100" dirty="0">
                <a:latin typeface="Tahoma"/>
                <a:cs typeface="Tahoma"/>
              </a:rPr>
              <a:t>p</a:t>
            </a:r>
            <a:r>
              <a:rPr sz="3200" spc="-75" dirty="0">
                <a:latin typeface="Tahoma"/>
                <a:cs typeface="Tahoma"/>
              </a:rPr>
              <a:t>er</a:t>
            </a:r>
            <a:r>
              <a:rPr sz="3200" spc="-140" dirty="0">
                <a:latin typeface="Tahoma"/>
                <a:cs typeface="Tahoma"/>
              </a:rPr>
              <a:t>m</a:t>
            </a:r>
            <a:r>
              <a:rPr sz="3200" spc="200" dirty="0">
                <a:latin typeface="Tahoma"/>
                <a:cs typeface="Tahoma"/>
              </a:rPr>
              <a:t>a</a:t>
            </a:r>
            <a:r>
              <a:rPr sz="3200" spc="-125" dirty="0">
                <a:latin typeface="Tahoma"/>
                <a:cs typeface="Tahoma"/>
              </a:rPr>
              <a:t>nent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2011</Words>
  <Application>Microsoft Office PowerPoint</Application>
  <PresentationFormat>Grand écran</PresentationFormat>
  <Paragraphs>492</Paragraphs>
  <Slides>49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49</vt:i4>
      </vt:variant>
    </vt:vector>
  </HeadingPairs>
  <TitlesOfParts>
    <vt:vector size="55" baseType="lpstr">
      <vt:lpstr>Arial MT</vt:lpstr>
      <vt:lpstr>Calibri</vt:lpstr>
      <vt:lpstr>Tahoma</vt:lpstr>
      <vt:lpstr>Times New Roman</vt:lpstr>
      <vt:lpstr>Verdana</vt:lpstr>
      <vt:lpstr>Office Theme</vt:lpstr>
      <vt:lpstr>Présentation PowerPoint</vt:lpstr>
      <vt:lpstr>Présentation PowerPoint</vt:lpstr>
      <vt:lpstr>Pourquoi Manager la Performance?</vt:lpstr>
      <vt:lpstr>Sommaire</vt:lpstr>
      <vt:lpstr>Présentation PowerPoint</vt:lpstr>
      <vt:lpstr>Balanced Scorecard Kaplan Norton</vt:lpstr>
      <vt:lpstr>Définition</vt:lpstr>
      <vt:lpstr>Définition</vt:lpstr>
      <vt:lpstr>Un processus managérial permanent</vt:lpstr>
      <vt:lpstr>Cadrage de la journée</vt:lpstr>
      <vt:lpstr>Les étapes</vt:lpstr>
      <vt:lpstr>1 CLARIFIER LA  STRATÉGIE</vt:lpstr>
      <vt:lpstr>Les Questions clés</vt:lpstr>
      <vt:lpstr>2 IDENTIFIER LES LEVIERS  D’ACTION</vt:lpstr>
      <vt:lpstr>Question clé</vt:lpstr>
      <vt:lpstr>Identifier les leviers d’action</vt:lpstr>
      <vt:lpstr>3 FIXER LES OBJECTIFS ET  ACTIONS</vt:lpstr>
      <vt:lpstr>Question clé</vt:lpstr>
      <vt:lpstr>Fixer les objectifs</vt:lpstr>
      <vt:lpstr>Question clé</vt:lpstr>
      <vt:lpstr>Définir les actions à entreprendre</vt:lpstr>
      <vt:lpstr>Définir les actions à entreprendre</vt:lpstr>
      <vt:lpstr>4 DÉFINIR LES  INDICATEURS</vt:lpstr>
      <vt:lpstr>Définir les indicateurs</vt:lpstr>
      <vt:lpstr>Synthése</vt:lpstr>
      <vt:lpstr>Présentation PowerPoint</vt:lpstr>
      <vt:lpstr>Objectifs</vt:lpstr>
      <vt:lpstr>Principe du TdB</vt:lpstr>
      <vt:lpstr>Les critères qualités du TdB</vt:lpstr>
      <vt:lpstr>Construire le TdB</vt:lpstr>
      <vt:lpstr>1-Qualifier le besoin</vt:lpstr>
      <vt:lpstr>2-Concevoir le TdB</vt:lpstr>
      <vt:lpstr>3-Réaliser le TdB</vt:lpstr>
      <vt:lpstr>Présentation PowerPoint</vt:lpstr>
      <vt:lpstr>Communiquer – les utilisations</vt:lpstr>
      <vt:lpstr>Les 6 zones de définition d’objectifs</vt:lpstr>
      <vt:lpstr>La revue d’objectifs Ordre du jour</vt:lpstr>
      <vt:lpstr>La revue d’objectifs Ordre du jour</vt:lpstr>
      <vt:lpstr>Manager par Objectifs</vt:lpstr>
      <vt:lpstr>Présentation PowerPoint</vt:lpstr>
      <vt:lpstr>La Gestion Prévisionnelle des Emplois et des Compétences  est une démarche qui consiste à</vt:lpstr>
      <vt:lpstr>Le rappel légal: une obligation pour vous ?</vt:lpstr>
      <vt:lpstr>Renforcer la capacité de votre entreprise à la gestion des  évolutions de vos métiers</vt:lpstr>
      <vt:lpstr>Renforcer la capacité de votre entreprise à innover et à  motiver</vt:lpstr>
      <vt:lpstr>La démarche GPEC en 3 étapes clés</vt:lpstr>
      <vt:lpstr>Outillage de la démarche GPEC</vt:lpstr>
      <vt:lpstr>La construction de vos plans d’action à</vt:lpstr>
      <vt:lpstr>Quels sont vos risques ?</vt:lpstr>
      <vt:lpstr>Merci pour votre participation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Chiraz Mahouachi</dc:creator>
  <cp:lastModifiedBy>Kais.Ameur</cp:lastModifiedBy>
  <cp:revision>1</cp:revision>
  <dcterms:created xsi:type="dcterms:W3CDTF">2023-06-27T15:40:13Z</dcterms:created>
  <dcterms:modified xsi:type="dcterms:W3CDTF">2023-06-27T15:43:53Z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2021-06-18T00:00:00Z</vt:filetime>
  </property>
  <property fmtid="{D5CDD505-2E9C-101B-9397-08002B2CF9AE}" pid="3" name="Creator">
    <vt:lpwstr>Microsoft® PowerPoint® 2013</vt:lpwstr>
  </property>
  <property fmtid="{D5CDD505-2E9C-101B-9397-08002B2CF9AE}" pid="4" name="LastSaved">
    <vt:filetime>2023-06-27T00:00:00Z</vt:filetime>
  </property>
</Properties>
</file>