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mp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61" r:id="rId4"/>
    <p:sldId id="262" r:id="rId5"/>
    <p:sldId id="263" r:id="rId6"/>
    <p:sldId id="267" r:id="rId7"/>
    <p:sldId id="268" r:id="rId8"/>
    <p:sldId id="269" r:id="rId9"/>
    <p:sldId id="270" r:id="rId10"/>
    <p:sldId id="266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A24"/>
    <a:srgbClr val="474F53"/>
    <a:srgbClr val="808080"/>
    <a:srgbClr val="0079BF"/>
    <a:srgbClr val="EDEFF0"/>
    <a:srgbClr val="40382F"/>
    <a:srgbClr val="026BAC"/>
    <a:srgbClr val="CD5A91"/>
    <a:srgbClr val="B0463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151" autoAdjust="0"/>
  </p:normalViewPr>
  <p:slideViewPr>
    <p:cSldViewPr snapToGrid="0" showGuides="1">
      <p:cViewPr>
        <p:scale>
          <a:sx n="110" d="100"/>
          <a:sy n="110" d="100"/>
        </p:scale>
        <p:origin x="96" y="1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DDE5-00DC-4011-AAAC-1E3AEC5EBBB7}" type="datetimeFigureOut">
              <a:rPr lang="zh-CN" altLang="en-US" smtClean="0">
                <a:ea typeface="微软雅黑" panose="020B0503020204020204" pitchFamily="34" charset="-122"/>
              </a:rPr>
              <a:t>2017/7/13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AA973-BCB2-4916-B2EE-DE41DE6FDDFC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6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5C67124-AD51-4EAA-B479-FB695B5F6809}" type="datetimeFigureOut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4A9BF4-B422-4A26-A5B5-57536F7ECF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0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海康威视公安事业部版权所有。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AA3D-119E-44E0-A4BF-9DDB305CF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6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海康威视公安事业部版权所有。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9BF4-B422-4A26-A5B5-57536F7ECF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182929" y="481055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使用时请删除本页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049059" y="3075424"/>
            <a:ext cx="8093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HIKVISION·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r>
              <a:rPr lang="zh-CN" altLang="en-US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部专用模板</a:t>
            </a:r>
            <a:endParaRPr lang="zh-CN" altLang="en-US" sz="40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133608" y="3742932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Design by </a:t>
            </a:r>
            <a:r>
              <a:rPr lang="en-US" altLang="zh-CN" dirty="0" err="1" smtClean="0">
                <a:ea typeface="微软雅黑" panose="020B0503020204020204" pitchFamily="34" charset="-122"/>
              </a:rPr>
              <a:t>yinchuan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6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13, 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887529" y="391886"/>
            <a:ext cx="1317171" cy="362858"/>
            <a:chOff x="10874829" y="391886"/>
            <a:chExt cx="1317171" cy="362858"/>
          </a:xfrm>
        </p:grpSpPr>
        <p:sp>
          <p:nvSpPr>
            <p:cNvPr id="6" name="圆角矩形 5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9491750" y="434816"/>
            <a:ext cx="130447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algn="dist">
              <a:defRPr sz="12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公安事业部</a:t>
            </a:r>
          </a:p>
        </p:txBody>
      </p:sp>
    </p:spTree>
    <p:extLst>
      <p:ext uri="{BB962C8B-B14F-4D97-AF65-F5344CB8AC3E}">
        <p14:creationId xmlns:p14="http://schemas.microsoft.com/office/powerpoint/2010/main" val="23747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2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4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D8D4CDC-0B6F-49BB-989D-1F44EF11D580}" type="datetimeFigureOut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E360D50-E520-4AC7-B890-6F73E2030F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6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cn.vuejs.org/v2/guide/computed.html#&#35745;&#31639;&#23646;&#24615;-vs-Method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0936" y="4297265"/>
            <a:ext cx="400110" cy="801569"/>
            <a:chOff x="7377203" y="3570646"/>
            <a:chExt cx="400110" cy="801569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77203" y="363547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400" b="1" spc="3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叶潘孟</a:t>
              </a:r>
              <a:endParaRPr lang="zh-CN" altLang="en-US" sz="1400" b="1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13763" y="5231427"/>
            <a:ext cx="1364477" cy="369332"/>
            <a:chOff x="5413763" y="5143180"/>
            <a:chExt cx="1364477" cy="369332"/>
          </a:xfrm>
        </p:grpSpPr>
        <p:sp>
          <p:nvSpPr>
            <p:cNvPr id="12" name="圆角矩形 11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13763" y="5143180"/>
              <a:ext cx="13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2017-07-08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200000" y="2841299"/>
            <a:ext cx="3792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4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489836" y="5754902"/>
            <a:ext cx="121232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内部公开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 hidden="1"/>
          <p:cNvSpPr/>
          <p:nvPr/>
        </p:nvSpPr>
        <p:spPr>
          <a:xfrm>
            <a:off x="8369233" y="373032"/>
            <a:ext cx="2520000" cy="396000"/>
          </a:xfrm>
          <a:prstGeom prst="roundRect">
            <a:avLst>
              <a:gd name="adj" fmla="val 18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7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99" y="1176052"/>
            <a:ext cx="1542183" cy="15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37091" y="4260607"/>
            <a:ext cx="9256527" cy="436598"/>
            <a:chOff x="753847" y="3259943"/>
            <a:chExt cx="9256527" cy="436598"/>
          </a:xfrm>
        </p:grpSpPr>
        <p:sp>
          <p:nvSpPr>
            <p:cNvPr id="40" name="TextBox 39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虚拟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DOM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是什么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如何实现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有什么优势和劣势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41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直接连接符 41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906247" y="3412343"/>
            <a:ext cx="9256527" cy="436598"/>
            <a:chOff x="753847" y="3259943"/>
            <a:chExt cx="9256527" cy="436598"/>
          </a:xfrm>
        </p:grpSpPr>
        <p:sp>
          <p:nvSpPr>
            <p:cNvPr id="44" name="TextBox 43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虚拟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DOM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是什么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如何实现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有什么优势和劣势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45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直接连接符 45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53847" y="3259943"/>
            <a:ext cx="9256527" cy="436598"/>
            <a:chOff x="753847" y="3259943"/>
            <a:chExt cx="9256527" cy="436598"/>
          </a:xfrm>
        </p:grpSpPr>
        <p:sp>
          <p:nvSpPr>
            <p:cNvPr id="25" name="TextBox 24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6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直接连接符 26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8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943" y="5177164"/>
            <a:ext cx="6154058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990" y="3994618"/>
            <a:ext cx="50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altLang="en-US" sz="5400" b="1" spc="-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44" y="4135970"/>
            <a:ext cx="534967" cy="5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Contents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1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2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" y="1178614"/>
            <a:ext cx="4848902" cy="47250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88325" y="1514384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引入依赖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325" y="23656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创建节点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8325" y="32737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 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8325" y="4320771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通过文本插值模板语法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325" y="5310770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式数据（打开浏览器控制台）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5" idx="1"/>
          </p:cNvCxnSpPr>
          <p:nvPr/>
        </p:nvCxnSpPr>
        <p:spPr>
          <a:xfrm flipH="1">
            <a:off x="5365630" y="1699050"/>
            <a:ext cx="422695" cy="302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1" idx="1"/>
          </p:cNvCxnSpPr>
          <p:nvPr/>
        </p:nvCxnSpPr>
        <p:spPr>
          <a:xfrm flipH="1">
            <a:off x="2855343" y="2550292"/>
            <a:ext cx="2932982" cy="99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3464653" y="3458392"/>
            <a:ext cx="2323672" cy="862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 flipV="1">
            <a:off x="3674853" y="3821502"/>
            <a:ext cx="2113472" cy="68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6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4812" y="1102066"/>
            <a:ext cx="892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使用了基于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的模板语法，允许开发者声明式地将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绑定至底层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实例的数据。所有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的模板都是合法的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，所以能被遵循规范的浏览器和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解析器解析。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4812" y="2558093"/>
            <a:ext cx="892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在底层的实现上，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Vue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将模板编译成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虚拟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渲染函数。结合响应系统，在应用状态改变时，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Vue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能够智能地计算出重新渲染组件的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最小代价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并应用到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操作上。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93465" y="5403793"/>
            <a:ext cx="9256527" cy="436598"/>
            <a:chOff x="753847" y="3259943"/>
            <a:chExt cx="9256527" cy="436598"/>
          </a:xfrm>
        </p:grpSpPr>
        <p:sp>
          <p:nvSpPr>
            <p:cNvPr id="28" name="TextBox 27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虚拟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DOM (Virtual DOM)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是什么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如何实现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有什么优势和劣势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9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接连接符 23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4812" y="3797421"/>
            <a:ext cx="892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Vue.js 1.0  </a:t>
            </a:r>
            <a:r>
              <a:rPr lang="en-US" altLang="zh-CN" sz="5400" dirty="0" smtClean="0">
                <a:solidFill>
                  <a:schemeClr val="bg2">
                    <a:lumMod val="50000"/>
                  </a:schemeClr>
                </a:solidFill>
                <a:ea typeface="微软雅黑" panose="020B0503020204020204" pitchFamily="34" charset="-122"/>
              </a:rPr>
              <a:t>VS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Vue.js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.0 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7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45717" y="3651005"/>
            <a:ext cx="9256527" cy="436598"/>
            <a:chOff x="753847" y="3259943"/>
            <a:chExt cx="9256527" cy="436598"/>
          </a:xfrm>
        </p:grpSpPr>
        <p:sp>
          <p:nvSpPr>
            <p:cNvPr id="28" name="TextBox 27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  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渲染的任意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可能会非常危险，因为它很容易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导致 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 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攻击？？？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9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接连接符 23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90415" y="917400"/>
            <a:ext cx="229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文本插值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0415" y="2507161"/>
            <a:ext cx="229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091" y="1303122"/>
            <a:ext cx="924878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&lt;span&gt;Message: {{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}}&lt;/span&gt;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&lt;span </a:t>
            </a:r>
            <a:r>
              <a:rPr lang="en-US" altLang="zh-CN" sz="2800" dirty="0">
                <a:solidFill>
                  <a:srgbClr val="FF0000"/>
                </a:solidFill>
              </a:rPr>
              <a:t>v-once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&gt;This will never change: {{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}}&lt;/span&gt;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091" y="2878686"/>
            <a:ext cx="92487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v-html="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rawHtml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"&gt;&lt;/div&gt;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9839" y="4313340"/>
            <a:ext cx="270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263" y="4708101"/>
            <a:ext cx="924878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{{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+ 1 }}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ok ? 'YES' : 'NO' }}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message.split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('').reverse().join('') }}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v-bind:id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="'list-' + id"&gt;&lt;/div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0415" y="917400"/>
            <a:ext cx="229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7091" y="1730422"/>
            <a:ext cx="924878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 v-if=“true"&gt;Now you see me.&lt;/p&gt;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 v-else&gt;there is else.&lt;/p&gt;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0415" y="1346563"/>
            <a:ext cx="22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v-if/v-else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75" y="3297349"/>
            <a:ext cx="92487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&lt;li v-for="item in items"&gt;{{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item.message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}}&lt;/li&gt;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799" y="2922329"/>
            <a:ext cx="22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v-for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列表渲染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089" y="4623013"/>
            <a:ext cx="92487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v-bind:href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"&gt;&lt;/a&gt;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&lt;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: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"&gt;&lt;/a&gt;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0413" y="4216313"/>
            <a:ext cx="565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v-bind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属性绑定（缩写 ：）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847" y="5983053"/>
            <a:ext cx="92487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v-on:click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doSth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"&gt;&lt;/a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 &lt;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@click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doSth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"&gt;&lt;/a&gt;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6171" y="5550475"/>
            <a:ext cx="577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v-on Dom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（缩写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0415" y="917400"/>
            <a:ext cx="229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8597" y="3275908"/>
            <a:ext cx="501321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&lt;!-- in mustaches --&gt;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message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message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filterB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message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('arg1', arg2) }}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&lt;!-- in v-bind --&gt;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v-bind:id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rawId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4812" y="1377341"/>
            <a:ext cx="934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允许你自定义过滤器，可被用作一些常见的文本格式化。过滤器可以用在两个地方：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mustache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插值和 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 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。过滤器应该被添加在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表达式的尾部，由“管道”符指示：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63663" y="2537244"/>
            <a:ext cx="6410689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({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{</a:t>
            </a: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(value) {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if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(!value) return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value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value.toString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return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value. split(‘’).reverse().join(‘’)</a:t>
            </a: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0567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7091" y="1102064"/>
            <a:ext cx="9649026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id="example"&gt;</a:t>
            </a: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&lt;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p&gt;Original message: "{{ message }}"&lt;/p&gt;</a:t>
            </a: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&lt;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p&gt;Computed reversed message: "{{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reversedMessage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}}"&lt;/p&gt;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091" y="2847403"/>
            <a:ext cx="6724408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({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el: '#example',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{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message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'Hello'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},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computed: {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reversedMessage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function () {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return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this.message.split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('').reverse().join('')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 flipV="1">
            <a:off x="3148314" y="2207474"/>
            <a:ext cx="2777924" cy="256129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61499" y="3185957"/>
            <a:ext cx="41141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可以像</a:t>
            </a: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绑定普通属性一样在模板中绑定计算属性。 </a:t>
            </a:r>
            <a:endParaRPr lang="en-US" altLang="zh-CN" dirty="0" smtClean="0">
              <a:solidFill>
                <a:srgbClr val="34495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vm.reversedMessage</a:t>
            </a: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 依赖于 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vm.message</a:t>
            </a: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 ，因此当 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vm.message</a:t>
            </a: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 发生改变时，所有依赖于 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vm.reversedMessage</a:t>
            </a: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 的绑定也会更新</a:t>
            </a:r>
            <a:r>
              <a:rPr lang="zh-CN" altLang="en-US" dirty="0" smtClean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>
              <a:solidFill>
                <a:srgbClr val="34495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</a:t>
            </a: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 </a:t>
            </a:r>
            <a:r>
              <a:rPr lang="en-US" altLang="zh-CN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vs </a:t>
            </a:r>
            <a:r>
              <a:rPr lang="en-US" altLang="zh-CN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Methods</a:t>
            </a:r>
            <a:endParaRPr lang="en-US" altLang="zh-CN" dirty="0">
              <a:solidFill>
                <a:srgbClr val="34495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Computed </a:t>
            </a: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 </a:t>
            </a:r>
            <a:r>
              <a:rPr lang="en-US" altLang="zh-CN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vs Watched </a:t>
            </a:r>
            <a:r>
              <a:rPr lang="zh-CN" altLang="en-US" dirty="0">
                <a:solidFill>
                  <a:srgbClr val="34495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</a:t>
            </a:r>
            <a:endParaRPr lang="en-US" altLang="zh-CN" dirty="0">
              <a:solidFill>
                <a:srgbClr val="34495E"/>
              </a:solidFill>
              <a:latin typeface="Microsoft YaHei" charset="-122"/>
              <a:ea typeface="Microsoft YaHei" charset="-122"/>
              <a:cs typeface="Microsoft YaHei" charset="-122"/>
              <a:hlinkClick r:id="rId4"/>
            </a:endParaRP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Words>565</Words>
  <Application>Microsoft Macintosh PowerPoint</Application>
  <PresentationFormat>宽屏</PresentationFormat>
  <Paragraphs>101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Calibri</vt:lpstr>
      <vt:lpstr>Microsoft YaHei</vt:lpstr>
      <vt:lpstr>Microsoft YaHei UI</vt:lpstr>
      <vt:lpstr>方正风雅宋简体</vt:lpstr>
      <vt:lpstr>方正铁筋隶书简体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叶潘孟</dc:creator>
  <cp:lastModifiedBy>Microsoft Office 用户</cp:lastModifiedBy>
  <cp:revision>378</cp:revision>
  <dcterms:created xsi:type="dcterms:W3CDTF">2017-04-23T15:06:45Z</dcterms:created>
  <dcterms:modified xsi:type="dcterms:W3CDTF">2017-07-12T16:11:35Z</dcterms:modified>
</cp:coreProperties>
</file>