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474F53"/>
    <a:srgbClr val="808080"/>
    <a:srgbClr val="0079BF"/>
    <a:srgbClr val="EDEFF0"/>
    <a:srgbClr val="40382F"/>
    <a:srgbClr val="026BAC"/>
    <a:srgbClr val="CD5A91"/>
    <a:srgbClr val="B0463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151" autoAdjust="0"/>
  </p:normalViewPr>
  <p:slideViewPr>
    <p:cSldViewPr snapToGrid="0" showGuides="1">
      <p:cViewPr>
        <p:scale>
          <a:sx n="110" d="100"/>
          <a:sy n="110" d="100"/>
        </p:scale>
        <p:origin x="96" y="1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DDE5-00DC-4011-AAAC-1E3AEC5EBBB7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A973-BCB2-4916-B2EE-DE41DE6F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124-AD51-4EAA-B479-FB695B5F6809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A9BF4-B422-4A26-A5B5-57536F7EC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海康威视公安事业部版权所有。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9BF4-B422-4A26-A5B5-57536F7ECF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 by </a:t>
            </a:r>
            <a:r>
              <a:rPr lang="en-US" altLang="zh-CN" dirty="0" err="1" smtClean="0"/>
              <a:t>yinchuan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10, 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23747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4CDC-0B6F-49BB-989D-1F44EF11D580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0936" y="4297265"/>
            <a:ext cx="400110" cy="801569"/>
            <a:chOff x="7377203" y="3570646"/>
            <a:chExt cx="400110" cy="80156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7203" y="363547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b="1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叶潘孟</a:t>
              </a:r>
              <a:endParaRPr lang="zh-CN" altLang="en-US" sz="1400" b="1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13763" y="5231427"/>
            <a:ext cx="1364477" cy="369332"/>
            <a:chOff x="5413763" y="5143180"/>
            <a:chExt cx="1364477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763" y="51431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2017-07-08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200000" y="2841299"/>
            <a:ext cx="3792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4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9" y="1176052"/>
            <a:ext cx="1542183" cy="1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1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2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" y="1178614"/>
            <a:ext cx="4848902" cy="47250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88325" y="1514384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引入依赖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325" y="23656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8325" y="32737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8325" y="4320771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通过文本插值模板语法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325" y="5310770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式数据（打开浏览器控制台）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5365630" y="1699050"/>
            <a:ext cx="422695" cy="302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1" idx="1"/>
          </p:cNvCxnSpPr>
          <p:nvPr/>
        </p:nvCxnSpPr>
        <p:spPr>
          <a:xfrm flipH="1">
            <a:off x="2855343" y="2550292"/>
            <a:ext cx="2932982" cy="99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3464653" y="3458392"/>
            <a:ext cx="2323672" cy="862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 flipV="1">
            <a:off x="3674853" y="3821502"/>
            <a:ext cx="2113472" cy="68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模板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544812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44" y="4135970"/>
            <a:ext cx="534967" cy="5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92</Words>
  <Application>Microsoft Macintosh PowerPoint</Application>
  <PresentationFormat>宽屏</PresentationFormat>
  <Paragraphs>28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Microsoft YaHei UI</vt:lpstr>
      <vt:lpstr>方正风雅宋简体</vt:lpstr>
      <vt:lpstr>方正铁筋隶书简体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叶潘孟</dc:creator>
  <cp:lastModifiedBy>Microsoft Office 用户</cp:lastModifiedBy>
  <cp:revision>351</cp:revision>
  <dcterms:created xsi:type="dcterms:W3CDTF">2017-04-23T15:06:45Z</dcterms:created>
  <dcterms:modified xsi:type="dcterms:W3CDTF">2017-07-10T14:47:30Z</dcterms:modified>
</cp:coreProperties>
</file>