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embeddedFontLst>
    <p:embeddedFont>
      <p:font typeface="方正风雅宋简体" panose="02010600030101010101" charset="-122"/>
      <p:regular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方正铁筋隶书简体" panose="03000509000000000000" pitchFamily="65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icrosoft YaHei UI" panose="020B0703020204020201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51" autoAdjust="0"/>
  </p:normalViewPr>
  <p:slideViewPr>
    <p:cSldViewPr snapToGrid="0" showGuides="1">
      <p:cViewPr>
        <p:scale>
          <a:sx n="110" d="100"/>
          <a:sy n="110" d="100"/>
        </p:scale>
        <p:origin x="-59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124-AD51-4EAA-B479-FB695B5F6809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9BF4-B422-4A26-A5B5-57536F7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by </a:t>
            </a:r>
            <a:r>
              <a:rPr lang="en-US" altLang="zh-CN" dirty="0" err="1" smtClean="0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8, 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23747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4CDC-0B6F-49BB-989D-1F44EF11D58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200000" y="2841299"/>
            <a:ext cx="3792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2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1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5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2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78614"/>
            <a:ext cx="4848902" cy="47250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88325" y="1514384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325" y="23656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8325" y="32737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8325" y="4320771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通过文本插值模板语法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325" y="5310770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式数据（打开浏览器控制台）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5365630" y="1699050"/>
            <a:ext cx="422695" cy="302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1" idx="1"/>
          </p:cNvCxnSpPr>
          <p:nvPr/>
        </p:nvCxnSpPr>
        <p:spPr>
          <a:xfrm flipH="1">
            <a:off x="2855343" y="2550292"/>
            <a:ext cx="2932982" cy="99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3464653" y="3458392"/>
            <a:ext cx="2323672" cy="862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 flipV="1">
            <a:off x="3674853" y="3821502"/>
            <a:ext cx="2113472" cy="68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4" y="4135970"/>
            <a:ext cx="534967" cy="5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78</Words>
  <Application>Microsoft Office PowerPoint</Application>
  <PresentationFormat>自定义</PresentationFormat>
  <Paragraphs>20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方正风雅宋简体</vt:lpstr>
      <vt:lpstr>微软雅黑</vt:lpstr>
      <vt:lpstr>方正铁筋隶书简体</vt:lpstr>
      <vt:lpstr>Calibri</vt:lpstr>
      <vt:lpstr>Microsoft YaHei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AutoBVT</cp:lastModifiedBy>
  <cp:revision>349</cp:revision>
  <dcterms:created xsi:type="dcterms:W3CDTF">2017-04-23T15:06:45Z</dcterms:created>
  <dcterms:modified xsi:type="dcterms:W3CDTF">2017-07-08T08:34:34Z</dcterms:modified>
</cp:coreProperties>
</file>