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60" r:id="rId3"/>
    <p:sldId id="259" r:id="rId4"/>
  </p:sldIdLst>
  <p:sldSz cx="12192000" cy="6858000"/>
  <p:notesSz cx="6858000" cy="9144000"/>
  <p:embeddedFontLst>
    <p:embeddedFont>
      <p:font typeface="方正风雅宋简体" panose="02010600030101010101" charset="-122"/>
      <p:regular r:id="rId7"/>
    </p:embeddedFont>
    <p:embeddedFont>
      <p:font typeface="微软雅黑" panose="020B0503020204020204" pitchFamily="34" charset="-122"/>
      <p:regular r:id="rId8"/>
      <p:bold r:id="rId9"/>
    </p:embeddedFont>
    <p:embeddedFont>
      <p:font typeface="方正铁筋隶书简体" panose="03000509000000000000" pitchFamily="65" charset="-122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Microsoft YaHei UI" panose="020B0703020204020201" charset="-122"/>
      <p:regular r:id="rId17"/>
      <p:bold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A24"/>
    <a:srgbClr val="474F53"/>
    <a:srgbClr val="808080"/>
    <a:srgbClr val="0079BF"/>
    <a:srgbClr val="EDEFF0"/>
    <a:srgbClr val="40382F"/>
    <a:srgbClr val="026BAC"/>
    <a:srgbClr val="CD5A91"/>
    <a:srgbClr val="B0463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51" autoAdjust="0"/>
  </p:normalViewPr>
  <p:slideViewPr>
    <p:cSldViewPr snapToGrid="0" showGuides="1">
      <p:cViewPr varScale="1">
        <p:scale>
          <a:sx n="74" d="100"/>
          <a:sy n="74" d="100"/>
        </p:scale>
        <p:origin x="-7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8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DDE5-00DC-4011-AAAC-1E3AEC5EBBB7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AA973-BCB2-4916-B2EE-DE41DE6F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88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124-AD51-4EAA-B479-FB695B5F6809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A9BF4-B422-4A26-A5B5-57536F7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3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海康威视公安事业部版权所有。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BAA3D-119E-44E0-A4BF-9DDB305CF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6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海康威视公安事业部版权所有。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9BF4-B422-4A26-A5B5-57536F7ECF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7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8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0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3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2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182929" y="481055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使用时请删除本页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049059" y="3075424"/>
            <a:ext cx="8093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HIKVISION·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公安</a:t>
            </a:r>
            <a:r>
              <a:rPr lang="zh-CN" altLang="en-US" sz="4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事业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部专用模板</a:t>
            </a:r>
            <a:endParaRPr lang="zh-CN" altLang="en-US" sz="4000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133608" y="3742932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Design by </a:t>
            </a:r>
            <a:r>
              <a:rPr lang="en-US" altLang="zh-CN" dirty="0" err="1" smtClean="0"/>
              <a:t>yinchuan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60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0887529" y="391886"/>
            <a:ext cx="1317171" cy="362858"/>
            <a:chOff x="10874829" y="391886"/>
            <a:chExt cx="1317171" cy="362858"/>
          </a:xfrm>
        </p:grpSpPr>
        <p:sp>
          <p:nvSpPr>
            <p:cNvPr id="6" name="圆角矩形 5"/>
            <p:cNvSpPr/>
            <p:nvPr/>
          </p:nvSpPr>
          <p:spPr>
            <a:xfrm>
              <a:off x="10874829" y="391886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0966136" y="497908"/>
              <a:ext cx="1134556" cy="150814"/>
            </a:xfrm>
            <a:custGeom>
              <a:avLst/>
              <a:gdLst>
                <a:gd name="T0" fmla="*/ 566 w 1328"/>
                <a:gd name="T1" fmla="*/ 117 h 174"/>
                <a:gd name="T2" fmla="*/ 507 w 1328"/>
                <a:gd name="T3" fmla="*/ 2 h 174"/>
                <a:gd name="T4" fmla="*/ 552 w 1328"/>
                <a:gd name="T5" fmla="*/ 173 h 174"/>
                <a:gd name="T6" fmla="*/ 672 w 1328"/>
                <a:gd name="T7" fmla="*/ 2 h 174"/>
                <a:gd name="T8" fmla="*/ 691 w 1328"/>
                <a:gd name="T9" fmla="*/ 2 h 174"/>
                <a:gd name="T10" fmla="*/ 628 w 1328"/>
                <a:gd name="T11" fmla="*/ 173 h 174"/>
                <a:gd name="T12" fmla="*/ 740 w 1328"/>
                <a:gd name="T13" fmla="*/ 2 h 174"/>
                <a:gd name="T14" fmla="*/ 800 w 1328"/>
                <a:gd name="T15" fmla="*/ 45 h 174"/>
                <a:gd name="T16" fmla="*/ 885 w 1328"/>
                <a:gd name="T17" fmla="*/ 24 h 174"/>
                <a:gd name="T18" fmla="*/ 799 w 1328"/>
                <a:gd name="T19" fmla="*/ 2 h 174"/>
                <a:gd name="T20" fmla="*/ 798 w 1328"/>
                <a:gd name="T21" fmla="*/ 120 h 174"/>
                <a:gd name="T22" fmla="*/ 716 w 1328"/>
                <a:gd name="T23" fmla="*/ 150 h 174"/>
                <a:gd name="T24" fmla="*/ 806 w 1328"/>
                <a:gd name="T25" fmla="*/ 173 h 174"/>
                <a:gd name="T26" fmla="*/ 800 w 1328"/>
                <a:gd name="T27" fmla="*/ 45 h 174"/>
                <a:gd name="T28" fmla="*/ 861 w 1328"/>
                <a:gd name="T29" fmla="*/ 173 h 174"/>
                <a:gd name="T30" fmla="*/ 973 w 1328"/>
                <a:gd name="T31" fmla="*/ 2 h 174"/>
                <a:gd name="T32" fmla="*/ 1139 w 1328"/>
                <a:gd name="T33" fmla="*/ 36 h 174"/>
                <a:gd name="T34" fmla="*/ 1066 w 1328"/>
                <a:gd name="T35" fmla="*/ 0 h 174"/>
                <a:gd name="T36" fmla="*/ 958 w 1328"/>
                <a:gd name="T37" fmla="*/ 117 h 174"/>
                <a:gd name="T38" fmla="*/ 1043 w 1328"/>
                <a:gd name="T39" fmla="*/ 174 h 174"/>
                <a:gd name="T40" fmla="*/ 1139 w 1328"/>
                <a:gd name="T41" fmla="*/ 51 h 174"/>
                <a:gd name="T42" fmla="*/ 1094 w 1328"/>
                <a:gd name="T43" fmla="*/ 41 h 174"/>
                <a:gd name="T44" fmla="*/ 1029 w 1328"/>
                <a:gd name="T45" fmla="*/ 155 h 174"/>
                <a:gd name="T46" fmla="*/ 1004 w 1328"/>
                <a:gd name="T47" fmla="*/ 132 h 174"/>
                <a:gd name="T48" fmla="*/ 1068 w 1328"/>
                <a:gd name="T49" fmla="*/ 19 h 174"/>
                <a:gd name="T50" fmla="*/ 1094 w 1328"/>
                <a:gd name="T51" fmla="*/ 41 h 174"/>
                <a:gd name="T52" fmla="*/ 1260 w 1328"/>
                <a:gd name="T53" fmla="*/ 115 h 174"/>
                <a:gd name="T54" fmla="*/ 1183 w 1328"/>
                <a:gd name="T55" fmla="*/ 2 h 174"/>
                <a:gd name="T56" fmla="*/ 1146 w 1328"/>
                <a:gd name="T57" fmla="*/ 173 h 174"/>
                <a:gd name="T58" fmla="*/ 1225 w 1328"/>
                <a:gd name="T59" fmla="*/ 155 h 174"/>
                <a:gd name="T60" fmla="*/ 1265 w 1328"/>
                <a:gd name="T61" fmla="*/ 173 h 174"/>
                <a:gd name="T62" fmla="*/ 1302 w 1328"/>
                <a:gd name="T63" fmla="*/ 2 h 174"/>
                <a:gd name="T64" fmla="*/ 151 w 1328"/>
                <a:gd name="T65" fmla="*/ 67 h 174"/>
                <a:gd name="T66" fmla="*/ 115 w 1328"/>
                <a:gd name="T67" fmla="*/ 2 h 174"/>
                <a:gd name="T68" fmla="*/ 0 w 1328"/>
                <a:gd name="T69" fmla="*/ 173 h 174"/>
                <a:gd name="T70" fmla="*/ 82 w 1328"/>
                <a:gd name="T71" fmla="*/ 91 h 174"/>
                <a:gd name="T72" fmla="*/ 112 w 1328"/>
                <a:gd name="T73" fmla="*/ 173 h 174"/>
                <a:gd name="T74" fmla="*/ 165 w 1328"/>
                <a:gd name="T75" fmla="*/ 165 h 174"/>
                <a:gd name="T76" fmla="*/ 174 w 1328"/>
                <a:gd name="T77" fmla="*/ 2 h 174"/>
                <a:gd name="T78" fmla="*/ 195 w 1328"/>
                <a:gd name="T79" fmla="*/ 173 h 174"/>
                <a:gd name="T80" fmla="*/ 309 w 1328"/>
                <a:gd name="T81" fmla="*/ 2 h 174"/>
                <a:gd name="T82" fmla="*/ 453 w 1328"/>
                <a:gd name="T83" fmla="*/ 2 h 174"/>
                <a:gd name="T84" fmla="*/ 395 w 1328"/>
                <a:gd name="T85" fmla="*/ 2 h 174"/>
                <a:gd name="T86" fmla="*/ 281 w 1328"/>
                <a:gd name="T87" fmla="*/ 173 h 174"/>
                <a:gd name="T88" fmla="*/ 357 w 1328"/>
                <a:gd name="T89" fmla="*/ 107 h 174"/>
                <a:gd name="T90" fmla="*/ 368 w 1328"/>
                <a:gd name="T91" fmla="*/ 98 h 174"/>
                <a:gd name="T92" fmla="*/ 416 w 1328"/>
                <a:gd name="T93" fmla="*/ 173 h 174"/>
                <a:gd name="T94" fmla="*/ 408 w 1328"/>
                <a:gd name="T95" fmla="*/ 68 h 174"/>
                <a:gd name="T96" fmla="*/ 453 w 1328"/>
                <a:gd name="T97" fmla="*/ 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174">
                  <a:moveTo>
                    <a:pt x="643" y="2"/>
                  </a:moveTo>
                  <a:cubicBezTo>
                    <a:pt x="566" y="117"/>
                    <a:pt x="566" y="117"/>
                    <a:pt x="566" y="117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07" y="2"/>
                    <a:pt x="507" y="2"/>
                    <a:pt x="507" y="2"/>
                  </a:cubicBezTo>
                  <a:cubicBezTo>
                    <a:pt x="521" y="173"/>
                    <a:pt x="521" y="173"/>
                    <a:pt x="521" y="173"/>
                  </a:cubicBezTo>
                  <a:cubicBezTo>
                    <a:pt x="521" y="173"/>
                    <a:pt x="549" y="173"/>
                    <a:pt x="552" y="173"/>
                  </a:cubicBezTo>
                  <a:cubicBezTo>
                    <a:pt x="560" y="172"/>
                    <a:pt x="564" y="163"/>
                    <a:pt x="566" y="161"/>
                  </a:cubicBezTo>
                  <a:cubicBezTo>
                    <a:pt x="570" y="156"/>
                    <a:pt x="672" y="2"/>
                    <a:pt x="672" y="2"/>
                  </a:cubicBezTo>
                  <a:lnTo>
                    <a:pt x="643" y="2"/>
                  </a:lnTo>
                  <a:close/>
                  <a:moveTo>
                    <a:pt x="691" y="2"/>
                  </a:moveTo>
                  <a:cubicBezTo>
                    <a:pt x="628" y="170"/>
                    <a:pt x="628" y="170"/>
                    <a:pt x="628" y="170"/>
                  </a:cubicBezTo>
                  <a:cubicBezTo>
                    <a:pt x="628" y="173"/>
                    <a:pt x="628" y="173"/>
                    <a:pt x="628" y="173"/>
                  </a:cubicBezTo>
                  <a:cubicBezTo>
                    <a:pt x="677" y="173"/>
                    <a:pt x="677" y="173"/>
                    <a:pt x="677" y="173"/>
                  </a:cubicBezTo>
                  <a:cubicBezTo>
                    <a:pt x="740" y="2"/>
                    <a:pt x="740" y="2"/>
                    <a:pt x="740" y="2"/>
                  </a:cubicBezTo>
                  <a:lnTo>
                    <a:pt x="691" y="2"/>
                  </a:lnTo>
                  <a:close/>
                  <a:moveTo>
                    <a:pt x="800" y="45"/>
                  </a:moveTo>
                  <a:cubicBezTo>
                    <a:pt x="798" y="41"/>
                    <a:pt x="796" y="24"/>
                    <a:pt x="815" y="24"/>
                  </a:cubicBezTo>
                  <a:cubicBezTo>
                    <a:pt x="821" y="23"/>
                    <a:pt x="885" y="24"/>
                    <a:pt x="885" y="24"/>
                  </a:cubicBezTo>
                  <a:cubicBezTo>
                    <a:pt x="892" y="2"/>
                    <a:pt x="892" y="2"/>
                    <a:pt x="892" y="2"/>
                  </a:cubicBezTo>
                  <a:cubicBezTo>
                    <a:pt x="892" y="2"/>
                    <a:pt x="806" y="2"/>
                    <a:pt x="799" y="2"/>
                  </a:cubicBezTo>
                  <a:cubicBezTo>
                    <a:pt x="784" y="2"/>
                    <a:pt x="755" y="19"/>
                    <a:pt x="755" y="46"/>
                  </a:cubicBezTo>
                  <a:cubicBezTo>
                    <a:pt x="751" y="83"/>
                    <a:pt x="787" y="100"/>
                    <a:pt x="798" y="120"/>
                  </a:cubicBezTo>
                  <a:cubicBezTo>
                    <a:pt x="808" y="130"/>
                    <a:pt x="810" y="146"/>
                    <a:pt x="794" y="150"/>
                  </a:cubicBezTo>
                  <a:cubicBezTo>
                    <a:pt x="780" y="150"/>
                    <a:pt x="716" y="150"/>
                    <a:pt x="716" y="150"/>
                  </a:cubicBezTo>
                  <a:cubicBezTo>
                    <a:pt x="707" y="173"/>
                    <a:pt x="707" y="173"/>
                    <a:pt x="707" y="173"/>
                  </a:cubicBezTo>
                  <a:cubicBezTo>
                    <a:pt x="707" y="173"/>
                    <a:pt x="798" y="173"/>
                    <a:pt x="806" y="173"/>
                  </a:cubicBezTo>
                  <a:cubicBezTo>
                    <a:pt x="841" y="173"/>
                    <a:pt x="869" y="127"/>
                    <a:pt x="842" y="92"/>
                  </a:cubicBezTo>
                  <a:cubicBezTo>
                    <a:pt x="824" y="73"/>
                    <a:pt x="801" y="52"/>
                    <a:pt x="800" y="45"/>
                  </a:cubicBezTo>
                  <a:close/>
                  <a:moveTo>
                    <a:pt x="924" y="2"/>
                  </a:moveTo>
                  <a:cubicBezTo>
                    <a:pt x="861" y="173"/>
                    <a:pt x="861" y="173"/>
                    <a:pt x="861" y="173"/>
                  </a:cubicBezTo>
                  <a:cubicBezTo>
                    <a:pt x="910" y="173"/>
                    <a:pt x="910" y="173"/>
                    <a:pt x="910" y="173"/>
                  </a:cubicBezTo>
                  <a:cubicBezTo>
                    <a:pt x="973" y="2"/>
                    <a:pt x="973" y="2"/>
                    <a:pt x="973" y="2"/>
                  </a:cubicBezTo>
                  <a:lnTo>
                    <a:pt x="924" y="2"/>
                  </a:lnTo>
                  <a:close/>
                  <a:moveTo>
                    <a:pt x="1139" y="36"/>
                  </a:moveTo>
                  <a:cubicBezTo>
                    <a:pt x="1138" y="26"/>
                    <a:pt x="1125" y="3"/>
                    <a:pt x="1098" y="0"/>
                  </a:cubicBezTo>
                  <a:cubicBezTo>
                    <a:pt x="1066" y="0"/>
                    <a:pt x="1066" y="0"/>
                    <a:pt x="1066" y="0"/>
                  </a:cubicBezTo>
                  <a:cubicBezTo>
                    <a:pt x="1024" y="2"/>
                    <a:pt x="1003" y="24"/>
                    <a:pt x="987" y="45"/>
                  </a:cubicBezTo>
                  <a:cubicBezTo>
                    <a:pt x="966" y="80"/>
                    <a:pt x="960" y="111"/>
                    <a:pt x="958" y="117"/>
                  </a:cubicBezTo>
                  <a:cubicBezTo>
                    <a:pt x="952" y="147"/>
                    <a:pt x="968" y="167"/>
                    <a:pt x="993" y="174"/>
                  </a:cubicBezTo>
                  <a:cubicBezTo>
                    <a:pt x="1043" y="174"/>
                    <a:pt x="1043" y="174"/>
                    <a:pt x="1043" y="174"/>
                  </a:cubicBezTo>
                  <a:cubicBezTo>
                    <a:pt x="1070" y="169"/>
                    <a:pt x="1095" y="151"/>
                    <a:pt x="1104" y="136"/>
                  </a:cubicBezTo>
                  <a:cubicBezTo>
                    <a:pt x="1112" y="129"/>
                    <a:pt x="1134" y="79"/>
                    <a:pt x="1139" y="51"/>
                  </a:cubicBezTo>
                  <a:cubicBezTo>
                    <a:pt x="1139" y="45"/>
                    <a:pt x="1139" y="39"/>
                    <a:pt x="1139" y="36"/>
                  </a:cubicBezTo>
                  <a:close/>
                  <a:moveTo>
                    <a:pt x="1094" y="41"/>
                  </a:moveTo>
                  <a:cubicBezTo>
                    <a:pt x="1092" y="43"/>
                    <a:pt x="1065" y="118"/>
                    <a:pt x="1060" y="130"/>
                  </a:cubicBezTo>
                  <a:cubicBezTo>
                    <a:pt x="1053" y="149"/>
                    <a:pt x="1030" y="155"/>
                    <a:pt x="1029" y="155"/>
                  </a:cubicBezTo>
                  <a:cubicBezTo>
                    <a:pt x="1014" y="155"/>
                    <a:pt x="1014" y="155"/>
                    <a:pt x="1014" y="155"/>
                  </a:cubicBezTo>
                  <a:cubicBezTo>
                    <a:pt x="1009" y="152"/>
                    <a:pt x="999" y="147"/>
                    <a:pt x="1004" y="132"/>
                  </a:cubicBezTo>
                  <a:cubicBezTo>
                    <a:pt x="1005" y="129"/>
                    <a:pt x="1011" y="113"/>
                    <a:pt x="1017" y="96"/>
                  </a:cubicBezTo>
                  <a:cubicBezTo>
                    <a:pt x="1039" y="33"/>
                    <a:pt x="1042" y="26"/>
                    <a:pt x="1068" y="19"/>
                  </a:cubicBezTo>
                  <a:cubicBezTo>
                    <a:pt x="1082" y="19"/>
                    <a:pt x="1082" y="19"/>
                    <a:pt x="1082" y="19"/>
                  </a:cubicBezTo>
                  <a:cubicBezTo>
                    <a:pt x="1097" y="25"/>
                    <a:pt x="1093" y="39"/>
                    <a:pt x="1094" y="41"/>
                  </a:cubicBezTo>
                  <a:close/>
                  <a:moveTo>
                    <a:pt x="1302" y="2"/>
                  </a:moveTo>
                  <a:cubicBezTo>
                    <a:pt x="1260" y="115"/>
                    <a:pt x="1260" y="115"/>
                    <a:pt x="1260" y="115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83" y="2"/>
                    <a:pt x="1183" y="2"/>
                    <a:pt x="1183" y="2"/>
                  </a:cubicBezTo>
                  <a:cubicBezTo>
                    <a:pt x="1121" y="173"/>
                    <a:pt x="1121" y="173"/>
                    <a:pt x="1121" y="173"/>
                  </a:cubicBezTo>
                  <a:cubicBezTo>
                    <a:pt x="1146" y="173"/>
                    <a:pt x="1146" y="173"/>
                    <a:pt x="1146" y="173"/>
                  </a:cubicBezTo>
                  <a:cubicBezTo>
                    <a:pt x="1189" y="59"/>
                    <a:pt x="1189" y="59"/>
                    <a:pt x="1189" y="59"/>
                  </a:cubicBezTo>
                  <a:cubicBezTo>
                    <a:pt x="1225" y="155"/>
                    <a:pt x="1225" y="155"/>
                    <a:pt x="1225" y="155"/>
                  </a:cubicBezTo>
                  <a:cubicBezTo>
                    <a:pt x="1225" y="155"/>
                    <a:pt x="1228" y="173"/>
                    <a:pt x="1241" y="173"/>
                  </a:cubicBezTo>
                  <a:cubicBezTo>
                    <a:pt x="1253" y="173"/>
                    <a:pt x="1265" y="173"/>
                    <a:pt x="1265" y="173"/>
                  </a:cubicBezTo>
                  <a:cubicBezTo>
                    <a:pt x="1328" y="2"/>
                    <a:pt x="1328" y="2"/>
                    <a:pt x="1328" y="2"/>
                  </a:cubicBezTo>
                  <a:lnTo>
                    <a:pt x="1302" y="2"/>
                  </a:lnTo>
                  <a:close/>
                  <a:moveTo>
                    <a:pt x="174" y="2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12" y="173"/>
                    <a:pt x="112" y="173"/>
                    <a:pt x="112" y="173"/>
                  </a:cubicBezTo>
                  <a:cubicBezTo>
                    <a:pt x="155" y="173"/>
                    <a:pt x="155" y="173"/>
                    <a:pt x="155" y="173"/>
                  </a:cubicBezTo>
                  <a:cubicBezTo>
                    <a:pt x="155" y="173"/>
                    <a:pt x="161" y="172"/>
                    <a:pt x="165" y="165"/>
                  </a:cubicBezTo>
                  <a:cubicBezTo>
                    <a:pt x="170" y="158"/>
                    <a:pt x="226" y="2"/>
                    <a:pt x="226" y="2"/>
                  </a:cubicBezTo>
                  <a:lnTo>
                    <a:pt x="174" y="2"/>
                  </a:lnTo>
                  <a:close/>
                  <a:moveTo>
                    <a:pt x="258" y="2"/>
                  </a:moveTo>
                  <a:cubicBezTo>
                    <a:pt x="195" y="173"/>
                    <a:pt x="195" y="173"/>
                    <a:pt x="195" y="173"/>
                  </a:cubicBezTo>
                  <a:cubicBezTo>
                    <a:pt x="247" y="173"/>
                    <a:pt x="247" y="173"/>
                    <a:pt x="247" y="173"/>
                  </a:cubicBezTo>
                  <a:cubicBezTo>
                    <a:pt x="309" y="2"/>
                    <a:pt x="309" y="2"/>
                    <a:pt x="309" y="2"/>
                  </a:cubicBezTo>
                  <a:lnTo>
                    <a:pt x="258" y="2"/>
                  </a:lnTo>
                  <a:close/>
                  <a:moveTo>
                    <a:pt x="453" y="2"/>
                  </a:moveTo>
                  <a:cubicBezTo>
                    <a:pt x="373" y="64"/>
                    <a:pt x="373" y="64"/>
                    <a:pt x="373" y="64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333" y="173"/>
                    <a:pt x="333" y="173"/>
                    <a:pt x="333" y="173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8" y="107"/>
                    <a:pt x="358" y="107"/>
                    <a:pt x="358" y="107"/>
                  </a:cubicBezTo>
                  <a:cubicBezTo>
                    <a:pt x="368" y="98"/>
                    <a:pt x="368" y="98"/>
                    <a:pt x="368" y="98"/>
                  </a:cubicBezTo>
                  <a:cubicBezTo>
                    <a:pt x="399" y="155"/>
                    <a:pt x="399" y="155"/>
                    <a:pt x="399" y="155"/>
                  </a:cubicBezTo>
                  <a:cubicBezTo>
                    <a:pt x="399" y="155"/>
                    <a:pt x="405" y="172"/>
                    <a:pt x="416" y="173"/>
                  </a:cubicBezTo>
                  <a:cubicBezTo>
                    <a:pt x="421" y="173"/>
                    <a:pt x="462" y="173"/>
                    <a:pt x="462" y="173"/>
                  </a:cubicBezTo>
                  <a:cubicBezTo>
                    <a:pt x="408" y="68"/>
                    <a:pt x="408" y="68"/>
                    <a:pt x="408" y="68"/>
                  </a:cubicBezTo>
                  <a:cubicBezTo>
                    <a:pt x="493" y="2"/>
                    <a:pt x="493" y="2"/>
                    <a:pt x="493" y="2"/>
                  </a:cubicBezTo>
                  <a:lnTo>
                    <a:pt x="453" y="2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9491750" y="434816"/>
            <a:ext cx="130447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algn="dist">
              <a:defRPr sz="12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公安事业部</a:t>
            </a:r>
          </a:p>
        </p:txBody>
      </p:sp>
    </p:spTree>
    <p:extLst>
      <p:ext uri="{BB962C8B-B14F-4D97-AF65-F5344CB8AC3E}">
        <p14:creationId xmlns:p14="http://schemas.microsoft.com/office/powerpoint/2010/main" val="331316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6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7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4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900936" y="4297265"/>
            <a:ext cx="400110" cy="801569"/>
            <a:chOff x="7377203" y="3570646"/>
            <a:chExt cx="400110" cy="801569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18012" y="3570646"/>
              <a:ext cx="308510" cy="765731"/>
            </a:xfrm>
            <a:custGeom>
              <a:avLst/>
              <a:gdLst>
                <a:gd name="T0" fmla="*/ 79 w 197"/>
                <a:gd name="T1" fmla="*/ 3 h 494"/>
                <a:gd name="T2" fmla="*/ 60 w 197"/>
                <a:gd name="T3" fmla="*/ 7 h 494"/>
                <a:gd name="T4" fmla="*/ 45 w 197"/>
                <a:gd name="T5" fmla="*/ 15 h 494"/>
                <a:gd name="T6" fmla="*/ 35 w 197"/>
                <a:gd name="T7" fmla="*/ 34 h 494"/>
                <a:gd name="T8" fmla="*/ 26 w 197"/>
                <a:gd name="T9" fmla="*/ 51 h 494"/>
                <a:gd name="T10" fmla="*/ 19 w 197"/>
                <a:gd name="T11" fmla="*/ 65 h 494"/>
                <a:gd name="T12" fmla="*/ 19 w 197"/>
                <a:gd name="T13" fmla="*/ 82 h 494"/>
                <a:gd name="T14" fmla="*/ 16 w 197"/>
                <a:gd name="T15" fmla="*/ 97 h 494"/>
                <a:gd name="T16" fmla="*/ 11 w 197"/>
                <a:gd name="T17" fmla="*/ 114 h 494"/>
                <a:gd name="T18" fmla="*/ 12 w 197"/>
                <a:gd name="T19" fmla="*/ 131 h 494"/>
                <a:gd name="T20" fmla="*/ 12 w 197"/>
                <a:gd name="T21" fmla="*/ 146 h 494"/>
                <a:gd name="T22" fmla="*/ 10 w 197"/>
                <a:gd name="T23" fmla="*/ 163 h 494"/>
                <a:gd name="T24" fmla="*/ 8 w 197"/>
                <a:gd name="T25" fmla="*/ 182 h 494"/>
                <a:gd name="T26" fmla="*/ 7 w 197"/>
                <a:gd name="T27" fmla="*/ 199 h 494"/>
                <a:gd name="T28" fmla="*/ 5 w 197"/>
                <a:gd name="T29" fmla="*/ 217 h 494"/>
                <a:gd name="T30" fmla="*/ 2 w 197"/>
                <a:gd name="T31" fmla="*/ 240 h 494"/>
                <a:gd name="T32" fmla="*/ 3 w 197"/>
                <a:gd name="T33" fmla="*/ 261 h 494"/>
                <a:gd name="T34" fmla="*/ 1 w 197"/>
                <a:gd name="T35" fmla="*/ 277 h 494"/>
                <a:gd name="T36" fmla="*/ 5 w 197"/>
                <a:gd name="T37" fmla="*/ 300 h 494"/>
                <a:gd name="T38" fmla="*/ 3 w 197"/>
                <a:gd name="T39" fmla="*/ 321 h 494"/>
                <a:gd name="T40" fmla="*/ 3 w 197"/>
                <a:gd name="T41" fmla="*/ 342 h 494"/>
                <a:gd name="T42" fmla="*/ 8 w 197"/>
                <a:gd name="T43" fmla="*/ 367 h 494"/>
                <a:gd name="T44" fmla="*/ 14 w 197"/>
                <a:gd name="T45" fmla="*/ 394 h 494"/>
                <a:gd name="T46" fmla="*/ 21 w 197"/>
                <a:gd name="T47" fmla="*/ 426 h 494"/>
                <a:gd name="T48" fmla="*/ 25 w 197"/>
                <a:gd name="T49" fmla="*/ 446 h 494"/>
                <a:gd name="T50" fmla="*/ 36 w 197"/>
                <a:gd name="T51" fmla="*/ 466 h 494"/>
                <a:gd name="T52" fmla="*/ 56 w 197"/>
                <a:gd name="T53" fmla="*/ 482 h 494"/>
                <a:gd name="T54" fmla="*/ 88 w 197"/>
                <a:gd name="T55" fmla="*/ 487 h 494"/>
                <a:gd name="T56" fmla="*/ 121 w 197"/>
                <a:gd name="T57" fmla="*/ 491 h 494"/>
                <a:gd name="T58" fmla="*/ 147 w 197"/>
                <a:gd name="T59" fmla="*/ 492 h 494"/>
                <a:gd name="T60" fmla="*/ 168 w 197"/>
                <a:gd name="T61" fmla="*/ 484 h 494"/>
                <a:gd name="T62" fmla="*/ 181 w 197"/>
                <a:gd name="T63" fmla="*/ 468 h 494"/>
                <a:gd name="T64" fmla="*/ 188 w 197"/>
                <a:gd name="T65" fmla="*/ 437 h 494"/>
                <a:gd name="T66" fmla="*/ 192 w 197"/>
                <a:gd name="T67" fmla="*/ 411 h 494"/>
                <a:gd name="T68" fmla="*/ 195 w 197"/>
                <a:gd name="T69" fmla="*/ 382 h 494"/>
                <a:gd name="T70" fmla="*/ 194 w 197"/>
                <a:gd name="T71" fmla="*/ 352 h 494"/>
                <a:gd name="T72" fmla="*/ 194 w 197"/>
                <a:gd name="T73" fmla="*/ 321 h 494"/>
                <a:gd name="T74" fmla="*/ 192 w 197"/>
                <a:gd name="T75" fmla="*/ 283 h 494"/>
                <a:gd name="T76" fmla="*/ 193 w 197"/>
                <a:gd name="T77" fmla="*/ 251 h 494"/>
                <a:gd name="T78" fmla="*/ 191 w 197"/>
                <a:gd name="T79" fmla="*/ 215 h 494"/>
                <a:gd name="T80" fmla="*/ 190 w 197"/>
                <a:gd name="T81" fmla="*/ 187 h 494"/>
                <a:gd name="T82" fmla="*/ 188 w 197"/>
                <a:gd name="T83" fmla="*/ 148 h 494"/>
                <a:gd name="T84" fmla="*/ 189 w 197"/>
                <a:gd name="T85" fmla="*/ 113 h 494"/>
                <a:gd name="T86" fmla="*/ 188 w 197"/>
                <a:gd name="T87" fmla="*/ 70 h 494"/>
                <a:gd name="T88" fmla="*/ 181 w 197"/>
                <a:gd name="T89" fmla="*/ 37 h 494"/>
                <a:gd name="T90" fmla="*/ 170 w 197"/>
                <a:gd name="T91" fmla="*/ 18 h 494"/>
                <a:gd name="T92" fmla="*/ 143 w 197"/>
                <a:gd name="T93" fmla="*/ 3 h 494"/>
                <a:gd name="T94" fmla="*/ 110 w 197"/>
                <a:gd name="T95" fmla="*/ 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494">
                  <a:moveTo>
                    <a:pt x="93" y="3"/>
                  </a:moveTo>
                  <a:cubicBezTo>
                    <a:pt x="90" y="3"/>
                    <a:pt x="86" y="3"/>
                    <a:pt x="86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3"/>
                    <a:pt x="77" y="3"/>
                    <a:pt x="75" y="4"/>
                  </a:cubicBezTo>
                  <a:cubicBezTo>
                    <a:pt x="73" y="6"/>
                    <a:pt x="74" y="6"/>
                    <a:pt x="71" y="6"/>
                  </a:cubicBezTo>
                  <a:cubicBezTo>
                    <a:pt x="68" y="6"/>
                    <a:pt x="69" y="5"/>
                    <a:pt x="66" y="6"/>
                  </a:cubicBezTo>
                  <a:cubicBezTo>
                    <a:pt x="63" y="6"/>
                    <a:pt x="60" y="7"/>
                    <a:pt x="60" y="7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5" y="11"/>
                    <a:pt x="53" y="11"/>
                  </a:cubicBezTo>
                  <a:cubicBezTo>
                    <a:pt x="50" y="11"/>
                    <a:pt x="48" y="12"/>
                    <a:pt x="48" y="12"/>
                  </a:cubicBezTo>
                  <a:cubicBezTo>
                    <a:pt x="48" y="12"/>
                    <a:pt x="47" y="13"/>
                    <a:pt x="45" y="15"/>
                  </a:cubicBezTo>
                  <a:cubicBezTo>
                    <a:pt x="43" y="17"/>
                    <a:pt x="41" y="18"/>
                    <a:pt x="41" y="18"/>
                  </a:cubicBezTo>
                  <a:cubicBezTo>
                    <a:pt x="41" y="18"/>
                    <a:pt x="39" y="22"/>
                    <a:pt x="38" y="25"/>
                  </a:cubicBezTo>
                  <a:cubicBezTo>
                    <a:pt x="36" y="27"/>
                    <a:pt x="36" y="29"/>
                    <a:pt x="36" y="29"/>
                  </a:cubicBezTo>
                  <a:cubicBezTo>
                    <a:pt x="36" y="29"/>
                    <a:pt x="35" y="30"/>
                    <a:pt x="35" y="34"/>
                  </a:cubicBezTo>
                  <a:cubicBezTo>
                    <a:pt x="34" y="39"/>
                    <a:pt x="36" y="37"/>
                    <a:pt x="34" y="40"/>
                  </a:cubicBezTo>
                  <a:cubicBezTo>
                    <a:pt x="33" y="44"/>
                    <a:pt x="29" y="45"/>
                    <a:pt x="29" y="4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19" y="63"/>
                    <a:pt x="19" y="65"/>
                  </a:cubicBezTo>
                  <a:cubicBezTo>
                    <a:pt x="19" y="68"/>
                    <a:pt x="19" y="69"/>
                    <a:pt x="19" y="69"/>
                  </a:cubicBezTo>
                  <a:cubicBezTo>
                    <a:pt x="19" y="69"/>
                    <a:pt x="19" y="69"/>
                    <a:pt x="19" y="72"/>
                  </a:cubicBezTo>
                  <a:cubicBezTo>
                    <a:pt x="20" y="75"/>
                    <a:pt x="19" y="75"/>
                    <a:pt x="19" y="77"/>
                  </a:cubicBezTo>
                  <a:cubicBezTo>
                    <a:pt x="19" y="79"/>
                    <a:pt x="19" y="82"/>
                    <a:pt x="19" y="82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6"/>
                    <a:pt x="16" y="88"/>
                  </a:cubicBezTo>
                  <a:cubicBezTo>
                    <a:pt x="16" y="90"/>
                    <a:pt x="16" y="89"/>
                    <a:pt x="16" y="92"/>
                  </a:cubicBezTo>
                  <a:cubicBezTo>
                    <a:pt x="16" y="95"/>
                    <a:pt x="16" y="97"/>
                    <a:pt x="16" y="97"/>
                  </a:cubicBezTo>
                  <a:cubicBezTo>
                    <a:pt x="16" y="97"/>
                    <a:pt x="18" y="95"/>
                    <a:pt x="15" y="100"/>
                  </a:cubicBezTo>
                  <a:cubicBezTo>
                    <a:pt x="12" y="105"/>
                    <a:pt x="12" y="107"/>
                    <a:pt x="12" y="107"/>
                  </a:cubicBezTo>
                  <a:cubicBezTo>
                    <a:pt x="12" y="107"/>
                    <a:pt x="11" y="107"/>
                    <a:pt x="11" y="109"/>
                  </a:cubicBezTo>
                  <a:cubicBezTo>
                    <a:pt x="11" y="112"/>
                    <a:pt x="11" y="114"/>
                    <a:pt x="11" y="11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3" y="139"/>
                    <a:pt x="12" y="142"/>
                  </a:cubicBezTo>
                  <a:cubicBezTo>
                    <a:pt x="12" y="145"/>
                    <a:pt x="12" y="146"/>
                    <a:pt x="12" y="146"/>
                  </a:cubicBezTo>
                  <a:cubicBezTo>
                    <a:pt x="12" y="146"/>
                    <a:pt x="12" y="147"/>
                    <a:pt x="11" y="150"/>
                  </a:cubicBezTo>
                  <a:cubicBezTo>
                    <a:pt x="10" y="152"/>
                    <a:pt x="10" y="151"/>
                    <a:pt x="10" y="154"/>
                  </a:cubicBezTo>
                  <a:cubicBezTo>
                    <a:pt x="10" y="157"/>
                    <a:pt x="10" y="157"/>
                    <a:pt x="10" y="159"/>
                  </a:cubicBezTo>
                  <a:cubicBezTo>
                    <a:pt x="10" y="162"/>
                    <a:pt x="10" y="163"/>
                    <a:pt x="10" y="163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13" y="168"/>
                    <a:pt x="11" y="170"/>
                  </a:cubicBezTo>
                  <a:cubicBezTo>
                    <a:pt x="8" y="173"/>
                    <a:pt x="10" y="179"/>
                    <a:pt x="10" y="17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6"/>
                    <a:pt x="6" y="189"/>
                  </a:cubicBezTo>
                  <a:cubicBezTo>
                    <a:pt x="6" y="192"/>
                    <a:pt x="7" y="191"/>
                    <a:pt x="7" y="194"/>
                  </a:cubicBezTo>
                  <a:cubicBezTo>
                    <a:pt x="7" y="196"/>
                    <a:pt x="7" y="196"/>
                    <a:pt x="7" y="199"/>
                  </a:cubicBezTo>
                  <a:cubicBezTo>
                    <a:pt x="7" y="203"/>
                    <a:pt x="7" y="205"/>
                    <a:pt x="7" y="205"/>
                  </a:cubicBezTo>
                  <a:cubicBezTo>
                    <a:pt x="7" y="205"/>
                    <a:pt x="7" y="206"/>
                    <a:pt x="6" y="209"/>
                  </a:cubicBezTo>
                  <a:cubicBezTo>
                    <a:pt x="5" y="211"/>
                    <a:pt x="5" y="213"/>
                    <a:pt x="5" y="213"/>
                  </a:cubicBezTo>
                  <a:cubicBezTo>
                    <a:pt x="5" y="213"/>
                    <a:pt x="5" y="213"/>
                    <a:pt x="5" y="217"/>
                  </a:cubicBezTo>
                  <a:cubicBezTo>
                    <a:pt x="5" y="222"/>
                    <a:pt x="5" y="222"/>
                    <a:pt x="5" y="224"/>
                  </a:cubicBezTo>
                  <a:cubicBezTo>
                    <a:pt x="5" y="226"/>
                    <a:pt x="5" y="225"/>
                    <a:pt x="5" y="228"/>
                  </a:cubicBezTo>
                  <a:cubicBezTo>
                    <a:pt x="5" y="231"/>
                    <a:pt x="5" y="231"/>
                    <a:pt x="5" y="233"/>
                  </a:cubicBezTo>
                  <a:cubicBezTo>
                    <a:pt x="5" y="235"/>
                    <a:pt x="2" y="240"/>
                    <a:pt x="2" y="240"/>
                  </a:cubicBezTo>
                  <a:cubicBezTo>
                    <a:pt x="2" y="240"/>
                    <a:pt x="1" y="246"/>
                    <a:pt x="0" y="249"/>
                  </a:cubicBezTo>
                  <a:cubicBezTo>
                    <a:pt x="0" y="251"/>
                    <a:pt x="1" y="254"/>
                    <a:pt x="1" y="254"/>
                  </a:cubicBezTo>
                  <a:cubicBezTo>
                    <a:pt x="3" y="258"/>
                    <a:pt x="3" y="258"/>
                    <a:pt x="3" y="258"/>
                  </a:cubicBezTo>
                  <a:cubicBezTo>
                    <a:pt x="3" y="261"/>
                    <a:pt x="3" y="261"/>
                    <a:pt x="3" y="261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4" y="268"/>
                    <a:pt x="2" y="271"/>
                    <a:pt x="2" y="273"/>
                  </a:cubicBezTo>
                  <a:cubicBezTo>
                    <a:pt x="1" y="275"/>
                    <a:pt x="0" y="274"/>
                    <a:pt x="1" y="277"/>
                  </a:cubicBezTo>
                  <a:cubicBezTo>
                    <a:pt x="2" y="280"/>
                    <a:pt x="3" y="279"/>
                    <a:pt x="3" y="282"/>
                  </a:cubicBezTo>
                  <a:cubicBezTo>
                    <a:pt x="3" y="286"/>
                    <a:pt x="5" y="292"/>
                    <a:pt x="5" y="292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6" y="296"/>
                    <a:pt x="6" y="298"/>
                    <a:pt x="5" y="300"/>
                  </a:cubicBezTo>
                  <a:cubicBezTo>
                    <a:pt x="5" y="302"/>
                    <a:pt x="4" y="304"/>
                    <a:pt x="4" y="304"/>
                  </a:cubicBezTo>
                  <a:cubicBezTo>
                    <a:pt x="3" y="307"/>
                    <a:pt x="3" y="307"/>
                    <a:pt x="3" y="307"/>
                  </a:cubicBezTo>
                  <a:cubicBezTo>
                    <a:pt x="3" y="307"/>
                    <a:pt x="4" y="309"/>
                    <a:pt x="3" y="311"/>
                  </a:cubicBezTo>
                  <a:cubicBezTo>
                    <a:pt x="3" y="314"/>
                    <a:pt x="3" y="315"/>
                    <a:pt x="3" y="321"/>
                  </a:cubicBezTo>
                  <a:cubicBezTo>
                    <a:pt x="4" y="328"/>
                    <a:pt x="5" y="328"/>
                    <a:pt x="5" y="330"/>
                  </a:cubicBezTo>
                  <a:cubicBezTo>
                    <a:pt x="5" y="333"/>
                    <a:pt x="5" y="335"/>
                    <a:pt x="5" y="335"/>
                  </a:cubicBezTo>
                  <a:cubicBezTo>
                    <a:pt x="3" y="338"/>
                    <a:pt x="3" y="338"/>
                    <a:pt x="3" y="338"/>
                  </a:cubicBezTo>
                  <a:cubicBezTo>
                    <a:pt x="3" y="342"/>
                    <a:pt x="3" y="342"/>
                    <a:pt x="3" y="342"/>
                  </a:cubicBezTo>
                  <a:cubicBezTo>
                    <a:pt x="3" y="342"/>
                    <a:pt x="3" y="342"/>
                    <a:pt x="5" y="345"/>
                  </a:cubicBezTo>
                  <a:cubicBezTo>
                    <a:pt x="6" y="348"/>
                    <a:pt x="6" y="350"/>
                    <a:pt x="6" y="354"/>
                  </a:cubicBezTo>
                  <a:cubicBezTo>
                    <a:pt x="6" y="357"/>
                    <a:pt x="11" y="355"/>
                    <a:pt x="10" y="360"/>
                  </a:cubicBezTo>
                  <a:cubicBezTo>
                    <a:pt x="8" y="364"/>
                    <a:pt x="8" y="365"/>
                    <a:pt x="8" y="367"/>
                  </a:cubicBezTo>
                  <a:cubicBezTo>
                    <a:pt x="7" y="369"/>
                    <a:pt x="7" y="371"/>
                    <a:pt x="7" y="374"/>
                  </a:cubicBezTo>
                  <a:cubicBezTo>
                    <a:pt x="7" y="376"/>
                    <a:pt x="7" y="374"/>
                    <a:pt x="8" y="380"/>
                  </a:cubicBezTo>
                  <a:cubicBezTo>
                    <a:pt x="10" y="387"/>
                    <a:pt x="9" y="386"/>
                    <a:pt x="10" y="388"/>
                  </a:cubicBezTo>
                  <a:cubicBezTo>
                    <a:pt x="11" y="391"/>
                    <a:pt x="14" y="391"/>
                    <a:pt x="14" y="394"/>
                  </a:cubicBezTo>
                  <a:cubicBezTo>
                    <a:pt x="14" y="397"/>
                    <a:pt x="14" y="396"/>
                    <a:pt x="14" y="398"/>
                  </a:cubicBezTo>
                  <a:cubicBezTo>
                    <a:pt x="14" y="401"/>
                    <a:pt x="20" y="407"/>
                    <a:pt x="19" y="412"/>
                  </a:cubicBezTo>
                  <a:cubicBezTo>
                    <a:pt x="17" y="417"/>
                    <a:pt x="19" y="421"/>
                    <a:pt x="19" y="421"/>
                  </a:cubicBezTo>
                  <a:cubicBezTo>
                    <a:pt x="21" y="426"/>
                    <a:pt x="21" y="426"/>
                    <a:pt x="21" y="426"/>
                  </a:cubicBezTo>
                  <a:cubicBezTo>
                    <a:pt x="21" y="426"/>
                    <a:pt x="22" y="428"/>
                    <a:pt x="22" y="430"/>
                  </a:cubicBezTo>
                  <a:cubicBezTo>
                    <a:pt x="22" y="432"/>
                    <a:pt x="22" y="431"/>
                    <a:pt x="22" y="434"/>
                  </a:cubicBezTo>
                  <a:cubicBezTo>
                    <a:pt x="23" y="438"/>
                    <a:pt x="22" y="436"/>
                    <a:pt x="23" y="439"/>
                  </a:cubicBezTo>
                  <a:cubicBezTo>
                    <a:pt x="24" y="443"/>
                    <a:pt x="24" y="442"/>
                    <a:pt x="25" y="446"/>
                  </a:cubicBezTo>
                  <a:cubicBezTo>
                    <a:pt x="26" y="449"/>
                    <a:pt x="31" y="453"/>
                    <a:pt x="31" y="453"/>
                  </a:cubicBezTo>
                  <a:cubicBezTo>
                    <a:pt x="31" y="453"/>
                    <a:pt x="33" y="455"/>
                    <a:pt x="33" y="457"/>
                  </a:cubicBezTo>
                  <a:cubicBezTo>
                    <a:pt x="33" y="460"/>
                    <a:pt x="34" y="463"/>
                    <a:pt x="34" y="463"/>
                  </a:cubicBezTo>
                  <a:cubicBezTo>
                    <a:pt x="34" y="463"/>
                    <a:pt x="35" y="463"/>
                    <a:pt x="36" y="466"/>
                  </a:cubicBezTo>
                  <a:cubicBezTo>
                    <a:pt x="38" y="468"/>
                    <a:pt x="39" y="469"/>
                    <a:pt x="41" y="471"/>
                  </a:cubicBezTo>
                  <a:cubicBezTo>
                    <a:pt x="43" y="474"/>
                    <a:pt x="44" y="472"/>
                    <a:pt x="45" y="475"/>
                  </a:cubicBezTo>
                  <a:cubicBezTo>
                    <a:pt x="47" y="477"/>
                    <a:pt x="45" y="475"/>
                    <a:pt x="49" y="478"/>
                  </a:cubicBezTo>
                  <a:cubicBezTo>
                    <a:pt x="53" y="481"/>
                    <a:pt x="53" y="481"/>
                    <a:pt x="56" y="482"/>
                  </a:cubicBezTo>
                  <a:cubicBezTo>
                    <a:pt x="59" y="483"/>
                    <a:pt x="61" y="483"/>
                    <a:pt x="65" y="484"/>
                  </a:cubicBezTo>
                  <a:cubicBezTo>
                    <a:pt x="68" y="485"/>
                    <a:pt x="67" y="484"/>
                    <a:pt x="70" y="485"/>
                  </a:cubicBezTo>
                  <a:cubicBezTo>
                    <a:pt x="74" y="486"/>
                    <a:pt x="77" y="487"/>
                    <a:pt x="77" y="487"/>
                  </a:cubicBezTo>
                  <a:cubicBezTo>
                    <a:pt x="77" y="487"/>
                    <a:pt x="85" y="486"/>
                    <a:pt x="88" y="487"/>
                  </a:cubicBezTo>
                  <a:cubicBezTo>
                    <a:pt x="91" y="488"/>
                    <a:pt x="95" y="488"/>
                    <a:pt x="95" y="488"/>
                  </a:cubicBezTo>
                  <a:cubicBezTo>
                    <a:pt x="95" y="488"/>
                    <a:pt x="91" y="486"/>
                    <a:pt x="98" y="488"/>
                  </a:cubicBezTo>
                  <a:cubicBezTo>
                    <a:pt x="106" y="489"/>
                    <a:pt x="108" y="489"/>
                    <a:pt x="108" y="489"/>
                  </a:cubicBezTo>
                  <a:cubicBezTo>
                    <a:pt x="108" y="489"/>
                    <a:pt x="118" y="489"/>
                    <a:pt x="121" y="491"/>
                  </a:cubicBezTo>
                  <a:cubicBezTo>
                    <a:pt x="123" y="492"/>
                    <a:pt x="126" y="492"/>
                    <a:pt x="126" y="492"/>
                  </a:cubicBezTo>
                  <a:cubicBezTo>
                    <a:pt x="137" y="491"/>
                    <a:pt x="137" y="491"/>
                    <a:pt x="137" y="491"/>
                  </a:cubicBezTo>
                  <a:cubicBezTo>
                    <a:pt x="137" y="491"/>
                    <a:pt x="135" y="491"/>
                    <a:pt x="140" y="491"/>
                  </a:cubicBezTo>
                  <a:cubicBezTo>
                    <a:pt x="144" y="491"/>
                    <a:pt x="147" y="492"/>
                    <a:pt x="147" y="492"/>
                  </a:cubicBezTo>
                  <a:cubicBezTo>
                    <a:pt x="147" y="492"/>
                    <a:pt x="148" y="494"/>
                    <a:pt x="151" y="492"/>
                  </a:cubicBezTo>
                  <a:cubicBezTo>
                    <a:pt x="155" y="489"/>
                    <a:pt x="154" y="490"/>
                    <a:pt x="156" y="489"/>
                  </a:cubicBezTo>
                  <a:cubicBezTo>
                    <a:pt x="158" y="488"/>
                    <a:pt x="157" y="489"/>
                    <a:pt x="160" y="488"/>
                  </a:cubicBezTo>
                  <a:cubicBezTo>
                    <a:pt x="163" y="486"/>
                    <a:pt x="168" y="484"/>
                    <a:pt x="168" y="484"/>
                  </a:cubicBezTo>
                  <a:cubicBezTo>
                    <a:pt x="168" y="484"/>
                    <a:pt x="167" y="484"/>
                    <a:pt x="171" y="482"/>
                  </a:cubicBezTo>
                  <a:cubicBezTo>
                    <a:pt x="175" y="480"/>
                    <a:pt x="177" y="480"/>
                    <a:pt x="178" y="477"/>
                  </a:cubicBezTo>
                  <a:cubicBezTo>
                    <a:pt x="179" y="475"/>
                    <a:pt x="179" y="475"/>
                    <a:pt x="180" y="473"/>
                  </a:cubicBezTo>
                  <a:cubicBezTo>
                    <a:pt x="180" y="471"/>
                    <a:pt x="181" y="471"/>
                    <a:pt x="181" y="468"/>
                  </a:cubicBezTo>
                  <a:cubicBezTo>
                    <a:pt x="181" y="465"/>
                    <a:pt x="183" y="459"/>
                    <a:pt x="183" y="459"/>
                  </a:cubicBezTo>
                  <a:cubicBezTo>
                    <a:pt x="183" y="459"/>
                    <a:pt x="186" y="457"/>
                    <a:pt x="187" y="454"/>
                  </a:cubicBezTo>
                  <a:cubicBezTo>
                    <a:pt x="187" y="451"/>
                    <a:pt x="187" y="453"/>
                    <a:pt x="187" y="447"/>
                  </a:cubicBezTo>
                  <a:cubicBezTo>
                    <a:pt x="188" y="441"/>
                    <a:pt x="188" y="439"/>
                    <a:pt x="188" y="437"/>
                  </a:cubicBezTo>
                  <a:cubicBezTo>
                    <a:pt x="188" y="435"/>
                    <a:pt x="188" y="435"/>
                    <a:pt x="188" y="433"/>
                  </a:cubicBezTo>
                  <a:cubicBezTo>
                    <a:pt x="188" y="431"/>
                    <a:pt x="181" y="440"/>
                    <a:pt x="188" y="428"/>
                  </a:cubicBezTo>
                  <a:cubicBezTo>
                    <a:pt x="195" y="416"/>
                    <a:pt x="195" y="414"/>
                    <a:pt x="195" y="414"/>
                  </a:cubicBezTo>
                  <a:cubicBezTo>
                    <a:pt x="192" y="411"/>
                    <a:pt x="192" y="411"/>
                    <a:pt x="192" y="411"/>
                  </a:cubicBezTo>
                  <a:cubicBezTo>
                    <a:pt x="192" y="406"/>
                    <a:pt x="192" y="406"/>
                    <a:pt x="192" y="406"/>
                  </a:cubicBezTo>
                  <a:cubicBezTo>
                    <a:pt x="192" y="406"/>
                    <a:pt x="191" y="405"/>
                    <a:pt x="191" y="401"/>
                  </a:cubicBezTo>
                  <a:cubicBezTo>
                    <a:pt x="191" y="397"/>
                    <a:pt x="188" y="400"/>
                    <a:pt x="191" y="393"/>
                  </a:cubicBezTo>
                  <a:cubicBezTo>
                    <a:pt x="194" y="387"/>
                    <a:pt x="195" y="386"/>
                    <a:pt x="195" y="382"/>
                  </a:cubicBezTo>
                  <a:cubicBezTo>
                    <a:pt x="195" y="377"/>
                    <a:pt x="195" y="376"/>
                    <a:pt x="195" y="373"/>
                  </a:cubicBezTo>
                  <a:cubicBezTo>
                    <a:pt x="195" y="370"/>
                    <a:pt x="195" y="371"/>
                    <a:pt x="195" y="369"/>
                  </a:cubicBezTo>
                  <a:cubicBezTo>
                    <a:pt x="195" y="366"/>
                    <a:pt x="195" y="370"/>
                    <a:pt x="194" y="362"/>
                  </a:cubicBezTo>
                  <a:cubicBezTo>
                    <a:pt x="194" y="355"/>
                    <a:pt x="194" y="352"/>
                    <a:pt x="194" y="352"/>
                  </a:cubicBezTo>
                  <a:cubicBezTo>
                    <a:pt x="194" y="352"/>
                    <a:pt x="192" y="348"/>
                    <a:pt x="192" y="346"/>
                  </a:cubicBezTo>
                  <a:cubicBezTo>
                    <a:pt x="192" y="344"/>
                    <a:pt x="190" y="338"/>
                    <a:pt x="191" y="335"/>
                  </a:cubicBezTo>
                  <a:cubicBezTo>
                    <a:pt x="192" y="332"/>
                    <a:pt x="194" y="328"/>
                    <a:pt x="194" y="326"/>
                  </a:cubicBezTo>
                  <a:cubicBezTo>
                    <a:pt x="194" y="323"/>
                    <a:pt x="194" y="325"/>
                    <a:pt x="194" y="321"/>
                  </a:cubicBezTo>
                  <a:cubicBezTo>
                    <a:pt x="194" y="317"/>
                    <a:pt x="194" y="315"/>
                    <a:pt x="194" y="315"/>
                  </a:cubicBezTo>
                  <a:cubicBezTo>
                    <a:pt x="194" y="315"/>
                    <a:pt x="195" y="314"/>
                    <a:pt x="195" y="309"/>
                  </a:cubicBezTo>
                  <a:cubicBezTo>
                    <a:pt x="195" y="304"/>
                    <a:pt x="195" y="302"/>
                    <a:pt x="196" y="300"/>
                  </a:cubicBezTo>
                  <a:cubicBezTo>
                    <a:pt x="197" y="297"/>
                    <a:pt x="192" y="283"/>
                    <a:pt x="192" y="283"/>
                  </a:cubicBezTo>
                  <a:cubicBezTo>
                    <a:pt x="192" y="283"/>
                    <a:pt x="194" y="281"/>
                    <a:pt x="192" y="275"/>
                  </a:cubicBezTo>
                  <a:cubicBezTo>
                    <a:pt x="191" y="269"/>
                    <a:pt x="191" y="268"/>
                    <a:pt x="192" y="264"/>
                  </a:cubicBezTo>
                  <a:cubicBezTo>
                    <a:pt x="192" y="260"/>
                    <a:pt x="193" y="260"/>
                    <a:pt x="193" y="258"/>
                  </a:cubicBezTo>
                  <a:cubicBezTo>
                    <a:pt x="193" y="256"/>
                    <a:pt x="195" y="255"/>
                    <a:pt x="193" y="251"/>
                  </a:cubicBezTo>
                  <a:cubicBezTo>
                    <a:pt x="191" y="247"/>
                    <a:pt x="187" y="237"/>
                    <a:pt x="187" y="237"/>
                  </a:cubicBezTo>
                  <a:cubicBezTo>
                    <a:pt x="187" y="237"/>
                    <a:pt x="187" y="233"/>
                    <a:pt x="189" y="229"/>
                  </a:cubicBezTo>
                  <a:cubicBezTo>
                    <a:pt x="191" y="226"/>
                    <a:pt x="190" y="228"/>
                    <a:pt x="191" y="224"/>
                  </a:cubicBezTo>
                  <a:cubicBezTo>
                    <a:pt x="192" y="219"/>
                    <a:pt x="192" y="218"/>
                    <a:pt x="191" y="215"/>
                  </a:cubicBezTo>
                  <a:cubicBezTo>
                    <a:pt x="190" y="211"/>
                    <a:pt x="189" y="211"/>
                    <a:pt x="189" y="208"/>
                  </a:cubicBezTo>
                  <a:cubicBezTo>
                    <a:pt x="189" y="205"/>
                    <a:pt x="189" y="209"/>
                    <a:pt x="189" y="203"/>
                  </a:cubicBezTo>
                  <a:cubicBezTo>
                    <a:pt x="189" y="196"/>
                    <a:pt x="189" y="191"/>
                    <a:pt x="189" y="191"/>
                  </a:cubicBezTo>
                  <a:cubicBezTo>
                    <a:pt x="189" y="191"/>
                    <a:pt x="189" y="192"/>
                    <a:pt x="190" y="187"/>
                  </a:cubicBezTo>
                  <a:cubicBezTo>
                    <a:pt x="190" y="182"/>
                    <a:pt x="190" y="173"/>
                    <a:pt x="190" y="173"/>
                  </a:cubicBezTo>
                  <a:cubicBezTo>
                    <a:pt x="190" y="158"/>
                    <a:pt x="190" y="158"/>
                    <a:pt x="190" y="158"/>
                  </a:cubicBezTo>
                  <a:cubicBezTo>
                    <a:pt x="190" y="158"/>
                    <a:pt x="188" y="158"/>
                    <a:pt x="188" y="155"/>
                  </a:cubicBezTo>
                  <a:cubicBezTo>
                    <a:pt x="188" y="151"/>
                    <a:pt x="188" y="148"/>
                    <a:pt x="188" y="148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90" y="98"/>
                    <a:pt x="189" y="94"/>
                  </a:cubicBezTo>
                  <a:cubicBezTo>
                    <a:pt x="187" y="90"/>
                    <a:pt x="186" y="84"/>
                    <a:pt x="186" y="84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8" y="70"/>
                    <a:pt x="186" y="72"/>
                    <a:pt x="186" y="66"/>
                  </a:cubicBezTo>
                  <a:cubicBezTo>
                    <a:pt x="186" y="59"/>
                    <a:pt x="186" y="54"/>
                    <a:pt x="186" y="54"/>
                  </a:cubicBezTo>
                  <a:cubicBezTo>
                    <a:pt x="186" y="54"/>
                    <a:pt x="182" y="46"/>
                    <a:pt x="182" y="44"/>
                  </a:cubicBezTo>
                  <a:cubicBezTo>
                    <a:pt x="182" y="41"/>
                    <a:pt x="182" y="39"/>
                    <a:pt x="181" y="37"/>
                  </a:cubicBezTo>
                  <a:cubicBezTo>
                    <a:pt x="180" y="35"/>
                    <a:pt x="181" y="31"/>
                    <a:pt x="179" y="29"/>
                  </a:cubicBezTo>
                  <a:cubicBezTo>
                    <a:pt x="177" y="26"/>
                    <a:pt x="176" y="25"/>
                    <a:pt x="176" y="25"/>
                  </a:cubicBezTo>
                  <a:cubicBezTo>
                    <a:pt x="176" y="25"/>
                    <a:pt x="176" y="24"/>
                    <a:pt x="174" y="22"/>
                  </a:cubicBezTo>
                  <a:cubicBezTo>
                    <a:pt x="171" y="20"/>
                    <a:pt x="170" y="18"/>
                    <a:pt x="170" y="18"/>
                  </a:cubicBezTo>
                  <a:cubicBezTo>
                    <a:pt x="170" y="18"/>
                    <a:pt x="168" y="19"/>
                    <a:pt x="166" y="16"/>
                  </a:cubicBezTo>
                  <a:cubicBezTo>
                    <a:pt x="163" y="13"/>
                    <a:pt x="158" y="8"/>
                    <a:pt x="158" y="8"/>
                  </a:cubicBezTo>
                  <a:cubicBezTo>
                    <a:pt x="158" y="8"/>
                    <a:pt x="150" y="5"/>
                    <a:pt x="148" y="4"/>
                  </a:cubicBezTo>
                  <a:cubicBezTo>
                    <a:pt x="145" y="4"/>
                    <a:pt x="146" y="3"/>
                    <a:pt x="143" y="3"/>
                  </a:cubicBezTo>
                  <a:cubicBezTo>
                    <a:pt x="141" y="3"/>
                    <a:pt x="142" y="3"/>
                    <a:pt x="137" y="3"/>
                  </a:cubicBezTo>
                  <a:cubicBezTo>
                    <a:pt x="132" y="3"/>
                    <a:pt x="133" y="3"/>
                    <a:pt x="129" y="3"/>
                  </a:cubicBezTo>
                  <a:cubicBezTo>
                    <a:pt x="124" y="3"/>
                    <a:pt x="124" y="0"/>
                    <a:pt x="119" y="1"/>
                  </a:cubicBezTo>
                  <a:cubicBezTo>
                    <a:pt x="114" y="1"/>
                    <a:pt x="117" y="1"/>
                    <a:pt x="110" y="2"/>
                  </a:cubicBezTo>
                  <a:cubicBezTo>
                    <a:pt x="104" y="3"/>
                    <a:pt x="104" y="3"/>
                    <a:pt x="101" y="3"/>
                  </a:cubicBezTo>
                  <a:cubicBezTo>
                    <a:pt x="98" y="3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77203" y="3635475"/>
              <a:ext cx="400110" cy="7367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zh-CN" altLang="en-US" sz="1400" b="1" spc="3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叶潘孟</a:t>
              </a:r>
              <a:endParaRPr lang="zh-CN" altLang="en-US" sz="1400" b="1" spc="3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13763" y="5231427"/>
            <a:ext cx="1364477" cy="369332"/>
            <a:chOff x="5413763" y="5143180"/>
            <a:chExt cx="1364477" cy="369332"/>
          </a:xfrm>
        </p:grpSpPr>
        <p:sp>
          <p:nvSpPr>
            <p:cNvPr id="12" name="圆角矩形 11"/>
            <p:cNvSpPr/>
            <p:nvPr/>
          </p:nvSpPr>
          <p:spPr>
            <a:xfrm>
              <a:off x="5437415" y="5146417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13763" y="5143180"/>
              <a:ext cx="13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方正铁筋隶书简体" panose="03000509000000000000" pitchFamily="65" charset="-122"/>
                  <a:ea typeface="方正铁筋隶书简体" panose="03000509000000000000" pitchFamily="65" charset="-122"/>
                </a:defRPr>
              </a:lvl1pPr>
            </a:lstStyle>
            <a:p>
              <a:pPr algn="ctr"/>
              <a:r>
                <a:rPr lang="en-US" altLang="zh-CN" dirty="0" smtClean="0"/>
                <a:t>2017-07-08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3545975" y="2841299"/>
            <a:ext cx="51000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4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5489836" y="5754902"/>
            <a:ext cx="1212329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内部公开</a:t>
            </a:r>
            <a:endParaRPr lang="zh-CN" altLang="en-US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 hidden="1"/>
          <p:cNvSpPr/>
          <p:nvPr/>
        </p:nvSpPr>
        <p:spPr>
          <a:xfrm>
            <a:off x="8369233" y="373032"/>
            <a:ext cx="2520000" cy="396000"/>
          </a:xfrm>
          <a:prstGeom prst="roundRect">
            <a:avLst>
              <a:gd name="adj" fmla="val 18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899" y="1176053"/>
            <a:ext cx="1542183" cy="154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7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6037943" y="5177164"/>
            <a:ext cx="6154058" cy="0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933990" y="3994618"/>
            <a:ext cx="5079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r>
              <a:rPr lang="zh-CN" altLang="en-US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zh-CN" altLang="en-US" sz="5400" b="1" spc="-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0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31</Words>
  <Application>Microsoft Office PowerPoint</Application>
  <PresentationFormat>自定义</PresentationFormat>
  <Paragraphs>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方正风雅宋简体</vt:lpstr>
      <vt:lpstr>微软雅黑</vt:lpstr>
      <vt:lpstr>方正铁筋隶书简体</vt:lpstr>
      <vt:lpstr>Calibri</vt:lpstr>
      <vt:lpstr>Calibri Light</vt:lpstr>
      <vt:lpstr>Microsoft YaHei UI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叶潘孟</dc:creator>
  <cp:lastModifiedBy>AutoBVT</cp:lastModifiedBy>
  <cp:revision>338</cp:revision>
  <dcterms:created xsi:type="dcterms:W3CDTF">2017-04-23T15:06:45Z</dcterms:created>
  <dcterms:modified xsi:type="dcterms:W3CDTF">2017-07-08T07:01:23Z</dcterms:modified>
</cp:coreProperties>
</file>