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D5"/>
    <a:srgbClr val="FBAEA0"/>
    <a:srgbClr val="B88078"/>
    <a:srgbClr val="C05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5"/>
    <p:restoredTop sz="94665"/>
  </p:normalViewPr>
  <p:slideViewPr>
    <p:cSldViewPr snapToGrid="0" snapToObjects="1">
      <p:cViewPr varScale="1">
        <p:scale>
          <a:sx n="96" d="100"/>
          <a:sy n="96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3A9E0-1065-6449-AFE5-C0636A9A2BC4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DA7D-D912-9843-985B-D61008C6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D54-935A-B942-99DA-11EAB96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EF08-BA9C-8A4B-9CAA-D358D0A5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55D-3E83-DF45-B828-013B001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41A3-1984-A341-9EC7-D35CDEC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63FC-212F-A746-AC14-1EF4255C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73D2-19DA-0B4C-A585-9F636A53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5C91-46B3-CE4D-BAB7-5C2C7F92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185-BC46-3C41-AE3E-F89B6BDB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B6A2-3B77-AE42-B910-6DBBCBD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3FFE-4624-334A-BFF5-A57415B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5AF6-F715-A546-9734-65ABCF14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8925-E630-8040-9F59-23CD867C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0F64-76F7-344C-AAEC-851E674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F31A-72E6-834D-8E42-44A5B41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1ACC-BB95-5046-A52E-6AA8926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2D7B-6D4E-4242-B21C-2C3E819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67D-486B-1C40-BE51-4DDDB762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815-CA8D-CA4D-8CD9-2011AE0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8451-2017-0B41-88BF-F5B4559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3A07-22D4-FC4E-BE60-45190D2A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8B2-479E-5541-A8F7-EB3F6416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D4D-83C1-E44D-93F7-69FEE01B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C01-A0A8-C247-9564-E5A94C90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A0FD-BE38-E64B-98C5-81A7675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BBBA-FA95-B14B-B7B2-0683A8A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E57-83AB-144F-88F3-36BF5E9D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D5DD-7C95-2F45-955A-B737767F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1804-8AB7-E248-9FB6-77A8C146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943C-A9E8-8D4D-9D1E-90F6A5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6B6A-A681-DE4B-BAB7-B04148B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1F23-4EB0-C548-B36A-5DBB141A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2A56-4B0A-6C44-A32D-30227398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7F0-D8DE-6845-A268-56C7C12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43E4-63CA-1743-B689-72007DC0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8F117-5684-9843-B7ED-127F7362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B0273-6D2A-1F47-8260-DB896423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4046-F0B6-7245-9F4A-113BB43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8B40-CBFC-7649-9B91-1F2F67B9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3F8D8-8CE1-D54C-802F-4A730F9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618-E767-0440-9EA0-70F2FBD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37659-B089-5046-91E6-47855C85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C117-8D25-F748-B9AA-2BB9D63B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5B6AC-0FC0-0B42-AAD2-CB16F73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CC91-44C8-3648-BE5B-E91F8F8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0BC5-8430-DC44-B511-2C0F45E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DCC8-7770-3B4B-B21E-8DD535A4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F34B-B248-974B-ABF3-5F1F12B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FACC-8DBE-7646-8FAD-9E50AF3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F9E0-350C-1A45-B5EE-80018817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6DC7-3686-5240-8157-69BD121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D7E3-DD6A-9945-A528-534F223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AD1-290F-CB4D-A943-2F552C90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E38-7516-DB47-9150-D6B77C0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2006-46A1-564F-8943-1103081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1C32-C6F4-894B-A908-1D377D5C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0D8D-3B9D-6145-AB5B-08BA2EAA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03F5-1433-F34C-AB2B-85B8A1B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6D70-9F0D-7440-8901-BF93D82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D3469-7FB5-214A-A322-177C2CB3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6070-886F-814E-B832-B6041487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DC8E-4864-B74B-ABFB-36F6665C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5AF-44C9-0144-B6BB-2994BCDC337F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4798-BB11-2949-8C4C-37A7156F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414E-358E-224F-A905-D2AA6B23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AF1-A828-5840-B335-AD0BCCCE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72569"/>
            <a:ext cx="3886200" cy="74533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onnectIU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9710BA-74DD-3848-BFEF-F16E44BD7656}"/>
              </a:ext>
            </a:extLst>
          </p:cNvPr>
          <p:cNvSpPr txBox="1">
            <a:spLocks/>
          </p:cNvSpPr>
          <p:nvPr/>
        </p:nvSpPr>
        <p:spPr>
          <a:xfrm>
            <a:off x="1600200" y="3517900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CB6853-8205-5848-8EC8-B27042AD24AD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19AD0-BD68-A642-AFF4-A1565101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621719" y="3875013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7A6FC4D-6B23-9046-906E-0902CE8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36" y="1377077"/>
            <a:ext cx="2360775" cy="2360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562430" y="444627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D6DB4F-2776-C345-89F9-ABDAC79FEE05}"/>
              </a:ext>
            </a:extLst>
          </p:cNvPr>
          <p:cNvSpPr/>
          <p:nvPr/>
        </p:nvSpPr>
        <p:spPr>
          <a:xfrm>
            <a:off x="6389370" y="170331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652A-C7A9-434D-BBD4-F6D95CD864F9}"/>
              </a:ext>
            </a:extLst>
          </p:cNvPr>
          <p:cNvSpPr txBox="1"/>
          <p:nvPr/>
        </p:nvSpPr>
        <p:spPr>
          <a:xfrm>
            <a:off x="6777414" y="2131489"/>
            <a:ext cx="43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“Covid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88727D-09E6-0B42-967C-E71C96A71100}"/>
              </a:ext>
            </a:extLst>
          </p:cNvPr>
          <p:cNvSpPr/>
          <p:nvPr/>
        </p:nvSpPr>
        <p:spPr>
          <a:xfrm>
            <a:off x="6389370" y="373785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E7764-B084-4C41-998F-3A5F5E1E18A8}"/>
              </a:ext>
            </a:extLst>
          </p:cNvPr>
          <p:cNvSpPr txBox="1"/>
          <p:nvPr/>
        </p:nvSpPr>
        <p:spPr>
          <a:xfrm>
            <a:off x="6777414" y="4106651"/>
            <a:ext cx="431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“After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still feel their social lives haven’t resumed and are disconnected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A4D8A-C50E-3C45-B0E2-1062A2E0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44" y="1089360"/>
            <a:ext cx="3000534" cy="6497157"/>
          </a:xfrm>
          <a:prstGeom prst="rect">
            <a:avLst/>
          </a:prstGeom>
          <a:effectLst>
            <a:outerShdw blurRad="194958" dist="226818" dir="3531735" sx="93000" sy="93000" algn="ctr" rotWithShape="0">
              <a:srgbClr val="000000">
                <a:alpha val="41896"/>
              </a:srgb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5E92B5-FC52-9E4F-810A-AA375FF84711}"/>
              </a:ext>
            </a:extLst>
          </p:cNvPr>
          <p:cNvSpPr/>
          <p:nvPr/>
        </p:nvSpPr>
        <p:spPr>
          <a:xfrm>
            <a:off x="5657221" y="3863760"/>
            <a:ext cx="5938576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B7E6BD-440E-924C-B6ED-2AED8ECB9401}"/>
              </a:ext>
            </a:extLst>
          </p:cNvPr>
          <p:cNvSpPr/>
          <p:nvPr/>
        </p:nvSpPr>
        <p:spPr>
          <a:xfrm>
            <a:off x="5657221" y="1553625"/>
            <a:ext cx="5938575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347398" y="536109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288109" y="1089360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418679-AF9B-684E-BB53-01CABFDB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53" y="2644840"/>
            <a:ext cx="2739240" cy="60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6135" dist="87608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EE7F264D-285B-474F-9403-CFD0507F3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14" y="4535023"/>
            <a:ext cx="1909122" cy="56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73608" dist="143494" dir="2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F3AE0-60F5-3F45-8D93-D2C92DBDEE9C}"/>
              </a:ext>
            </a:extLst>
          </p:cNvPr>
          <p:cNvSpPr txBox="1"/>
          <p:nvPr/>
        </p:nvSpPr>
        <p:spPr>
          <a:xfrm>
            <a:off x="6096000" y="1949496"/>
            <a:ext cx="524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designed as a mobile app solution to provide IU students with an online interactive platform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C9A46-BDD2-3D41-8735-EE653F397D14}"/>
              </a:ext>
            </a:extLst>
          </p:cNvPr>
          <p:cNvSpPr txBox="1"/>
          <p:nvPr/>
        </p:nvSpPr>
        <p:spPr>
          <a:xfrm>
            <a:off x="6095999" y="4168568"/>
            <a:ext cx="524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offers two features including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tweet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and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keep track of ongoing activities and relevant IU campus information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E6B31-E485-E547-9DD7-A59B542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15" y="431222"/>
            <a:ext cx="3093005" cy="5995555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CE68D-2281-B44D-9F5C-7BF7AAEEF0EF}"/>
              </a:ext>
            </a:extLst>
          </p:cNvPr>
          <p:cNvSpPr txBox="1"/>
          <p:nvPr/>
        </p:nvSpPr>
        <p:spPr>
          <a:xfrm>
            <a:off x="5458225" y="1554159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4563-365B-E54C-9703-0D982259BD5A}"/>
              </a:ext>
            </a:extLst>
          </p:cNvPr>
          <p:cNvSpPr txBox="1"/>
          <p:nvPr/>
        </p:nvSpPr>
        <p:spPr>
          <a:xfrm>
            <a:off x="4725463" y="1184827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5179D-57E7-2649-9A22-0381324EAE62}"/>
              </a:ext>
            </a:extLst>
          </p:cNvPr>
          <p:cNvSpPr txBox="1"/>
          <p:nvPr/>
        </p:nvSpPr>
        <p:spPr>
          <a:xfrm>
            <a:off x="5646669" y="2810852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11600-FFB7-694A-9661-5A91718B302F}"/>
              </a:ext>
            </a:extLst>
          </p:cNvPr>
          <p:cNvSpPr txBox="1"/>
          <p:nvPr/>
        </p:nvSpPr>
        <p:spPr>
          <a:xfrm>
            <a:off x="5646669" y="3764959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9037E-F4CF-E14C-9199-77DE6EFB1197}"/>
              </a:ext>
            </a:extLst>
          </p:cNvPr>
          <p:cNvSpPr txBox="1"/>
          <p:nvPr/>
        </p:nvSpPr>
        <p:spPr>
          <a:xfrm>
            <a:off x="5646669" y="4719066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C20EE-8DE0-774B-877E-27B4D4B5099C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1256-002E-8D47-8407-64E01D8B6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1586" y="22859"/>
            <a:ext cx="3728827" cy="8074152"/>
          </a:xfrm>
          <a:prstGeom prst="rect">
            <a:avLst/>
          </a:prstGeom>
          <a:effectLst>
            <a:outerShdw blurRad="134579" dist="120658" dir="4860000" sx="99286" sy="99286" algn="ctr" rotWithShape="0">
              <a:srgbClr val="000000">
                <a:alpha val="64158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03D54-B454-4B40-BAAA-D68A229D6EED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15127-F947-8F42-88F5-C1A5A1FCCC86}"/>
              </a:ext>
            </a:extLst>
          </p:cNvPr>
          <p:cNvSpPr txBox="1">
            <a:spLocks/>
          </p:cNvSpPr>
          <p:nvPr/>
        </p:nvSpPr>
        <p:spPr>
          <a:xfrm>
            <a:off x="4554813" y="671894"/>
            <a:ext cx="3082372" cy="49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2ED0-2E0D-024F-9BB5-0B91804EBE2D}"/>
              </a:ext>
            </a:extLst>
          </p:cNvPr>
          <p:cNvSpPr txBox="1"/>
          <p:nvPr/>
        </p:nvSpPr>
        <p:spPr>
          <a:xfrm>
            <a:off x="4642336" y="24964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5E26B-6CE9-B742-B267-F95E52FF1E90}"/>
              </a:ext>
            </a:extLst>
          </p:cNvPr>
          <p:cNvGrpSpPr/>
          <p:nvPr/>
        </p:nvGrpSpPr>
        <p:grpSpPr>
          <a:xfrm>
            <a:off x="7735555" y="1881065"/>
            <a:ext cx="756626" cy="756626"/>
            <a:chOff x="8088435" y="1881065"/>
            <a:chExt cx="756626" cy="7566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687E5-4651-1C44-A1FF-AFF60571CFC5}"/>
                </a:ext>
              </a:extLst>
            </p:cNvPr>
            <p:cNvSpPr/>
            <p:nvPr/>
          </p:nvSpPr>
          <p:spPr>
            <a:xfrm>
              <a:off x="8088435" y="1881065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58052D-7FBD-6847-B96F-2AE305E8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34974" y="2027604"/>
              <a:ext cx="463549" cy="46354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2FC95A-A685-014F-AF9B-FB603C089E92}"/>
              </a:ext>
            </a:extLst>
          </p:cNvPr>
          <p:cNvGrpSpPr/>
          <p:nvPr/>
        </p:nvGrpSpPr>
        <p:grpSpPr>
          <a:xfrm>
            <a:off x="3699821" y="1881065"/>
            <a:ext cx="756626" cy="758952"/>
            <a:chOff x="3352312" y="1881065"/>
            <a:chExt cx="756626" cy="75662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CFC30-B6A7-2245-A080-5EA66F0DB9C7}"/>
                </a:ext>
              </a:extLst>
            </p:cNvPr>
            <p:cNvSpPr/>
            <p:nvPr/>
          </p:nvSpPr>
          <p:spPr>
            <a:xfrm>
              <a:off x="3352312" y="1881065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BB628F-594F-1444-A88C-5C76DB0E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670" y="2027604"/>
              <a:ext cx="439892" cy="43989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8411B3-E1F8-2D48-8948-ADE9B0A663A2}"/>
              </a:ext>
            </a:extLst>
          </p:cNvPr>
          <p:cNvGrpSpPr/>
          <p:nvPr/>
        </p:nvGrpSpPr>
        <p:grpSpPr>
          <a:xfrm>
            <a:off x="3699821" y="4032375"/>
            <a:ext cx="756626" cy="756626"/>
            <a:chOff x="3352312" y="4424972"/>
            <a:chExt cx="756626" cy="75662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378112-E322-4148-AB0A-7CD2CEF828F1}"/>
                </a:ext>
              </a:extLst>
            </p:cNvPr>
            <p:cNvSpPr/>
            <p:nvPr/>
          </p:nvSpPr>
          <p:spPr>
            <a:xfrm>
              <a:off x="3352312" y="4424972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836D8B7-F4E8-EA49-BA31-0A39B764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5947" y="4565794"/>
              <a:ext cx="498427" cy="4984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A8770-2A59-6D40-8750-D27C580BA7E8}"/>
              </a:ext>
            </a:extLst>
          </p:cNvPr>
          <p:cNvGrpSpPr/>
          <p:nvPr/>
        </p:nvGrpSpPr>
        <p:grpSpPr>
          <a:xfrm>
            <a:off x="7735555" y="4032375"/>
            <a:ext cx="756626" cy="756626"/>
            <a:chOff x="8064989" y="4624264"/>
            <a:chExt cx="756626" cy="7566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0664A-C855-D642-A0C6-F789512AD7BF}"/>
                </a:ext>
              </a:extLst>
            </p:cNvPr>
            <p:cNvSpPr/>
            <p:nvPr/>
          </p:nvSpPr>
          <p:spPr>
            <a:xfrm>
              <a:off x="8064989" y="4624264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699EA96-468E-6A4E-B4D7-D4C02A42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850" y="4779716"/>
              <a:ext cx="492614" cy="49261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CB6AFD-5652-8E48-894A-10291AEBB0F4}"/>
              </a:ext>
            </a:extLst>
          </p:cNvPr>
          <p:cNvSpPr txBox="1"/>
          <p:nvPr/>
        </p:nvSpPr>
        <p:spPr>
          <a:xfrm>
            <a:off x="857214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6D52A-BEEB-E644-A8B2-B07B01EC142B}"/>
              </a:ext>
            </a:extLst>
          </p:cNvPr>
          <p:cNvSpPr txBox="1"/>
          <p:nvPr/>
        </p:nvSpPr>
        <p:spPr>
          <a:xfrm>
            <a:off x="8572143" y="4018919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Message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02FE1-8B50-FA4A-A387-44400BED29B6}"/>
              </a:ext>
            </a:extLst>
          </p:cNvPr>
          <p:cNvSpPr txBox="1"/>
          <p:nvPr/>
        </p:nvSpPr>
        <p:spPr>
          <a:xfrm>
            <a:off x="69471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Quickest Route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CD49C-4124-D841-92BC-75CFC650601C}"/>
              </a:ext>
            </a:extLst>
          </p:cNvPr>
          <p:cNvSpPr txBox="1"/>
          <p:nvPr/>
        </p:nvSpPr>
        <p:spPr>
          <a:xfrm>
            <a:off x="0" y="4018919"/>
            <a:ext cx="36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Activities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B6B2D-201A-AB4F-8E05-505B70208D10}"/>
              </a:ext>
            </a:extLst>
          </p:cNvPr>
          <p:cNvSpPr txBox="1"/>
          <p:nvPr/>
        </p:nvSpPr>
        <p:spPr>
          <a:xfrm>
            <a:off x="164123" y="2237012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leverages most advanced route planning algorithms to find fastest routes/options traveling around campus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288D7-964B-E644-BFCF-81B95E2A0C1E}"/>
              </a:ext>
            </a:extLst>
          </p:cNvPr>
          <p:cNvSpPr txBox="1"/>
          <p:nvPr/>
        </p:nvSpPr>
        <p:spPr>
          <a:xfrm>
            <a:off x="164123" y="4382335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our live roadmap, users can monitor all the ongoing and future events and activities on the IU campus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9D958-713A-2D4A-9F8D-11C08D7AE672}"/>
              </a:ext>
            </a:extLst>
          </p:cNvPr>
          <p:cNvSpPr txBox="1"/>
          <p:nvPr/>
        </p:nvSpPr>
        <p:spPr>
          <a:xfrm>
            <a:off x="8566515" y="2194367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 with your friends, track their status, activities, and movements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72F72-4688-A243-840E-35BBD66FD23A}"/>
              </a:ext>
            </a:extLst>
          </p:cNvPr>
          <p:cNvSpPr txBox="1"/>
          <p:nvPr/>
        </p:nvSpPr>
        <p:spPr>
          <a:xfrm>
            <a:off x="8566515" y="4410688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anytime,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F48937-5F09-8840-9864-9400D74A26ED}"/>
              </a:ext>
            </a:extLst>
          </p:cNvPr>
          <p:cNvSpPr txBox="1"/>
          <p:nvPr/>
        </p:nvSpPr>
        <p:spPr>
          <a:xfrm>
            <a:off x="7436291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13DF-7458-4343-9227-512684E32235}"/>
              </a:ext>
            </a:extLst>
          </p:cNvPr>
          <p:cNvSpPr txBox="1"/>
          <p:nvPr/>
        </p:nvSpPr>
        <p:spPr>
          <a:xfrm>
            <a:off x="6767512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3646746" y="459594"/>
            <a:ext cx="4898507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Users &amp; Market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EA5FF-0DF7-C044-995C-6F41BD8D940C}"/>
              </a:ext>
            </a:extLst>
          </p:cNvPr>
          <p:cNvCxnSpPr>
            <a:cxnSpLocks/>
          </p:cNvCxnSpPr>
          <p:nvPr/>
        </p:nvCxnSpPr>
        <p:spPr>
          <a:xfrm>
            <a:off x="3646745" y="1204925"/>
            <a:ext cx="48985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DC4AD-35DB-8E47-9184-10015F487041}"/>
              </a:ext>
            </a:extLst>
          </p:cNvPr>
          <p:cNvSpPr txBox="1"/>
          <p:nvPr/>
        </p:nvSpPr>
        <p:spPr>
          <a:xfrm>
            <a:off x="2094293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Faculties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CA1D9-99E6-D142-851B-EDEF7C558685}"/>
              </a:ext>
            </a:extLst>
          </p:cNvPr>
          <p:cNvSpPr txBox="1"/>
          <p:nvPr/>
        </p:nvSpPr>
        <p:spPr>
          <a:xfrm>
            <a:off x="1425514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9FAAAD6-7E0E-9B45-A824-2275275E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433269"/>
            <a:ext cx="10226565" cy="49329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69DC79-8D1C-CC44-9357-32253C87FF19}"/>
              </a:ext>
            </a:extLst>
          </p:cNvPr>
          <p:cNvSpPr txBox="1">
            <a:spLocks/>
          </p:cNvSpPr>
          <p:nvPr/>
        </p:nvSpPr>
        <p:spPr>
          <a:xfrm>
            <a:off x="4152898" y="386722"/>
            <a:ext cx="3886200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DBABC0-53E0-874F-BF10-231E115E4EAC}"/>
              </a:ext>
            </a:extLst>
          </p:cNvPr>
          <p:cNvCxnSpPr/>
          <p:nvPr/>
        </p:nvCxnSpPr>
        <p:spPr>
          <a:xfrm>
            <a:off x="3421115" y="1132053"/>
            <a:ext cx="553895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BCD6C-A216-7B46-8DAA-A24740B71462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230</Words>
  <Application>Microsoft Macintosh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ConnectIU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connectIU</dc:title>
  <dc:creator>Ye, Kaisen</dc:creator>
  <cp:lastModifiedBy>Ye, Kaisen</cp:lastModifiedBy>
  <cp:revision>16</cp:revision>
  <cp:lastPrinted>2022-02-04T01:36:19Z</cp:lastPrinted>
  <dcterms:created xsi:type="dcterms:W3CDTF">2022-01-29T02:02:07Z</dcterms:created>
  <dcterms:modified xsi:type="dcterms:W3CDTF">2022-02-04T01:36:51Z</dcterms:modified>
</cp:coreProperties>
</file>