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63" r:id="rId5"/>
    <p:sldId id="262" r:id="rId6"/>
    <p:sldId id="260" r:id="rId7"/>
    <p:sldId id="259" r:id="rId8"/>
    <p:sldId id="267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D5"/>
    <a:srgbClr val="C05847"/>
    <a:srgbClr val="FBAEA0"/>
    <a:srgbClr val="B88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3A9E0-1065-6449-AFE5-C0636A9A2BC4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DA7D-D912-9843-985B-D61008C6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D54-935A-B942-99DA-11EAB96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EF08-BA9C-8A4B-9CAA-D358D0A5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55D-3E83-DF45-B828-013B001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41A3-1984-A341-9EC7-D35CDEC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63FC-212F-A746-AC14-1EF4255C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73D2-19DA-0B4C-A585-9F636A53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5C91-46B3-CE4D-BAB7-5C2C7F92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185-BC46-3C41-AE3E-F89B6BDB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B6A2-3B77-AE42-B910-6DBBCBD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3FFE-4624-334A-BFF5-A57415B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5AF6-F715-A546-9734-65ABCF14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8925-E630-8040-9F59-23CD867C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0F64-76F7-344C-AAEC-851E674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F31A-72E6-834D-8E42-44A5B41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1ACC-BB95-5046-A52E-6AA8926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2D7B-6D4E-4242-B21C-2C3E819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67D-486B-1C40-BE51-4DDDB762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815-CA8D-CA4D-8CD9-2011AE0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8451-2017-0B41-88BF-F5B4559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3A07-22D4-FC4E-BE60-45190D2A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8B2-479E-5541-A8F7-EB3F6416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D4D-83C1-E44D-93F7-69FEE01B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C01-A0A8-C247-9564-E5A94C90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A0FD-BE38-E64B-98C5-81A7675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BBBA-FA95-B14B-B7B2-0683A8A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E57-83AB-144F-88F3-36BF5E9D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D5DD-7C95-2F45-955A-B737767F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1804-8AB7-E248-9FB6-77A8C146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943C-A9E8-8D4D-9D1E-90F6A5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6B6A-A681-DE4B-BAB7-B04148B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1F23-4EB0-C548-B36A-5DBB141A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2A56-4B0A-6C44-A32D-30227398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7F0-D8DE-6845-A268-56C7C12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43E4-63CA-1743-B689-72007DC0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8F117-5684-9843-B7ED-127F7362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B0273-6D2A-1F47-8260-DB896423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4046-F0B6-7245-9F4A-113BB43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8B40-CBFC-7649-9B91-1F2F67B9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3F8D8-8CE1-D54C-802F-4A730F9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618-E767-0440-9EA0-70F2FBD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37659-B089-5046-91E6-47855C85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C117-8D25-F748-B9AA-2BB9D63B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5B6AC-0FC0-0B42-AAD2-CB16F73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CC91-44C8-3648-BE5B-E91F8F8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0BC5-8430-DC44-B511-2C0F45E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DCC8-7770-3B4B-B21E-8DD535A4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F34B-B248-974B-ABF3-5F1F12B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FACC-8DBE-7646-8FAD-9E50AF3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F9E0-350C-1A45-B5EE-80018817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6DC7-3686-5240-8157-69BD121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D7E3-DD6A-9945-A528-534F223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AD1-290F-CB4D-A943-2F552C90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E38-7516-DB47-9150-D6B77C0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2006-46A1-564F-8943-1103081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1C32-C6F4-894B-A908-1D377D5C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0D8D-3B9D-6145-AB5B-08BA2EAA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03F5-1433-F34C-AB2B-85B8A1B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6D70-9F0D-7440-8901-BF93D82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D3469-7FB5-214A-A322-177C2CB3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6070-886F-814E-B832-B6041487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DC8E-4864-B74B-ABFB-36F6665C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5AF-44C9-0144-B6BB-2994BCDC33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4798-BB11-2949-8C4C-37A7156F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414E-358E-224F-A905-D2AA6B23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AF1-A828-5840-B335-AD0BCCCE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72569"/>
            <a:ext cx="3886200" cy="74533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onnectIU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9710BA-74DD-3848-BFEF-F16E44BD7656}"/>
              </a:ext>
            </a:extLst>
          </p:cNvPr>
          <p:cNvSpPr txBox="1">
            <a:spLocks/>
          </p:cNvSpPr>
          <p:nvPr/>
        </p:nvSpPr>
        <p:spPr>
          <a:xfrm>
            <a:off x="1600200" y="3517900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CB6853-8205-5848-8EC8-B27042AD24AD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19AD0-BD68-A642-AFF4-A1565101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0EC850-E6B7-274E-9FC2-74F0B49A74F8}"/>
              </a:ext>
            </a:extLst>
          </p:cNvPr>
          <p:cNvSpPr txBox="1">
            <a:spLocks/>
          </p:cNvSpPr>
          <p:nvPr/>
        </p:nvSpPr>
        <p:spPr>
          <a:xfrm>
            <a:off x="516540" y="6230927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Kaisen Ye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22DBC-7796-B14F-A81F-1906BFDB32F0}"/>
              </a:ext>
            </a:extLst>
          </p:cNvPr>
          <p:cNvCxnSpPr>
            <a:cxnSpLocks/>
          </p:cNvCxnSpPr>
          <p:nvPr/>
        </p:nvCxnSpPr>
        <p:spPr>
          <a:xfrm>
            <a:off x="267128" y="3601280"/>
            <a:ext cx="1168171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691E2-29DE-DB49-853B-E8EB2439F52B}"/>
              </a:ext>
            </a:extLst>
          </p:cNvPr>
          <p:cNvGrpSpPr/>
          <p:nvPr/>
        </p:nvGrpSpPr>
        <p:grpSpPr>
          <a:xfrm rot="10800000">
            <a:off x="1068511" y="3296704"/>
            <a:ext cx="647273" cy="625206"/>
            <a:chOff x="3380196" y="1851915"/>
            <a:chExt cx="1042405" cy="10068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DDFB9D-785D-9846-80D3-FD41271112CC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B950FE-E9B9-504C-9058-8D2AF1B1B9B0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27C3A4-FFE6-2E45-ADE4-D91A4C6155A7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B3B8478-5BDD-B844-9895-E3FAB5889A6A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82098B-84ED-2743-A732-7EFC03CB6FF5}"/>
              </a:ext>
            </a:extLst>
          </p:cNvPr>
          <p:cNvCxnSpPr>
            <a:cxnSpLocks/>
          </p:cNvCxnSpPr>
          <p:nvPr/>
        </p:nvCxnSpPr>
        <p:spPr>
          <a:xfrm>
            <a:off x="1381114" y="3840931"/>
            <a:ext cx="0" cy="11222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AC0AA4D-AEE9-8C42-ACE0-152DDF30160C}"/>
              </a:ext>
            </a:extLst>
          </p:cNvPr>
          <p:cNvSpPr/>
          <p:nvPr/>
        </p:nvSpPr>
        <p:spPr>
          <a:xfrm>
            <a:off x="1322646" y="4945334"/>
            <a:ext cx="116936" cy="1169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B7786-2D20-1948-B87E-5DEBDD06A7F8}"/>
              </a:ext>
            </a:extLst>
          </p:cNvPr>
          <p:cNvSpPr txBox="1"/>
          <p:nvPr/>
        </p:nvSpPr>
        <p:spPr>
          <a:xfrm>
            <a:off x="545902" y="275075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Feb -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0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C705D-AAAA-534A-B640-A32924CBA520}"/>
              </a:ext>
            </a:extLst>
          </p:cNvPr>
          <p:cNvSpPr txBox="1"/>
          <p:nvPr/>
        </p:nvSpPr>
        <p:spPr>
          <a:xfrm>
            <a:off x="534869" y="5152737"/>
            <a:ext cx="1703523" cy="58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Brainstorming &amp; Project Planning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E3F7D-8B31-CD4E-BC70-77E21F368D43}"/>
              </a:ext>
            </a:extLst>
          </p:cNvPr>
          <p:cNvCxnSpPr/>
          <p:nvPr/>
        </p:nvCxnSpPr>
        <p:spPr>
          <a:xfrm>
            <a:off x="801384" y="5768086"/>
            <a:ext cx="11712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4AD9D0B4-2A0C-F141-AF71-010F375509C7}"/>
              </a:ext>
            </a:extLst>
          </p:cNvPr>
          <p:cNvSpPr txBox="1">
            <a:spLocks/>
          </p:cNvSpPr>
          <p:nvPr/>
        </p:nvSpPr>
        <p:spPr>
          <a:xfrm>
            <a:off x="4152898" y="386722"/>
            <a:ext cx="3886200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045AB4-59FB-FF43-B033-3ED4AEC6E7A0}"/>
              </a:ext>
            </a:extLst>
          </p:cNvPr>
          <p:cNvCxnSpPr/>
          <p:nvPr/>
        </p:nvCxnSpPr>
        <p:spPr>
          <a:xfrm>
            <a:off x="3421115" y="1132053"/>
            <a:ext cx="553895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2EB2B-8720-824C-89A2-50864A6D4D38}"/>
              </a:ext>
            </a:extLst>
          </p:cNvPr>
          <p:cNvGrpSpPr/>
          <p:nvPr/>
        </p:nvGrpSpPr>
        <p:grpSpPr>
          <a:xfrm rot="10800000">
            <a:off x="3119389" y="2507448"/>
            <a:ext cx="647273" cy="1391213"/>
            <a:chOff x="3608511" y="3296704"/>
            <a:chExt cx="647273" cy="13912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41DDB28-203C-4640-BE66-B37DB6723C81}"/>
                </a:ext>
              </a:extLst>
            </p:cNvPr>
            <p:cNvGrpSpPr/>
            <p:nvPr/>
          </p:nvGrpSpPr>
          <p:grpSpPr>
            <a:xfrm rot="10800000">
              <a:off x="3608511" y="3296704"/>
              <a:ext cx="647273" cy="625206"/>
              <a:chOff x="3380196" y="1851915"/>
              <a:chExt cx="1042405" cy="100686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F70252-176E-A640-8A72-8030E9F7EB67}"/>
                  </a:ext>
                </a:extLst>
              </p:cNvPr>
              <p:cNvSpPr/>
              <p:nvPr/>
            </p:nvSpPr>
            <p:spPr>
              <a:xfrm>
                <a:off x="3544584" y="2044557"/>
                <a:ext cx="678095" cy="678095"/>
              </a:xfrm>
              <a:prstGeom prst="ellipse">
                <a:avLst/>
              </a:prstGeom>
              <a:noFill/>
              <a:ln w="28575">
                <a:solidFill>
                  <a:srgbClr val="BB6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4794D9-F8BB-484D-AF0D-E94E20E2B5BD}"/>
                  </a:ext>
                </a:extLst>
              </p:cNvPr>
              <p:cNvSpPr/>
              <p:nvPr/>
            </p:nvSpPr>
            <p:spPr>
              <a:xfrm>
                <a:off x="3675579" y="2175552"/>
                <a:ext cx="416104" cy="416104"/>
              </a:xfrm>
              <a:prstGeom prst="ellipse">
                <a:avLst/>
              </a:prstGeom>
              <a:solidFill>
                <a:srgbClr val="BB6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05701C-1A5B-5341-9E09-7BA03FB949B3}"/>
                  </a:ext>
                </a:extLst>
              </p:cNvPr>
              <p:cNvSpPr/>
              <p:nvPr/>
            </p:nvSpPr>
            <p:spPr>
              <a:xfrm>
                <a:off x="3446979" y="1946952"/>
                <a:ext cx="873303" cy="873303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7D3E7A5-5835-AE49-AFBA-D9E7486C5C20}"/>
                  </a:ext>
                </a:extLst>
              </p:cNvPr>
              <p:cNvSpPr/>
              <p:nvPr/>
            </p:nvSpPr>
            <p:spPr>
              <a:xfrm>
                <a:off x="3380196" y="1851915"/>
                <a:ext cx="1042405" cy="1006867"/>
              </a:xfrm>
              <a:prstGeom prst="arc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6E7FE3-1B37-4842-AA21-12BEB076FDD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21114" y="3840930"/>
              <a:ext cx="0" cy="742341"/>
            </a:xfrm>
            <a:prstGeom prst="line">
              <a:avLst/>
            </a:prstGeom>
            <a:ln w="19050">
              <a:solidFill>
                <a:srgbClr val="BB6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E2F4DBE-5412-5B49-B34A-59087766A76C}"/>
                </a:ext>
              </a:extLst>
            </p:cNvPr>
            <p:cNvSpPr/>
            <p:nvPr/>
          </p:nvSpPr>
          <p:spPr>
            <a:xfrm>
              <a:off x="3862646" y="4570981"/>
              <a:ext cx="116936" cy="116936"/>
            </a:xfrm>
            <a:prstGeom prst="ellipse">
              <a:avLst/>
            </a:prstGeom>
            <a:solidFill>
              <a:srgbClr val="BB6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1510B9-B67F-AB40-A267-1A5E10AC3675}"/>
              </a:ext>
            </a:extLst>
          </p:cNvPr>
          <p:cNvSpPr txBox="1"/>
          <p:nvPr/>
        </p:nvSpPr>
        <p:spPr>
          <a:xfrm>
            <a:off x="2613329" y="396672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BB6C5C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April - </a:t>
            </a:r>
            <a:r>
              <a:rPr lang="en-US" sz="2400" i="0" dirty="0">
                <a:solidFill>
                  <a:srgbClr val="BB6C5C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BB6C5C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BAFFAB-079E-DD4E-A171-94FD68A5DC83}"/>
              </a:ext>
            </a:extLst>
          </p:cNvPr>
          <p:cNvSpPr txBox="1"/>
          <p:nvPr/>
        </p:nvSpPr>
        <p:spPr>
          <a:xfrm>
            <a:off x="2602296" y="1765702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Finalize UI/UX Design on Adobe XD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7892C2-F931-0942-AD3E-3D36045EE0C6}"/>
              </a:ext>
            </a:extLst>
          </p:cNvPr>
          <p:cNvCxnSpPr>
            <a:cxnSpLocks/>
          </p:cNvCxnSpPr>
          <p:nvPr/>
        </p:nvCxnSpPr>
        <p:spPr>
          <a:xfrm>
            <a:off x="2663256" y="1724406"/>
            <a:ext cx="1541542" cy="0"/>
          </a:xfrm>
          <a:prstGeom prst="line">
            <a:avLst/>
          </a:prstGeom>
          <a:ln w="19050">
            <a:solidFill>
              <a:srgbClr val="BB6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ECA690-7A5D-6F49-97E7-C088210420A9}"/>
              </a:ext>
            </a:extLst>
          </p:cNvPr>
          <p:cNvGrpSpPr/>
          <p:nvPr/>
        </p:nvGrpSpPr>
        <p:grpSpPr>
          <a:xfrm rot="10800000">
            <a:off x="5122351" y="3296704"/>
            <a:ext cx="647273" cy="625206"/>
            <a:chOff x="3380196" y="1851915"/>
            <a:chExt cx="1042405" cy="100686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3A5454-EAF9-1D48-94F1-24511D05D2E2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C9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B9A99B-3BF5-E040-8CB1-3E75D1296D8B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C935E"/>
            </a:solidFill>
            <a:ln>
              <a:solidFill>
                <a:srgbClr val="CC9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82E868-7A94-1443-AC8C-15CAF4F90503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BBAB1AC-0289-614F-8C04-62C1DCF52F8E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BDD82E-2634-A040-A9C1-152C926988F7}"/>
              </a:ext>
            </a:extLst>
          </p:cNvPr>
          <p:cNvCxnSpPr>
            <a:cxnSpLocks/>
          </p:cNvCxnSpPr>
          <p:nvPr/>
        </p:nvCxnSpPr>
        <p:spPr>
          <a:xfrm>
            <a:off x="5434954" y="3840931"/>
            <a:ext cx="0" cy="1122231"/>
          </a:xfrm>
          <a:prstGeom prst="line">
            <a:avLst/>
          </a:prstGeom>
          <a:ln w="19050">
            <a:solidFill>
              <a:srgbClr val="CC9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E43DD95-4025-2243-8486-A604D33BA0C7}"/>
              </a:ext>
            </a:extLst>
          </p:cNvPr>
          <p:cNvSpPr/>
          <p:nvPr/>
        </p:nvSpPr>
        <p:spPr>
          <a:xfrm>
            <a:off x="5376486" y="4945334"/>
            <a:ext cx="116936" cy="116936"/>
          </a:xfrm>
          <a:prstGeom prst="ellipse">
            <a:avLst/>
          </a:prstGeom>
          <a:solidFill>
            <a:srgbClr val="CC935E"/>
          </a:solidFill>
          <a:ln>
            <a:solidFill>
              <a:srgbClr val="CC9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0773A-B6CD-554D-ADA6-659185D4A9E1}"/>
              </a:ext>
            </a:extLst>
          </p:cNvPr>
          <p:cNvSpPr txBox="1"/>
          <p:nvPr/>
        </p:nvSpPr>
        <p:spPr>
          <a:xfrm>
            <a:off x="4599742" y="275075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C935E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May - </a:t>
            </a:r>
            <a:r>
              <a:rPr lang="en-US" sz="2400" i="0" dirty="0">
                <a:solidFill>
                  <a:srgbClr val="CC935E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C935E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FABF3-4208-D044-B147-6262A8EEB0C5}"/>
              </a:ext>
            </a:extLst>
          </p:cNvPr>
          <p:cNvSpPr txBox="1"/>
          <p:nvPr/>
        </p:nvSpPr>
        <p:spPr>
          <a:xfrm>
            <a:off x="4588709" y="5152737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Design Markups &amp; User Surveys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E534AE-130F-A04D-9E6A-B6BFFFBE9F1E}"/>
              </a:ext>
            </a:extLst>
          </p:cNvPr>
          <p:cNvCxnSpPr>
            <a:cxnSpLocks/>
          </p:cNvCxnSpPr>
          <p:nvPr/>
        </p:nvCxnSpPr>
        <p:spPr>
          <a:xfrm>
            <a:off x="4721662" y="5768086"/>
            <a:ext cx="1426736" cy="0"/>
          </a:xfrm>
          <a:prstGeom prst="line">
            <a:avLst/>
          </a:prstGeom>
          <a:ln w="19050">
            <a:solidFill>
              <a:srgbClr val="CC9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41BB28-D9A4-CD42-80B1-3725958B6993}"/>
              </a:ext>
            </a:extLst>
          </p:cNvPr>
          <p:cNvGrpSpPr/>
          <p:nvPr/>
        </p:nvGrpSpPr>
        <p:grpSpPr>
          <a:xfrm rot="10800000">
            <a:off x="7010669" y="2507448"/>
            <a:ext cx="647273" cy="1391213"/>
            <a:chOff x="3608511" y="3296704"/>
            <a:chExt cx="647273" cy="139121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3AE03CC-C666-8149-85DB-736DE41C046C}"/>
                </a:ext>
              </a:extLst>
            </p:cNvPr>
            <p:cNvGrpSpPr/>
            <p:nvPr/>
          </p:nvGrpSpPr>
          <p:grpSpPr>
            <a:xfrm rot="10800000">
              <a:off x="3608511" y="3296704"/>
              <a:ext cx="647273" cy="625206"/>
              <a:chOff x="3380196" y="1851915"/>
              <a:chExt cx="1042405" cy="1006867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1210B5E-7F55-8043-BAD7-669E05635AC0}"/>
                  </a:ext>
                </a:extLst>
              </p:cNvPr>
              <p:cNvSpPr/>
              <p:nvPr/>
            </p:nvSpPr>
            <p:spPr>
              <a:xfrm>
                <a:off x="3544584" y="2044557"/>
                <a:ext cx="678095" cy="678095"/>
              </a:xfrm>
              <a:prstGeom prst="ellipse">
                <a:avLst/>
              </a:prstGeom>
              <a:noFill/>
              <a:ln w="28575">
                <a:solidFill>
                  <a:srgbClr val="BB6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5CA83B4-B8CC-0042-B36E-D806CB98678D}"/>
                  </a:ext>
                </a:extLst>
              </p:cNvPr>
              <p:cNvSpPr/>
              <p:nvPr/>
            </p:nvSpPr>
            <p:spPr>
              <a:xfrm>
                <a:off x="3675579" y="2175552"/>
                <a:ext cx="416104" cy="416104"/>
              </a:xfrm>
              <a:prstGeom prst="ellipse">
                <a:avLst/>
              </a:prstGeom>
              <a:solidFill>
                <a:srgbClr val="BB6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9929015-C42F-004B-978F-905D99344FB8}"/>
                  </a:ext>
                </a:extLst>
              </p:cNvPr>
              <p:cNvSpPr/>
              <p:nvPr/>
            </p:nvSpPr>
            <p:spPr>
              <a:xfrm>
                <a:off x="3446979" y="1946952"/>
                <a:ext cx="873303" cy="873303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D162E513-8EDC-B348-81EA-3503914FD8A1}"/>
                  </a:ext>
                </a:extLst>
              </p:cNvPr>
              <p:cNvSpPr/>
              <p:nvPr/>
            </p:nvSpPr>
            <p:spPr>
              <a:xfrm>
                <a:off x="3380196" y="1851915"/>
                <a:ext cx="1042405" cy="1006867"/>
              </a:xfrm>
              <a:prstGeom prst="arc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B6F4FF-928A-9949-B344-6176366BF5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21114" y="3840930"/>
              <a:ext cx="0" cy="742341"/>
            </a:xfrm>
            <a:prstGeom prst="line">
              <a:avLst/>
            </a:prstGeom>
            <a:ln w="19050">
              <a:solidFill>
                <a:srgbClr val="BB6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E85E2A-BD25-5F4D-B8DF-DC0A2E3432DD}"/>
                </a:ext>
              </a:extLst>
            </p:cNvPr>
            <p:cNvSpPr/>
            <p:nvPr/>
          </p:nvSpPr>
          <p:spPr>
            <a:xfrm>
              <a:off x="3862646" y="4570981"/>
              <a:ext cx="116936" cy="116936"/>
            </a:xfrm>
            <a:prstGeom prst="ellipse">
              <a:avLst/>
            </a:prstGeom>
            <a:solidFill>
              <a:srgbClr val="BB6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5E7B36B-137A-2249-BDB4-A2AFFDDF0D60}"/>
              </a:ext>
            </a:extLst>
          </p:cNvPr>
          <p:cNvSpPr txBox="1"/>
          <p:nvPr/>
        </p:nvSpPr>
        <p:spPr>
          <a:xfrm>
            <a:off x="6504609" y="396672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BB6C5C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June - </a:t>
            </a:r>
            <a:r>
              <a:rPr lang="en-US" sz="2400" i="0" dirty="0">
                <a:solidFill>
                  <a:srgbClr val="BB6C5C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BB6C5C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6906FC-9BBC-1F44-9978-D785C5375A48}"/>
              </a:ext>
            </a:extLst>
          </p:cNvPr>
          <p:cNvSpPr txBox="1"/>
          <p:nvPr/>
        </p:nvSpPr>
        <p:spPr>
          <a:xfrm>
            <a:off x="6493576" y="1755542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Architecture &amp; Database Design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D4421E-4263-8346-8387-3E8711F5D033}"/>
              </a:ext>
            </a:extLst>
          </p:cNvPr>
          <p:cNvCxnSpPr>
            <a:cxnSpLocks/>
          </p:cNvCxnSpPr>
          <p:nvPr/>
        </p:nvCxnSpPr>
        <p:spPr>
          <a:xfrm>
            <a:off x="6554536" y="1724406"/>
            <a:ext cx="1541542" cy="0"/>
          </a:xfrm>
          <a:prstGeom prst="line">
            <a:avLst/>
          </a:prstGeom>
          <a:ln w="19050">
            <a:solidFill>
              <a:srgbClr val="BB6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AC2BDA-947E-1445-A865-C44CC6361F07}"/>
              </a:ext>
            </a:extLst>
          </p:cNvPr>
          <p:cNvGrpSpPr/>
          <p:nvPr/>
        </p:nvGrpSpPr>
        <p:grpSpPr>
          <a:xfrm rot="10800000">
            <a:off x="9590520" y="3305013"/>
            <a:ext cx="647273" cy="625206"/>
            <a:chOff x="3380196" y="1851915"/>
            <a:chExt cx="1042405" cy="100686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250DC15-39CD-AC47-8925-6551C7C01377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37D388-4753-5B4D-BD36-5D3ED46F1B21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4D4E849-0ACF-B34F-9DCE-A77C48AA9FA2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B2A108C9-A86C-BC43-AE49-2D53F9A47D03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E2EC1C-39BF-D244-8ED6-A21B3D37FF12}"/>
              </a:ext>
            </a:extLst>
          </p:cNvPr>
          <p:cNvCxnSpPr>
            <a:cxnSpLocks/>
          </p:cNvCxnSpPr>
          <p:nvPr/>
        </p:nvCxnSpPr>
        <p:spPr>
          <a:xfrm>
            <a:off x="9903123" y="3849240"/>
            <a:ext cx="0" cy="11222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FFFB023-A966-E74D-BF0E-EAE177012304}"/>
              </a:ext>
            </a:extLst>
          </p:cNvPr>
          <p:cNvSpPr/>
          <p:nvPr/>
        </p:nvSpPr>
        <p:spPr>
          <a:xfrm>
            <a:off x="9844655" y="4953643"/>
            <a:ext cx="116936" cy="11693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4975A9-FF73-BC45-88E2-834501B191FF}"/>
              </a:ext>
            </a:extLst>
          </p:cNvPr>
          <p:cNvSpPr txBox="1"/>
          <p:nvPr/>
        </p:nvSpPr>
        <p:spPr>
          <a:xfrm>
            <a:off x="9004340" y="2748275"/>
            <a:ext cx="1841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Summer -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0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49D70B-B56E-A24D-B6C8-B251E206E435}"/>
              </a:ext>
            </a:extLst>
          </p:cNvPr>
          <p:cNvSpPr txBox="1"/>
          <p:nvPr/>
        </p:nvSpPr>
        <p:spPr>
          <a:xfrm>
            <a:off x="9056878" y="5161046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App Development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(Web, iOS, Android)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C72BE5-F7CB-954F-924B-746D46B1C938}"/>
              </a:ext>
            </a:extLst>
          </p:cNvPr>
          <p:cNvCxnSpPr>
            <a:cxnSpLocks/>
          </p:cNvCxnSpPr>
          <p:nvPr/>
        </p:nvCxnSpPr>
        <p:spPr>
          <a:xfrm>
            <a:off x="9189831" y="5776395"/>
            <a:ext cx="14267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301BD37-4073-054A-9608-0C3E9A810046}"/>
              </a:ext>
            </a:extLst>
          </p:cNvPr>
          <p:cNvSpPr txBox="1">
            <a:spLocks/>
          </p:cNvSpPr>
          <p:nvPr/>
        </p:nvSpPr>
        <p:spPr>
          <a:xfrm>
            <a:off x="1600200" y="2183131"/>
            <a:ext cx="5703570" cy="133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C753D7-4AA4-DC4E-A9B2-14907C646021}"/>
              </a:ext>
            </a:extLst>
          </p:cNvPr>
          <p:cNvSpPr txBox="1">
            <a:spLocks/>
          </p:cNvSpPr>
          <p:nvPr/>
        </p:nvSpPr>
        <p:spPr>
          <a:xfrm>
            <a:off x="1714500" y="3517901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1D3D6-9CF4-C944-A736-71077C7DBB70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B584D6-3D92-FB4F-96AD-8D7E99C8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621719" y="3875013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7A6FC4D-6B23-9046-906E-0902CE8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36" y="1377077"/>
            <a:ext cx="2360775" cy="2360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562430" y="444627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D6DB4F-2776-C345-89F9-ABDAC79FEE05}"/>
              </a:ext>
            </a:extLst>
          </p:cNvPr>
          <p:cNvSpPr/>
          <p:nvPr/>
        </p:nvSpPr>
        <p:spPr>
          <a:xfrm>
            <a:off x="6389370" y="170331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652A-C7A9-434D-BBD4-F6D95CD864F9}"/>
              </a:ext>
            </a:extLst>
          </p:cNvPr>
          <p:cNvSpPr txBox="1"/>
          <p:nvPr/>
        </p:nvSpPr>
        <p:spPr>
          <a:xfrm>
            <a:off x="6777414" y="2131489"/>
            <a:ext cx="43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“Covid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88727D-09E6-0B42-967C-E71C96A71100}"/>
              </a:ext>
            </a:extLst>
          </p:cNvPr>
          <p:cNvSpPr/>
          <p:nvPr/>
        </p:nvSpPr>
        <p:spPr>
          <a:xfrm>
            <a:off x="6389370" y="373785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E7764-B084-4C41-998F-3A5F5E1E18A8}"/>
              </a:ext>
            </a:extLst>
          </p:cNvPr>
          <p:cNvSpPr txBox="1"/>
          <p:nvPr/>
        </p:nvSpPr>
        <p:spPr>
          <a:xfrm>
            <a:off x="6777414" y="4106651"/>
            <a:ext cx="431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“After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still feel their social lives haven’t resumed and are disconnected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B65319-AE54-AE4A-9950-1F378D99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40" y="1188886"/>
            <a:ext cx="3840481" cy="1198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CB47FD-CCBD-2A46-AEF2-C9B0413F9053}"/>
              </a:ext>
            </a:extLst>
          </p:cNvPr>
          <p:cNvSpPr txBox="1">
            <a:spLocks/>
          </p:cNvSpPr>
          <p:nvPr/>
        </p:nvSpPr>
        <p:spPr>
          <a:xfrm>
            <a:off x="5134476" y="3199372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72A0-8209-F448-8A6F-3A7484E96370}"/>
              </a:ext>
            </a:extLst>
          </p:cNvPr>
          <p:cNvSpPr txBox="1"/>
          <p:nvPr/>
        </p:nvSpPr>
        <p:spPr>
          <a:xfrm>
            <a:off x="1588241" y="4525034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D7FC-7991-4744-832D-E62FD0756064}"/>
              </a:ext>
            </a:extLst>
          </p:cNvPr>
          <p:cNvSpPr txBox="1"/>
          <p:nvPr/>
        </p:nvSpPr>
        <p:spPr>
          <a:xfrm>
            <a:off x="5134476" y="4525034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3E46F-ACDD-3A4F-9CEC-E13B4A987B72}"/>
              </a:ext>
            </a:extLst>
          </p:cNvPr>
          <p:cNvSpPr txBox="1"/>
          <p:nvPr/>
        </p:nvSpPr>
        <p:spPr>
          <a:xfrm>
            <a:off x="9009862" y="4527947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FF48D-36E9-6546-9477-DCE0FBD3881E}"/>
              </a:ext>
            </a:extLst>
          </p:cNvPr>
          <p:cNvCxnSpPr>
            <a:stCxn id="6" idx="0"/>
          </p:cNvCxnSpPr>
          <p:nvPr/>
        </p:nvCxnSpPr>
        <p:spPr>
          <a:xfrm flipV="1">
            <a:off x="6078780" y="2554344"/>
            <a:ext cx="1" cy="6450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C6299-DB13-E340-92C0-9515FA843534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2549765" y="3456426"/>
            <a:ext cx="2584711" cy="1068608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7F2F0-EB87-AE44-98F8-67F25138B5E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89539" y="3748442"/>
            <a:ext cx="6461" cy="776592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DFA35B-FB4E-F64A-95BF-0208210FAB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H="1" flipV="1">
            <a:off x="7023083" y="3456426"/>
            <a:ext cx="2948303" cy="1071521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E2ECEB2-A2A8-124B-B661-3C8F71D5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3" r="1" b="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51110-65DC-E647-B06D-C2BC27BAD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03" b="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A4D8A-C50E-3C45-B0E2-1062A2E0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44" y="1089360"/>
            <a:ext cx="3000534" cy="6497157"/>
          </a:xfrm>
          <a:prstGeom prst="rect">
            <a:avLst/>
          </a:prstGeom>
          <a:effectLst>
            <a:outerShdw blurRad="194958" dist="226818" dir="3531735" sx="93000" sy="93000" algn="ctr" rotWithShape="0">
              <a:srgbClr val="000000">
                <a:alpha val="41896"/>
              </a:srgb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5E92B5-FC52-9E4F-810A-AA375FF84711}"/>
              </a:ext>
            </a:extLst>
          </p:cNvPr>
          <p:cNvSpPr/>
          <p:nvPr/>
        </p:nvSpPr>
        <p:spPr>
          <a:xfrm>
            <a:off x="5657221" y="3863760"/>
            <a:ext cx="5938576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B7E6BD-440E-924C-B6ED-2AED8ECB9401}"/>
              </a:ext>
            </a:extLst>
          </p:cNvPr>
          <p:cNvSpPr/>
          <p:nvPr/>
        </p:nvSpPr>
        <p:spPr>
          <a:xfrm>
            <a:off x="5657221" y="1553625"/>
            <a:ext cx="5938575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347398" y="536109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288109" y="1089360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418679-AF9B-684E-BB53-01CABFDB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53" y="2644840"/>
            <a:ext cx="2739240" cy="60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6135" dist="87608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EE7F264D-285B-474F-9403-CFD0507F3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14" y="4535023"/>
            <a:ext cx="1909122" cy="56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73608" dist="143494" dir="2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F3AE0-60F5-3F45-8D93-D2C92DBDEE9C}"/>
              </a:ext>
            </a:extLst>
          </p:cNvPr>
          <p:cNvSpPr txBox="1"/>
          <p:nvPr/>
        </p:nvSpPr>
        <p:spPr>
          <a:xfrm>
            <a:off x="6096000" y="1949496"/>
            <a:ext cx="524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designed as a mobile app solution to provide IU students with an online interactive platform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C9A46-BDD2-3D41-8735-EE653F397D14}"/>
              </a:ext>
            </a:extLst>
          </p:cNvPr>
          <p:cNvSpPr txBox="1"/>
          <p:nvPr/>
        </p:nvSpPr>
        <p:spPr>
          <a:xfrm>
            <a:off x="6095999" y="4168568"/>
            <a:ext cx="524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offers two features including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tweet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and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keep track of ongoing activities and relevant IU campus information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E6B31-E485-E547-9DD7-A59B542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15" y="431222"/>
            <a:ext cx="3093005" cy="5995555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CE68D-2281-B44D-9F5C-7BF7AAEEF0EF}"/>
              </a:ext>
            </a:extLst>
          </p:cNvPr>
          <p:cNvSpPr txBox="1"/>
          <p:nvPr/>
        </p:nvSpPr>
        <p:spPr>
          <a:xfrm>
            <a:off x="5458225" y="1554159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4563-365B-E54C-9703-0D982259BD5A}"/>
              </a:ext>
            </a:extLst>
          </p:cNvPr>
          <p:cNvSpPr txBox="1"/>
          <p:nvPr/>
        </p:nvSpPr>
        <p:spPr>
          <a:xfrm>
            <a:off x="4725463" y="1184827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5179D-57E7-2649-9A22-0381324EAE62}"/>
              </a:ext>
            </a:extLst>
          </p:cNvPr>
          <p:cNvSpPr txBox="1"/>
          <p:nvPr/>
        </p:nvSpPr>
        <p:spPr>
          <a:xfrm>
            <a:off x="5646669" y="2810852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11600-FFB7-694A-9661-5A91718B302F}"/>
              </a:ext>
            </a:extLst>
          </p:cNvPr>
          <p:cNvSpPr txBox="1"/>
          <p:nvPr/>
        </p:nvSpPr>
        <p:spPr>
          <a:xfrm>
            <a:off x="5646669" y="3764959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9037E-F4CF-E14C-9199-77DE6EFB1197}"/>
              </a:ext>
            </a:extLst>
          </p:cNvPr>
          <p:cNvSpPr txBox="1"/>
          <p:nvPr/>
        </p:nvSpPr>
        <p:spPr>
          <a:xfrm>
            <a:off x="5646669" y="4719066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C20EE-8DE0-774B-877E-27B4D4B5099C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1256-002E-8D47-8407-64E01D8B6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1586" y="22859"/>
            <a:ext cx="3728827" cy="8074152"/>
          </a:xfrm>
          <a:prstGeom prst="rect">
            <a:avLst/>
          </a:prstGeom>
          <a:effectLst>
            <a:outerShdw blurRad="134579" dist="120658" dir="4860000" sx="99286" sy="99286" algn="ctr" rotWithShape="0">
              <a:srgbClr val="000000">
                <a:alpha val="64158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03D54-B454-4B40-BAAA-D68A229D6EED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15127-F947-8F42-88F5-C1A5A1FCCC86}"/>
              </a:ext>
            </a:extLst>
          </p:cNvPr>
          <p:cNvSpPr txBox="1">
            <a:spLocks/>
          </p:cNvSpPr>
          <p:nvPr/>
        </p:nvSpPr>
        <p:spPr>
          <a:xfrm>
            <a:off x="4554813" y="671894"/>
            <a:ext cx="3082372" cy="49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2ED0-2E0D-024F-9BB5-0B91804EBE2D}"/>
              </a:ext>
            </a:extLst>
          </p:cNvPr>
          <p:cNvSpPr txBox="1"/>
          <p:nvPr/>
        </p:nvSpPr>
        <p:spPr>
          <a:xfrm>
            <a:off x="4642336" y="24964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5E26B-6CE9-B742-B267-F95E52FF1E90}"/>
              </a:ext>
            </a:extLst>
          </p:cNvPr>
          <p:cNvGrpSpPr/>
          <p:nvPr/>
        </p:nvGrpSpPr>
        <p:grpSpPr>
          <a:xfrm>
            <a:off x="7735555" y="1881065"/>
            <a:ext cx="756626" cy="756626"/>
            <a:chOff x="8088435" y="1881065"/>
            <a:chExt cx="756626" cy="7566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687E5-4651-1C44-A1FF-AFF60571CFC5}"/>
                </a:ext>
              </a:extLst>
            </p:cNvPr>
            <p:cNvSpPr/>
            <p:nvPr/>
          </p:nvSpPr>
          <p:spPr>
            <a:xfrm>
              <a:off x="8088435" y="1881065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58052D-7FBD-6847-B96F-2AE305E8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34974" y="2027604"/>
              <a:ext cx="463549" cy="46354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2FC95A-A685-014F-AF9B-FB603C089E92}"/>
              </a:ext>
            </a:extLst>
          </p:cNvPr>
          <p:cNvGrpSpPr/>
          <p:nvPr/>
        </p:nvGrpSpPr>
        <p:grpSpPr>
          <a:xfrm>
            <a:off x="3699821" y="1881065"/>
            <a:ext cx="756626" cy="758952"/>
            <a:chOff x="3352312" y="1881065"/>
            <a:chExt cx="756626" cy="75662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CFC30-B6A7-2245-A080-5EA66F0DB9C7}"/>
                </a:ext>
              </a:extLst>
            </p:cNvPr>
            <p:cNvSpPr/>
            <p:nvPr/>
          </p:nvSpPr>
          <p:spPr>
            <a:xfrm>
              <a:off x="3352312" y="1881065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BB628F-594F-1444-A88C-5C76DB0E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670" y="2027604"/>
              <a:ext cx="439892" cy="43989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8411B3-E1F8-2D48-8948-ADE9B0A663A2}"/>
              </a:ext>
            </a:extLst>
          </p:cNvPr>
          <p:cNvGrpSpPr/>
          <p:nvPr/>
        </p:nvGrpSpPr>
        <p:grpSpPr>
          <a:xfrm>
            <a:off x="3699821" y="4032375"/>
            <a:ext cx="756626" cy="756626"/>
            <a:chOff x="3352312" y="4424972"/>
            <a:chExt cx="756626" cy="75662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378112-E322-4148-AB0A-7CD2CEF828F1}"/>
                </a:ext>
              </a:extLst>
            </p:cNvPr>
            <p:cNvSpPr/>
            <p:nvPr/>
          </p:nvSpPr>
          <p:spPr>
            <a:xfrm>
              <a:off x="3352312" y="4424972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836D8B7-F4E8-EA49-BA31-0A39B764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5947" y="4565794"/>
              <a:ext cx="498427" cy="4984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A8770-2A59-6D40-8750-D27C580BA7E8}"/>
              </a:ext>
            </a:extLst>
          </p:cNvPr>
          <p:cNvGrpSpPr/>
          <p:nvPr/>
        </p:nvGrpSpPr>
        <p:grpSpPr>
          <a:xfrm>
            <a:off x="7735555" y="4032375"/>
            <a:ext cx="756626" cy="756626"/>
            <a:chOff x="8064989" y="4624264"/>
            <a:chExt cx="756626" cy="7566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0664A-C855-D642-A0C6-F789512AD7BF}"/>
                </a:ext>
              </a:extLst>
            </p:cNvPr>
            <p:cNvSpPr/>
            <p:nvPr/>
          </p:nvSpPr>
          <p:spPr>
            <a:xfrm>
              <a:off x="8064989" y="4624264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699EA96-468E-6A4E-B4D7-D4C02A42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850" y="4779716"/>
              <a:ext cx="492614" cy="49261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CB6AFD-5652-8E48-894A-10291AEBB0F4}"/>
              </a:ext>
            </a:extLst>
          </p:cNvPr>
          <p:cNvSpPr txBox="1"/>
          <p:nvPr/>
        </p:nvSpPr>
        <p:spPr>
          <a:xfrm>
            <a:off x="857214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6D52A-BEEB-E644-A8B2-B07B01EC142B}"/>
              </a:ext>
            </a:extLst>
          </p:cNvPr>
          <p:cNvSpPr txBox="1"/>
          <p:nvPr/>
        </p:nvSpPr>
        <p:spPr>
          <a:xfrm>
            <a:off x="8572143" y="4018919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Message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02FE1-8B50-FA4A-A387-44400BED29B6}"/>
              </a:ext>
            </a:extLst>
          </p:cNvPr>
          <p:cNvSpPr txBox="1"/>
          <p:nvPr/>
        </p:nvSpPr>
        <p:spPr>
          <a:xfrm>
            <a:off x="69471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Quickest Route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CD49C-4124-D841-92BC-75CFC650601C}"/>
              </a:ext>
            </a:extLst>
          </p:cNvPr>
          <p:cNvSpPr txBox="1"/>
          <p:nvPr/>
        </p:nvSpPr>
        <p:spPr>
          <a:xfrm>
            <a:off x="0" y="4018919"/>
            <a:ext cx="36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Activities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B6B2D-201A-AB4F-8E05-505B70208D10}"/>
              </a:ext>
            </a:extLst>
          </p:cNvPr>
          <p:cNvSpPr txBox="1"/>
          <p:nvPr/>
        </p:nvSpPr>
        <p:spPr>
          <a:xfrm>
            <a:off x="164123" y="2237012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leverages most advanced route planning algorithms to find fastest routes/options traveling around campus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288D7-964B-E644-BFCF-81B95E2A0C1E}"/>
              </a:ext>
            </a:extLst>
          </p:cNvPr>
          <p:cNvSpPr txBox="1"/>
          <p:nvPr/>
        </p:nvSpPr>
        <p:spPr>
          <a:xfrm>
            <a:off x="164123" y="4382335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our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users can monitor all the ongoing and future events and activities on the IU campus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9D958-713A-2D4A-9F8D-11C08D7AE672}"/>
              </a:ext>
            </a:extLst>
          </p:cNvPr>
          <p:cNvSpPr txBox="1"/>
          <p:nvPr/>
        </p:nvSpPr>
        <p:spPr>
          <a:xfrm>
            <a:off x="8566515" y="2194367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 with your friends, track their status, activities, and movements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72F72-4688-A243-840E-35BBD66FD23A}"/>
              </a:ext>
            </a:extLst>
          </p:cNvPr>
          <p:cNvSpPr txBox="1"/>
          <p:nvPr/>
        </p:nvSpPr>
        <p:spPr>
          <a:xfrm>
            <a:off x="8566515" y="4410688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anytime,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963483-3975-234D-8A97-02F8FA9B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4" y="-641491"/>
            <a:ext cx="3935727" cy="8522160"/>
          </a:xfrm>
          <a:prstGeom prst="rect">
            <a:avLst/>
          </a:prstGeom>
        </p:spPr>
      </p:pic>
      <p:pic>
        <p:nvPicPr>
          <p:cNvPr id="7" name="Picture 6" descr="A picture containing text, electronics, dark&#10;&#10;Description automatically generated">
            <a:extLst>
              <a:ext uri="{FF2B5EF4-FFF2-40B4-BE49-F238E27FC236}">
                <a16:creationId xmlns:a16="http://schemas.microsoft.com/office/drawing/2014/main" id="{730AD941-B4B0-DE4A-88D5-BE95B59E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54" y="-641491"/>
            <a:ext cx="3935726" cy="8522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111307-50C2-9340-8CF8-9DEE7ED9480C}"/>
              </a:ext>
            </a:extLst>
          </p:cNvPr>
          <p:cNvSpPr txBox="1"/>
          <p:nvPr/>
        </p:nvSpPr>
        <p:spPr>
          <a:xfrm>
            <a:off x="6828762" y="154340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Privacy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E40B-75AB-0642-8106-0F48A12419B7}"/>
              </a:ext>
            </a:extLst>
          </p:cNvPr>
          <p:cNvSpPr txBox="1"/>
          <p:nvPr/>
        </p:nvSpPr>
        <p:spPr>
          <a:xfrm>
            <a:off x="6828762" y="1174070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9CA10-E61B-1B42-95E6-FA5B2A2A542C}"/>
              </a:ext>
            </a:extLst>
          </p:cNvPr>
          <p:cNvSpPr txBox="1"/>
          <p:nvPr/>
        </p:nvSpPr>
        <p:spPr>
          <a:xfrm>
            <a:off x="6828762" y="3203229"/>
            <a:ext cx="4566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and data requests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CE5C5-1475-634F-9E05-A3F479508E79}"/>
              </a:ext>
            </a:extLst>
          </p:cNvPr>
          <p:cNvSpPr txBox="1"/>
          <p:nvPr/>
        </p:nvSpPr>
        <p:spPr>
          <a:xfrm>
            <a:off x="6828762" y="4506249"/>
            <a:ext cx="4566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contents and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2566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F48937-5F09-8840-9864-9400D74A26ED}"/>
              </a:ext>
            </a:extLst>
          </p:cNvPr>
          <p:cNvSpPr txBox="1"/>
          <p:nvPr/>
        </p:nvSpPr>
        <p:spPr>
          <a:xfrm>
            <a:off x="7436291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13DF-7458-4343-9227-512684E32235}"/>
              </a:ext>
            </a:extLst>
          </p:cNvPr>
          <p:cNvSpPr txBox="1"/>
          <p:nvPr/>
        </p:nvSpPr>
        <p:spPr>
          <a:xfrm>
            <a:off x="6767512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3646746" y="459594"/>
            <a:ext cx="4898507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Users &amp; Market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EA5FF-0DF7-C044-995C-6F41BD8D940C}"/>
              </a:ext>
            </a:extLst>
          </p:cNvPr>
          <p:cNvCxnSpPr>
            <a:cxnSpLocks/>
          </p:cNvCxnSpPr>
          <p:nvPr/>
        </p:nvCxnSpPr>
        <p:spPr>
          <a:xfrm>
            <a:off x="3646745" y="1204925"/>
            <a:ext cx="48985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DC4AD-35DB-8E47-9184-10015F487041}"/>
              </a:ext>
            </a:extLst>
          </p:cNvPr>
          <p:cNvSpPr txBox="1"/>
          <p:nvPr/>
        </p:nvSpPr>
        <p:spPr>
          <a:xfrm>
            <a:off x="2094293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Faculties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CA1D9-99E6-D142-851B-EDEF7C558685}"/>
              </a:ext>
            </a:extLst>
          </p:cNvPr>
          <p:cNvSpPr txBox="1"/>
          <p:nvPr/>
        </p:nvSpPr>
        <p:spPr>
          <a:xfrm>
            <a:off x="1425514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311</Words>
  <Application>Microsoft Macintosh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 MT Condensed Light</vt:lpstr>
      <vt:lpstr>Arial</vt:lpstr>
      <vt:lpstr>Calibri</vt:lpstr>
      <vt:lpstr>Calibri Light</vt:lpstr>
      <vt:lpstr>Office Theme</vt:lpstr>
      <vt:lpstr>ConnectIU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connectIU</dc:title>
  <dc:creator>Ye, Kaisen</dc:creator>
  <cp:lastModifiedBy>Ye, Kaisen</cp:lastModifiedBy>
  <cp:revision>19</cp:revision>
  <cp:lastPrinted>2022-02-04T01:36:19Z</cp:lastPrinted>
  <dcterms:created xsi:type="dcterms:W3CDTF">2022-01-29T02:02:07Z</dcterms:created>
  <dcterms:modified xsi:type="dcterms:W3CDTF">2022-04-09T23:08:26Z</dcterms:modified>
</cp:coreProperties>
</file>