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62850" cy="106902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7640" y="141840"/>
            <a:ext cx="680544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8000" y="57394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141840"/>
            <a:ext cx="680544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6568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7640" y="141840"/>
            <a:ext cx="680544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912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8060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7800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912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98060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141840"/>
            <a:ext cx="680544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141840"/>
            <a:ext cx="680544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7640" y="141840"/>
            <a:ext cx="680544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141840"/>
            <a:ext cx="680544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7640" y="141840"/>
            <a:ext cx="6805440" cy="1090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7640" y="141840"/>
            <a:ext cx="680544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7640" y="141840"/>
            <a:ext cx="680544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568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7640" y="141840"/>
            <a:ext cx="680544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7640" y="141840"/>
            <a:ext cx="6805440" cy="235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5120640" y="274320"/>
            <a:ext cx="1645560" cy="1645560"/>
            <a:chOff x="5120640" y="274320"/>
            <a:chExt cx="1645560" cy="1645560"/>
          </a:xfrm>
        </p:grpSpPr>
        <p:pic>
          <p:nvPicPr>
            <p:cNvPr id="39" name="" descr=""/>
            <p:cNvPicPr/>
            <p:nvPr/>
          </p:nvPicPr>
          <p:blipFill>
            <a:blip r:embed="rId1">
              <a:grayscl/>
            </a:blip>
            <a:stretch/>
          </p:blipFill>
          <p:spPr>
            <a:xfrm>
              <a:off x="5297760" y="412200"/>
              <a:ext cx="1360080" cy="1401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CustomShape 2"/>
            <p:cNvSpPr/>
            <p:nvPr/>
          </p:nvSpPr>
          <p:spPr>
            <a:xfrm>
              <a:off x="5120640" y="274320"/>
              <a:ext cx="1645560" cy="1645560"/>
            </a:xfrm>
            <a:prstGeom prst="ellipse">
              <a:avLst/>
            </a:prstGeom>
            <a:noFill/>
            <a:ln w="29160">
              <a:solidFill>
                <a:srgbClr val="1c1c1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3"/>
            <p:cNvSpPr/>
            <p:nvPr/>
          </p:nvSpPr>
          <p:spPr>
            <a:xfrm>
              <a:off x="5240880" y="398160"/>
              <a:ext cx="1416960" cy="1415520"/>
            </a:xfrm>
            <a:prstGeom prst="ellipse">
              <a:avLst/>
            </a:prstGeom>
            <a:noFill/>
            <a:ln w="19080">
              <a:solidFill>
                <a:srgbClr val="1c1c1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" name="CustomShape 4"/>
          <p:cNvSpPr/>
          <p:nvPr/>
        </p:nvSpPr>
        <p:spPr>
          <a:xfrm>
            <a:off x="1097280" y="914400"/>
            <a:ext cx="25117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596" strike="noStrike">
                <a:solidFill>
                  <a:srgbClr val="404040"/>
                </a:solidFill>
                <a:latin typeface="Open Sans Light"/>
                <a:ea typeface="Open Sans Light"/>
              </a:rPr>
              <a:t>KAISER HAMID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728360" y="1266480"/>
            <a:ext cx="11944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596" strike="noStrike">
                <a:solidFill>
                  <a:srgbClr val="404040"/>
                </a:solidFill>
                <a:latin typeface="Open Sans ExtraBold"/>
                <a:ea typeface="Open Sans ExtraBold"/>
              </a:rPr>
              <a:t>RABBI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Line 6"/>
          <p:cNvSpPr/>
          <p:nvPr/>
        </p:nvSpPr>
        <p:spPr>
          <a:xfrm flipH="1">
            <a:off x="1149840" y="1449360"/>
            <a:ext cx="548640" cy="0"/>
          </a:xfrm>
          <a:prstGeom prst="line">
            <a:avLst/>
          </a:prstGeom>
          <a:ln>
            <a:solidFill>
              <a:srgbClr val="1c1c1c"/>
            </a:solidFill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7"/>
          <p:cNvSpPr/>
          <p:nvPr/>
        </p:nvSpPr>
        <p:spPr>
          <a:xfrm>
            <a:off x="2906640" y="1449360"/>
            <a:ext cx="548640" cy="0"/>
          </a:xfrm>
          <a:prstGeom prst="line">
            <a:avLst/>
          </a:prstGeom>
          <a:ln>
            <a:solidFill>
              <a:srgbClr val="1c1c1c"/>
            </a:solidFill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1066320" y="1645920"/>
            <a:ext cx="259092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296" strike="noStrike">
                <a:solidFill>
                  <a:srgbClr val="5b9bd5"/>
                </a:solidFill>
                <a:latin typeface="Open Sans SemiBold"/>
                <a:ea typeface="Open Sans SemiBold"/>
              </a:rPr>
              <a:t>SOFTWARE ENGINEER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457200" y="2911320"/>
            <a:ext cx="6857640" cy="32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latin typeface="Open Sans"/>
              </a:rPr>
              <a:t>TigerIT Bangladesh Limited</a:t>
            </a:r>
            <a:r>
              <a:rPr b="0" lang="en-US" sz="1100" spc="-1" strike="noStrike">
                <a:latin typeface="Open Sans"/>
              </a:rPr>
              <a:t>​, Banani — ​ </a:t>
            </a:r>
            <a:r>
              <a:rPr b="1" i="1" lang="en-US" sz="1100" spc="-1" strike="noStrike">
                <a:latin typeface="Open Sans"/>
              </a:rPr>
              <a:t>Software Engineer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Open Sans Light"/>
              </a:rPr>
              <a:t>October 2019 - PRESENT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Open Sans"/>
              </a:rPr>
              <a:t>Working on Enterprise Solutions for Government agencies like - Vehicle Number Plate Recognition for BRTA, Musked Face Recognition from NID images, Pose Estimation and Action Recognition.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latin typeface="Open Sans"/>
              </a:rPr>
              <a:t>Upskillable</a:t>
            </a:r>
            <a:r>
              <a:rPr b="0" lang="en-US" sz="1100" spc="-1" strike="noStrike">
                <a:latin typeface="Open Sans"/>
              </a:rPr>
              <a:t>​, Gulshan — ​ </a:t>
            </a:r>
            <a:r>
              <a:rPr b="1" i="1" lang="en-US" sz="1100" spc="-1" strike="noStrike">
                <a:latin typeface="Open Sans"/>
              </a:rPr>
              <a:t>Data Scientist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Open Sans Light"/>
              </a:rPr>
              <a:t>July 2019 - September 2019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Open Sans"/>
              </a:rPr>
              <a:t>Responsible for creating Recommendation System to automate the hiring process.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latin typeface="Open Sans"/>
              </a:rPr>
              <a:t>Dreamerz Lab​</a:t>
            </a:r>
            <a:r>
              <a:rPr b="0" lang="en-US" sz="1100" spc="-1" strike="noStrike">
                <a:latin typeface="Open Sans"/>
              </a:rPr>
              <a:t>, Lalmatia — ​ </a:t>
            </a:r>
            <a:r>
              <a:rPr b="1" i="1" lang="en-US" sz="1100" spc="-1" strike="noStrike">
                <a:latin typeface="Open Sans"/>
              </a:rPr>
              <a:t>Software Engineer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Open Sans Light"/>
              </a:rPr>
              <a:t>January 2019 - June 2019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Open Sans"/>
              </a:rPr>
              <a:t>Augmented Reality and Virtual Reality applications and Game Development in Unity3D.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100" spc="-1" strike="noStrike">
                <a:latin typeface="Open Sans"/>
              </a:rPr>
              <a:t>Online Data Science Author</a:t>
            </a:r>
            <a:r>
              <a:rPr b="0" lang="en-US" sz="1100" spc="-1" strike="noStrike">
                <a:latin typeface="Open Sans"/>
              </a:rPr>
              <a:t>​ at </a:t>
            </a:r>
            <a:r>
              <a:rPr b="1" lang="en-US" sz="1100" spc="-1" strike="noStrike">
                <a:latin typeface="Open Sans"/>
              </a:rPr>
              <a:t>Udemy​</a:t>
            </a:r>
            <a:r>
              <a:rPr b="0" lang="en-US" sz="1100" spc="-1" strike="noStrike">
                <a:latin typeface="Open Sans"/>
              </a:rPr>
              <a:t> and ​ </a:t>
            </a:r>
            <a:r>
              <a:rPr b="1" lang="en-US" sz="1100" spc="-1" strike="noStrike">
                <a:latin typeface="Open Sans"/>
              </a:rPr>
              <a:t>Packt​ ​ Publication Ltd​.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Open Sans Light"/>
              </a:rPr>
              <a:t>February 2018 - December 2018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Open Sans"/>
              </a:rPr>
              <a:t>Created several online premium courses in Machine Learning, Deep Learning &amp; Artificial Intelligence.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421200" y="2286000"/>
            <a:ext cx="16524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5b9bd5"/>
                </a:solidFill>
                <a:latin typeface="Open Sans"/>
              </a:rPr>
              <a:t>EXPERIENCE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2020-08-04T01:40:10Z</dcterms:created>
  <dc:creator/>
  <dc:description/>
  <dc:language>en-US</dc:language>
  <cp:lastModifiedBy/>
  <dcterms:modified xsi:type="dcterms:W3CDTF">2020-08-04T02:20:12Z</dcterms:modified>
  <cp:revision>4</cp:revision>
  <dc:subject/>
  <dc:title/>
</cp:coreProperties>
</file>