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62850" cy="106902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912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806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80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912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806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8000" y="426240"/>
            <a:ext cx="6806160" cy="82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76080" y="786960"/>
            <a:ext cx="7093800" cy="3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Roboto Light"/>
                <a:ea typeface="Noto Sans CJK SC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Roboto Light"/>
                <a:ea typeface="Noto Sans CJK SC"/>
              </a:rPr>
              <a:t>github.com/ZerOne288 |       linkedin.com/in/kaiserhamidrabbi/ |       hamid.zerone@gmail.com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783440" y="129960"/>
            <a:ext cx="3728880" cy="5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86" strike="noStrike">
                <a:solidFill>
                  <a:srgbClr val="666666"/>
                </a:solidFill>
                <a:latin typeface="Roboto Light"/>
                <a:ea typeface="Open Sans SemiBold"/>
              </a:rPr>
              <a:t>Kaiser Hamid</a:t>
            </a:r>
            <a:r>
              <a:rPr b="0" lang="en-US" sz="3200" spc="-86" strike="noStrike">
                <a:solidFill>
                  <a:srgbClr val="666666"/>
                </a:solidFill>
                <a:latin typeface="Roboto"/>
                <a:ea typeface="Open Sans SemiBold"/>
              </a:rPr>
              <a:t> </a:t>
            </a:r>
            <a:r>
              <a:rPr b="0" lang="en-US" sz="3200" spc="-86" strike="noStrike">
                <a:solidFill>
                  <a:srgbClr val="333333"/>
                </a:solidFill>
                <a:latin typeface="Roboto"/>
                <a:ea typeface="Open Sans SemiBold"/>
              </a:rPr>
              <a:t>Rabbi</a:t>
            </a:r>
            <a:r>
              <a:rPr b="1" lang="en-US" sz="3200" spc="-86" strike="noStrike">
                <a:solidFill>
                  <a:srgbClr val="333333"/>
                </a:solidFill>
                <a:latin typeface="Roboto"/>
                <a:ea typeface="Open Sans SemiBold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rot="16200">
            <a:off x="265320" y="1482480"/>
            <a:ext cx="7049160" cy="37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TIGERIT BANGLADESH LTD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​ |​ SOFTWARE ENGINEER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October 2019 – Present | Banani, Dhaka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Developed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InsightFace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model for </a:t>
            </a:r>
            <a:r>
              <a:rPr b="0" i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Masked Face Detection and Recognition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using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Python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Added Masked Face Recognition features and trained and tested the model features from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scratch. Implemented Multiprocessing and Threading to the pipeline and improved the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execution time up-to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10x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time faster in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4.2 million </a:t>
            </a:r>
            <a:r>
              <a:rPr b="0" i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National ID Card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image data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MSG3D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and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MMSkeleton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model for </a:t>
            </a:r>
            <a:r>
              <a:rPr b="0" i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Pose Estimation and Action Recognition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using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Python.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Trained the model from scratch for our own customized class of action and got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40%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accuracy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 VEHICLE NUMBER PLATE RECOGNITION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project for </a:t>
            </a:r>
            <a:r>
              <a:rPr b="0" i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Bangladesh Road Transport Authority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Government Project using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Python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Flask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Rest API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UPSKILLABLE Inc.​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| DATA SCIENTIST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July 2019 - September 2019 | Gulshan, Dhaka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Responsible for automating and prioritizing the hiring process task using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SQL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Python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Designed and developed 2 separate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Recommendation System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to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recommend relevant jobs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and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candidates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and vice versa using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Stacked AutoEncoder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in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Python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and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Flask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and it helped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them to find right job for the best suited candidate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DREAMERZ LAB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| SOFTWARE ENGINEER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January 2019 - June 2019 | Lalmatia, Dhaka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Augmented Reality and Virtual Reality applications and Game Development in Unity3D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Created and Augmented Reality Game named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Demon Slayer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using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c#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in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Unity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51640" y="1175040"/>
            <a:ext cx="2106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latin typeface="Roboto Light"/>
                <a:ea typeface="DejaVu Sans"/>
              </a:rPr>
              <a:t>WORK EXPERIENCE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2" name="Group 5"/>
          <p:cNvGrpSpPr/>
          <p:nvPr/>
        </p:nvGrpSpPr>
        <p:grpSpPr>
          <a:xfrm>
            <a:off x="493200" y="846720"/>
            <a:ext cx="255600" cy="212040"/>
            <a:chOff x="493200" y="846720"/>
            <a:chExt cx="255600" cy="212040"/>
          </a:xfrm>
        </p:grpSpPr>
        <p:pic>
          <p:nvPicPr>
            <p:cNvPr id="43" name="" descr=""/>
            <p:cNvPicPr/>
            <p:nvPr/>
          </p:nvPicPr>
          <p:blipFill>
            <a:blip r:embed="rId1">
              <a:grayscl/>
            </a:blip>
            <a:stretch/>
          </p:blipFill>
          <p:spPr>
            <a:xfrm>
              <a:off x="493200" y="846720"/>
              <a:ext cx="255600" cy="2120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" name="Line 6"/>
          <p:cNvSpPr/>
          <p:nvPr/>
        </p:nvSpPr>
        <p:spPr>
          <a:xfrm>
            <a:off x="-238680" y="1062360"/>
            <a:ext cx="8152200" cy="180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274320" y="5733720"/>
            <a:ext cx="136908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latin typeface="Roboto Light"/>
                <a:ea typeface="DejaVu Sans"/>
              </a:rPr>
              <a:t>EDUCATION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74320" y="8980560"/>
            <a:ext cx="136908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latin typeface="Roboto Light"/>
                <a:ea typeface="DejaVu Sans"/>
              </a:rPr>
              <a:t>FUN FACTS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 rot="16200">
            <a:off x="263160" y="9330120"/>
            <a:ext cx="7297560" cy="32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 ONLINE DATA SCIENCE INSTRUCTOR​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| UDEMY and ​ PACKT​ ​ PUBLICATION LTD​.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February 2018 - December 2018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Authored 4 online premium courses in Machine Learning, Deep Learning &amp; Artificial Intelligence.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 MEGA RACER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at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TOUCH TYPING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with average typing speed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85 WPM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and Ranked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Top 10%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percentile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>
            <a:grayscl/>
          </a:blip>
          <a:stretch/>
        </p:blipFill>
        <p:spPr>
          <a:xfrm>
            <a:off x="5077800" y="842040"/>
            <a:ext cx="180360" cy="180360"/>
          </a:xfrm>
          <a:prstGeom prst="rect">
            <a:avLst/>
          </a:prstGeom>
          <a:ln>
            <a:noFill/>
          </a:ln>
        </p:spPr>
      </p:pic>
      <p:sp>
        <p:nvSpPr>
          <p:cNvPr id="49" name="CustomShape 10"/>
          <p:cNvSpPr/>
          <p:nvPr/>
        </p:nvSpPr>
        <p:spPr>
          <a:xfrm rot="16200">
            <a:off x="265680" y="6090480"/>
            <a:ext cx="7048440" cy="37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OTTO-VON GUERICKE UNIVERSITY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​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MASTER’S OF SCIENCE | DATA AND KNOWLEDGE ENGINEERING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Dropped out February 2018 | Magdeburg, Germany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Major: Computer Science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Extensive Elective Coursework in: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Machine Learning, Data Mining, Big Data Storage and Processing, Recommendation System,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Information Retrieval, Distributed Database Management, Advanced Database Model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AHSANULLAH UNIVERSITY OF SCIENCE AND TECHNOLOGY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BACHELOR OF SCIENCE | COMPUTER SCIENCE AND ENGINEERING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Graduated October 2014 | Dhaka, Bangladesh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Major: Computer Science | 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CGPA: 3.264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Extensive completed Coursework in: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 Data Structure, Algorithms, Numerical Methods, Artificial Intelligence, Data Communication, 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DejaVu Sans"/>
              </a:rPr>
              <a:t>Computer Graphics, Pattern Recognition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3">
            <a:grayscl/>
          </a:blip>
          <a:stretch/>
        </p:blipFill>
        <p:spPr>
          <a:xfrm>
            <a:off x="2461680" y="842400"/>
            <a:ext cx="181800" cy="18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2020-08-04T01:40:10Z</dcterms:created>
  <dc:creator/>
  <dc:description/>
  <dc:language>en-US</dc:language>
  <cp:lastModifiedBy/>
  <dcterms:modified xsi:type="dcterms:W3CDTF">2020-08-27T14:25:44Z</dcterms:modified>
  <cp:revision>93</cp:revision>
  <dc:subject/>
  <dc:title/>
</cp:coreProperties>
</file>