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902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8000" y="426240"/>
            <a:ext cx="6806160" cy="82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63440" y="777960"/>
            <a:ext cx="372240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86" strike="noStrike">
                <a:solidFill>
                  <a:srgbClr val="666666"/>
                </a:solidFill>
                <a:latin typeface="Roboto Light"/>
                <a:ea typeface="Open Sans SemiBold"/>
              </a:rPr>
              <a:t>Abdul Hamid</a:t>
            </a:r>
            <a:r>
              <a:rPr b="0" lang="en-US" sz="3200" spc="-86" strike="noStrike">
                <a:solidFill>
                  <a:srgbClr val="666666"/>
                </a:solidFill>
                <a:latin typeface="Roboto"/>
                <a:ea typeface="Open Sans SemiBold"/>
              </a:rPr>
              <a:t> </a:t>
            </a:r>
            <a:r>
              <a:rPr b="0" lang="en-US" sz="3200" spc="-86" strike="noStrike">
                <a:solidFill>
                  <a:srgbClr val="333333"/>
                </a:solidFill>
                <a:latin typeface="Roboto"/>
                <a:ea typeface="Open Sans SemiBold"/>
              </a:rPr>
              <a:t>Daria</a:t>
            </a:r>
            <a:r>
              <a:rPr b="1" lang="en-US" sz="3200" spc="-86" strike="noStrike">
                <a:solidFill>
                  <a:srgbClr val="333333"/>
                </a:solidFill>
                <a:latin typeface="Roboto"/>
                <a:ea typeface="Open Sans SemiBold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 rot="16200">
            <a:off x="256680" y="2987280"/>
            <a:ext cx="7043760" cy="49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Assistant Executive Engineer/Colony Chittagong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–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Bangladesh Railway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​​ | 12.12.2018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– 21.06.2019 (Retirement)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SSAE/Estimator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–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Bangladesh Railway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​​ | Divisional Engineer -1, Chittagong | 06.07.2004 – 11.12.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2018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SAE/WAY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Bangladesh Railway​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| Sholoshohor, Chittagong | 21.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07.1994 – 05.07.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2004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 Successfully passed and selected in Division written and viva exam and after completing 1 year divisional training, joined as a SAE/WAY in Sholoshohor, Chittagong.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Junior Auditor – Bangladesh Railway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| T.A. Branch, Chittagong | 17.12.1987 – 20.07.1994 (Joining)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51640" y="2600640"/>
            <a:ext cx="21002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Roboto Light"/>
                <a:ea typeface="DejaVu Sans"/>
              </a:rPr>
              <a:t>WORK EXPERIENCE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Line 4"/>
          <p:cNvSpPr/>
          <p:nvPr/>
        </p:nvSpPr>
        <p:spPr>
          <a:xfrm>
            <a:off x="-266760" y="2358360"/>
            <a:ext cx="8152200" cy="180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274320" y="5192280"/>
            <a:ext cx="13626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Roboto Light"/>
                <a:ea typeface="DejaVu Sans"/>
              </a:rPr>
              <a:t>EDUCATION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 rot="16200">
            <a:off x="265680" y="5593680"/>
            <a:ext cx="7041960" cy="37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Diploma Engineering (Civil) |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1986 | 1</a:t>
            </a:r>
            <a:r>
              <a:rPr b="0" lang="en-US" sz="1200" spc="-1" strike="noStrike" baseline="14000000">
                <a:solidFill>
                  <a:srgbClr val="000000"/>
                </a:solidFill>
                <a:latin typeface="Roboto"/>
                <a:ea typeface="DejaVu Sans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division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Higher Secondary Certificate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| 1979 | 2</a:t>
            </a:r>
            <a:r>
              <a:rPr b="0" lang="en-US" sz="1200" spc="-1" strike="noStrike" baseline="14000000">
                <a:solidFill>
                  <a:srgbClr val="000000"/>
                </a:solidFill>
                <a:latin typeface="Roboto"/>
                <a:ea typeface="DejaVu Sans"/>
              </a:rPr>
              <a:t>nd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division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Secondary School Certificate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| 1976 | 2</a:t>
            </a:r>
            <a:r>
              <a:rPr b="0" lang="en-US" sz="1200" spc="-1" strike="noStrike" baseline="14000000">
                <a:solidFill>
                  <a:srgbClr val="000000"/>
                </a:solidFill>
                <a:latin typeface="Roboto"/>
                <a:ea typeface="DejaVu Sans"/>
              </a:rPr>
              <a:t>nd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division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74320" y="6380640"/>
            <a:ext cx="26517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Roboto Light"/>
                <a:ea typeface="DejaVu Sans"/>
              </a:rPr>
              <a:t>PERSONAL INFORMATION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 rot="16200">
            <a:off x="265680" y="6674040"/>
            <a:ext cx="7041960" cy="37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Full name: Abdul Hamid Daria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Father’s name: Late Hasan Uddin Daria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Mother’s name: Late Golejan Bibi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Present Address: Plot - 189 (Spring Field), Satarkul Road, Uttar Badda, Dhaka – 1212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Permanent Address: Village: Hatbaria, P.O: Karpara, Thana/District: Gopalganj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Date Of Birth: 21-06-1960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National ID number: 4628678247 | TIN number: 153351645867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Phone: 01727800090/ 01671926803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983840" y="479520"/>
            <a:ext cx="1243440" cy="15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2020-08-04T01:40:10Z</dcterms:created>
  <dc:creator/>
  <dc:description/>
  <dc:language>en-US</dc:language>
  <cp:lastModifiedBy/>
  <dcterms:modified xsi:type="dcterms:W3CDTF">2020-11-02T22:48:30Z</dcterms:modified>
  <cp:revision>146</cp:revision>
  <dc:subject/>
  <dc:title/>
</cp:coreProperties>
</file>