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7562850" cy="1069022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68061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78000" y="5739480"/>
            <a:ext cx="68061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65680" y="25012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78000" y="57394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865680" y="57394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219132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679120" y="2501280"/>
            <a:ext cx="219132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980600" y="2501280"/>
            <a:ext cx="219132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78000" y="5739480"/>
            <a:ext cx="219132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679120" y="5739480"/>
            <a:ext cx="219132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980600" y="5739480"/>
            <a:ext cx="219132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78000" y="2501280"/>
            <a:ext cx="6806160" cy="619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6806160" cy="619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3321360" cy="619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865680" y="2501280"/>
            <a:ext cx="3321360" cy="619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78000" y="426240"/>
            <a:ext cx="6806160" cy="827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865680" y="2501280"/>
            <a:ext cx="3321360" cy="619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78000" y="57394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3321360" cy="619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865680" y="25012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865680" y="57394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865680" y="2501280"/>
            <a:ext cx="33213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78000" y="5739480"/>
            <a:ext cx="6806160" cy="2957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8000" y="426240"/>
            <a:ext cx="6806160" cy="178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6806160" cy="619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24080" y="786960"/>
            <a:ext cx="7094520" cy="3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US" sz="1200" spc="-1" strike="noStrike">
                <a:solidFill>
                  <a:srgbClr val="000000"/>
                </a:solidFill>
                <a:latin typeface="Raleway Thin"/>
                <a:ea typeface="Noto Sans CJK SC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Raleway Thin"/>
                <a:ea typeface="Noto Sans CJK SC"/>
              </a:rPr>
              <a:t>github.com/ZerOne288 |       linkedin.com/in/kaiserhamidrabbi/ |      hamid.zerone@gmail.com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939680" y="129960"/>
            <a:ext cx="3456360" cy="5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86" strike="noStrike">
                <a:solidFill>
                  <a:srgbClr val="666666"/>
                </a:solidFill>
                <a:latin typeface="Lato Light"/>
                <a:ea typeface="Open Sans SemiBold"/>
              </a:rPr>
              <a:t>Kaiser Hamid </a:t>
            </a:r>
            <a:r>
              <a:rPr b="1" lang="en-US" sz="3200" spc="-86" strike="noStrike">
                <a:solidFill>
                  <a:srgbClr val="333333"/>
                </a:solidFill>
                <a:latin typeface="Lato Light"/>
                <a:ea typeface="Open Sans SemiBold"/>
              </a:rPr>
              <a:t>Rabbi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 rot="16200">
            <a:off x="265320" y="1482840"/>
            <a:ext cx="7287120" cy="37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Lato"/>
                <a:ea typeface="DejaVu Sans"/>
              </a:rPr>
              <a:t>TIGERIT BANGLADESH LTD</a:t>
            </a:r>
            <a:r>
              <a:rPr b="0" lang="en-US" sz="1100" spc="-1" strike="noStrike">
                <a:solidFill>
                  <a:srgbClr val="000000"/>
                </a:solidFill>
                <a:latin typeface="Lato Light"/>
                <a:ea typeface="DejaVu Sans"/>
              </a:rPr>
              <a:t>​ |​ </a:t>
            </a: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OFTWARE </a:t>
            </a: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NGINEER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aleway Thin"/>
                <a:ea typeface="DejaVu Sans"/>
              </a:rPr>
              <a:t>October 2019 – Present | Banani, Dhaka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Lato"/>
                <a:ea typeface="DejaVu Sans"/>
              </a:rPr>
              <a:t>-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 Developed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InsightFace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 model for </a:t>
            </a:r>
            <a:r>
              <a:rPr b="0" i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Masked Face Detection and Recognition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 using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Python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. In Facial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Recognition Application, added Masked Face Recognition features and trained and tested the model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features from scratch. Implemented Multiprocessing and Threading to the pipeline and improved the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execution time up-to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10x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time faster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4.2 million </a:t>
            </a:r>
            <a:r>
              <a:rPr b="0" i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National ID Card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image data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Lato"/>
                <a:ea typeface="DejaVu Sans"/>
              </a:rPr>
              <a:t>-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MSG3D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 and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MMSkeleton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model for </a:t>
            </a:r>
            <a:r>
              <a:rPr b="0" i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Pose Estimation and Action Recognition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using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Python.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Trained the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model from scratch for our own customized class of action and got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40%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accuracy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Lato"/>
                <a:ea typeface="DejaVu Sans"/>
              </a:rPr>
              <a:t>-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 VEHICLE NUMBER PLATE RECOGNITION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project for </a:t>
            </a:r>
            <a:r>
              <a:rPr b="0" i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Bangladesh Road Transport Authority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Government Project using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Python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,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Flask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,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Rest API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Lato"/>
                <a:ea typeface="DejaVu Sans"/>
              </a:rPr>
              <a:t>UPSKILLABLE Inc.​</a:t>
            </a:r>
            <a:r>
              <a:rPr b="0" lang="en-US" sz="1100" spc="-1" strike="noStrike">
                <a:solidFill>
                  <a:srgbClr val="000000"/>
                </a:solidFill>
                <a:latin typeface="Lato Light"/>
                <a:ea typeface="DejaVu Sans"/>
              </a:rPr>
              <a:t> | </a:t>
            </a: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ATA </a:t>
            </a: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CIENTIST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aleway Thin"/>
                <a:ea typeface="DejaVu Sans"/>
              </a:rPr>
              <a:t>July 2019 - September 2019 | Gulshan, Dhaka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Lato"/>
                <a:ea typeface="DejaVu Sans"/>
              </a:rPr>
              <a:t>-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 Responsible for automating and prioritizing the hiring process task using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SQL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,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Python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Lato"/>
                <a:ea typeface="DejaVu Sans"/>
              </a:rPr>
              <a:t>-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 Designed and developed 2 separate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Recommendation System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to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recommend relevant jobs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and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candidates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 and vice versa using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Stacked AutoEncoder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 in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Python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and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 Flask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and it helped them to find         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right job for the best suited candidate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Lato"/>
                <a:ea typeface="DejaVu Sans"/>
              </a:rPr>
              <a:t>DREAMERZ LAB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DejaVu Sans"/>
              </a:rPr>
              <a:t> | </a:t>
            </a: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OFTWARE </a:t>
            </a: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NGINEER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aleway Thin"/>
                <a:ea typeface="DejaVu Sans"/>
              </a:rPr>
              <a:t>January 2019 - June 2019 | Lalmatia, Dhaka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Lato"/>
                <a:ea typeface="DejaVu Sans"/>
              </a:rPr>
              <a:t>-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 Augmented Reality and Virtual Reality applications and Game Development in Unity3D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Lato"/>
                <a:ea typeface="DejaVu Sans"/>
              </a:rPr>
              <a:t>-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 Created and Augmented Reality Game named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Demon Slayer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using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c#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in 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Unity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251640" y="1175040"/>
            <a:ext cx="2107440" cy="3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666666"/>
                </a:solidFill>
                <a:latin typeface="Lato Light"/>
                <a:ea typeface="DejaVu Sans"/>
              </a:rPr>
              <a:t>WORK EXPERIENCE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42" name="Group 5"/>
          <p:cNvGrpSpPr/>
          <p:nvPr/>
        </p:nvGrpSpPr>
        <p:grpSpPr>
          <a:xfrm>
            <a:off x="277200" y="846720"/>
            <a:ext cx="256320" cy="212760"/>
            <a:chOff x="277200" y="846720"/>
            <a:chExt cx="256320" cy="212760"/>
          </a:xfrm>
        </p:grpSpPr>
        <p:pic>
          <p:nvPicPr>
            <p:cNvPr id="43" name="" descr=""/>
            <p:cNvPicPr/>
            <p:nvPr/>
          </p:nvPicPr>
          <p:blipFill>
            <a:blip r:embed="rId1">
              <a:grayscl/>
            </a:blip>
            <a:stretch/>
          </p:blipFill>
          <p:spPr>
            <a:xfrm>
              <a:off x="277200" y="846720"/>
              <a:ext cx="256320" cy="2127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4" name="Line 6"/>
          <p:cNvSpPr/>
          <p:nvPr/>
        </p:nvSpPr>
        <p:spPr>
          <a:xfrm>
            <a:off x="-238680" y="1062360"/>
            <a:ext cx="8152200" cy="1800"/>
          </a:xfrm>
          <a:prstGeom prst="line">
            <a:avLst/>
          </a:prstGeom>
          <a:ln w="1260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7"/>
          <p:cNvSpPr/>
          <p:nvPr/>
        </p:nvSpPr>
        <p:spPr>
          <a:xfrm>
            <a:off x="274320" y="5841720"/>
            <a:ext cx="1369800" cy="3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666666"/>
                </a:solidFill>
                <a:latin typeface="Lato Light"/>
                <a:ea typeface="DejaVu Sans"/>
              </a:rPr>
              <a:t>EDUCATION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274320" y="8980560"/>
            <a:ext cx="1369800" cy="3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666666"/>
                </a:solidFill>
                <a:latin typeface="Lato Light"/>
                <a:ea typeface="DejaVu Sans"/>
              </a:rPr>
              <a:t>FUN FACTS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 rot="16200">
            <a:off x="263880" y="9330840"/>
            <a:ext cx="7287120" cy="32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Lato"/>
                <a:ea typeface="DejaVu Sans"/>
              </a:rPr>
              <a:t>-</a:t>
            </a:r>
            <a:r>
              <a:rPr b="1" lang="en-US" sz="1200" spc="-1" strike="noStrike">
                <a:solidFill>
                  <a:srgbClr val="000000"/>
                </a:solidFill>
                <a:latin typeface="Lato"/>
                <a:ea typeface="DejaVu Sans"/>
              </a:rPr>
              <a:t> ONLINE DATA SCIENCE INSTRUCTOR​</a:t>
            </a:r>
            <a:r>
              <a:rPr b="0" lang="en-US" sz="1200" spc="-1" strike="noStrike">
                <a:solidFill>
                  <a:srgbClr val="000000"/>
                </a:solidFill>
                <a:latin typeface="Lato"/>
                <a:ea typeface="DejaVu Sans"/>
              </a:rPr>
              <a:t> | </a:t>
            </a: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DEMY and ​ </a:t>
            </a: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P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ACKT​ ​ </a:t>
            </a: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P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UBLICATION </a:t>
            </a: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L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TD​.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aleway Thin"/>
                <a:ea typeface="DejaVu Sans"/>
              </a:rPr>
              <a:t>February 2018 - December 2018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Lato"/>
                <a:ea typeface="DejaVu Sans"/>
              </a:rPr>
              <a:t>-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 Authored 4 online premium courses in Machine Learning, Deep Learning &amp; Artificial Intelligence.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Lato"/>
                <a:ea typeface="DejaVu Sans"/>
              </a:rPr>
              <a:t>-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Lato"/>
                <a:ea typeface="DejaVu Sans"/>
              </a:rPr>
              <a:t>MEGA RACER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at </a:t>
            </a:r>
            <a:r>
              <a:rPr b="1" lang="en-US" sz="1200" spc="-1" strike="noStrike">
                <a:solidFill>
                  <a:srgbClr val="000000"/>
                </a:solidFill>
                <a:latin typeface="Lato"/>
                <a:ea typeface="DejaVu Sans"/>
              </a:rPr>
              <a:t>TOUCH TYPING</a:t>
            </a:r>
            <a:r>
              <a:rPr b="1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with average typing speed </a:t>
            </a:r>
            <a:r>
              <a:rPr b="1" lang="en-US" sz="1200" spc="-1" strike="noStrike">
                <a:solidFill>
                  <a:srgbClr val="000000"/>
                </a:solidFill>
                <a:latin typeface="Lato"/>
                <a:ea typeface="DejaVu Sans"/>
              </a:rPr>
              <a:t>85 WPM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and Ranked </a:t>
            </a:r>
            <a:r>
              <a:rPr b="1" lang="en-US" sz="1200" spc="-1" strike="noStrike">
                <a:solidFill>
                  <a:srgbClr val="000000"/>
                </a:solidFill>
                <a:latin typeface="Lato"/>
                <a:ea typeface="DejaVu Sans"/>
              </a:rPr>
              <a:t>Top 10%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percentile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>
            <a:grayscl/>
          </a:blip>
          <a:stretch/>
        </p:blipFill>
        <p:spPr>
          <a:xfrm>
            <a:off x="5172120" y="842040"/>
            <a:ext cx="181080" cy="181080"/>
          </a:xfrm>
          <a:prstGeom prst="rect">
            <a:avLst/>
          </a:prstGeom>
          <a:ln>
            <a:noFill/>
          </a:ln>
        </p:spPr>
      </p:pic>
      <p:sp>
        <p:nvSpPr>
          <p:cNvPr id="49" name="CustomShape 10"/>
          <p:cNvSpPr/>
          <p:nvPr/>
        </p:nvSpPr>
        <p:spPr>
          <a:xfrm rot="16200">
            <a:off x="265680" y="6198840"/>
            <a:ext cx="7287120" cy="37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Lato"/>
                <a:ea typeface="DejaVu Sans"/>
              </a:rPr>
              <a:t>OTTO-VON GUERICKE UNIVERSITY</a:t>
            </a:r>
            <a:r>
              <a:rPr b="0" lang="en-US" sz="1100" spc="-1" strike="noStrike">
                <a:solidFill>
                  <a:srgbClr val="000000"/>
                </a:solidFill>
                <a:latin typeface="Lato Light"/>
                <a:ea typeface="DejaVu Sans"/>
              </a:rPr>
              <a:t>​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ASTER’S OF </a:t>
            </a: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SC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IENCE | </a:t>
            </a: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ATA AND </a:t>
            </a: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K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NOWLEDGE </a:t>
            </a: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NGINEERING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Dropped out February 2018 | Magdeburg, Germany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Major: Computer Science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Extensive Elective Coursework in: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Lato"/>
                <a:ea typeface="DejaVu Sans"/>
              </a:rPr>
              <a:t>-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Machine Learning, Data Mining, Big Data Storage and Processing, Recommendation System,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Information Retrieval, Distributed Database Management, Advanced Database Model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Lato"/>
                <a:ea typeface="DejaVu Sans"/>
              </a:rPr>
              <a:t>AHSANULLAH UNIVERSITY OF SCIENCE AND TECHNOLOGY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B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ACHELOR OF </a:t>
            </a: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SC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IENCE | </a:t>
            </a: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OMPUTER </a:t>
            </a: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CIENCE AND </a:t>
            </a:r>
            <a:r>
              <a:rPr b="0" lang="en-US" sz="1300" spc="-1" strike="noStrike">
                <a:solidFill>
                  <a:srgbClr val="000000"/>
                </a:solidFill>
                <a:latin typeface="Raleway Thin"/>
                <a:ea typeface="DejaVu Sans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NGINEERING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Graduated October 2014 | Dhaka, Bangladesh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Major: Computer Science | </a:t>
            </a:r>
            <a:r>
              <a:rPr b="1" lang="en-US" sz="1200" spc="-1" strike="noStrike">
                <a:solidFill>
                  <a:srgbClr val="000000"/>
                </a:solidFill>
                <a:latin typeface="Lato"/>
                <a:ea typeface="DejaVu Sans"/>
              </a:rPr>
              <a:t>CGPA: 3.264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Extensive completed Coursework in: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Lato"/>
                <a:ea typeface="DejaVu Sans"/>
              </a:rPr>
              <a:t>-</a:t>
            </a:r>
            <a:r>
              <a:rPr b="0" lang="en-US" sz="1100" spc="-1" strike="noStrike">
                <a:solidFill>
                  <a:srgbClr val="000000"/>
                </a:solidFill>
                <a:latin typeface="Raleway Thin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Data Structure, Algorithms, Numerical Methods, Artificial Intelligence, Data Communication, 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Computer Graphics, Pattern Recognition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ato Light"/>
                <a:ea typeface="DejaVu Sans"/>
              </a:rPr>
              <a:t>	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3">
            <a:grayscl/>
            <a:lum contrast="-1000"/>
          </a:blip>
          <a:stretch/>
        </p:blipFill>
        <p:spPr>
          <a:xfrm>
            <a:off x="2333880" y="835920"/>
            <a:ext cx="182880" cy="18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Application>LibreOffice/6.4.5.2$Linux_X86_64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2020-08-04T01:40:10Z</dcterms:created>
  <dc:creator/>
  <dc:description/>
  <dc:language>en-US</dc:language>
  <cp:lastModifiedBy/>
  <dcterms:modified xsi:type="dcterms:W3CDTF">2020-08-27T14:22:43Z</dcterms:modified>
  <cp:revision>85</cp:revision>
  <dc:subject/>
  <dc:title/>
</cp:coreProperties>
</file>