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7" r:id="rId4"/>
    <p:sldId id="268" r:id="rId5"/>
    <p:sldId id="25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547a51c92866d04" providerId="LiveId" clId="{566E91E6-25BE-4A2D-812D-7964D1EF8BF8}"/>
    <pc:docChg chg="addSld delSld modSld sldOrd">
      <pc:chgData name="" userId="0547a51c92866d04" providerId="LiveId" clId="{566E91E6-25BE-4A2D-812D-7964D1EF8BF8}" dt="2024-01-19T17:18:25.661" v="16" actId="1038"/>
      <pc:docMkLst>
        <pc:docMk/>
      </pc:docMkLst>
      <pc:sldChg chg="add del">
        <pc:chgData name="" userId="0547a51c92866d04" providerId="LiveId" clId="{566E91E6-25BE-4A2D-812D-7964D1EF8BF8}" dt="2024-01-19T17:17:00.799" v="1"/>
        <pc:sldMkLst>
          <pc:docMk/>
          <pc:sldMk cId="1657794237" sldId="267"/>
        </pc:sldMkLst>
      </pc:sldChg>
      <pc:sldChg chg="modSp add ord">
        <pc:chgData name="" userId="0547a51c92866d04" providerId="LiveId" clId="{566E91E6-25BE-4A2D-812D-7964D1EF8BF8}" dt="2024-01-19T17:17:20.937" v="7" actId="20577"/>
        <pc:sldMkLst>
          <pc:docMk/>
          <pc:sldMk cId="4293674543" sldId="267"/>
        </pc:sldMkLst>
        <pc:spChg chg="mod">
          <ac:chgData name="" userId="0547a51c92866d04" providerId="LiveId" clId="{566E91E6-25BE-4A2D-812D-7964D1EF8BF8}" dt="2024-01-19T17:17:17.612" v="5" actId="20577"/>
          <ac:spMkLst>
            <pc:docMk/>
            <pc:sldMk cId="4293674543" sldId="267"/>
            <ac:spMk id="7" creationId="{5D81D569-B230-F089-2646-39D89976F5D0}"/>
          </ac:spMkLst>
        </pc:spChg>
        <pc:spChg chg="mod">
          <ac:chgData name="" userId="0547a51c92866d04" providerId="LiveId" clId="{566E91E6-25BE-4A2D-812D-7964D1EF8BF8}" dt="2024-01-19T17:17:20.937" v="7" actId="20577"/>
          <ac:spMkLst>
            <pc:docMk/>
            <pc:sldMk cId="4293674543" sldId="267"/>
            <ac:spMk id="166" creationId="{C7CF36A9-82CA-41F6-AB5B-E1357FFABB9E}"/>
          </ac:spMkLst>
        </pc:spChg>
      </pc:sldChg>
      <pc:sldChg chg="add del">
        <pc:chgData name="" userId="0547a51c92866d04" providerId="LiveId" clId="{566E91E6-25BE-4A2D-812D-7964D1EF8BF8}" dt="2024-01-19T17:17:00.799" v="1"/>
        <pc:sldMkLst>
          <pc:docMk/>
          <pc:sldMk cId="357109054" sldId="268"/>
        </pc:sldMkLst>
      </pc:sldChg>
      <pc:sldChg chg="modSp add ord">
        <pc:chgData name="" userId="0547a51c92866d04" providerId="LiveId" clId="{566E91E6-25BE-4A2D-812D-7964D1EF8BF8}" dt="2024-01-19T17:18:25.661" v="16" actId="1038"/>
        <pc:sldMkLst>
          <pc:docMk/>
          <pc:sldMk cId="3780552101" sldId="268"/>
        </pc:sldMkLst>
        <pc:spChg chg="mod">
          <ac:chgData name="" userId="0547a51c92866d04" providerId="LiveId" clId="{566E91E6-25BE-4A2D-812D-7964D1EF8BF8}" dt="2024-01-19T17:17:41.962" v="9" actId="20577"/>
          <ac:spMkLst>
            <pc:docMk/>
            <pc:sldMk cId="3780552101" sldId="268"/>
            <ac:spMk id="20" creationId="{FE65E287-AEF5-D424-D8F8-2746D045816B}"/>
          </ac:spMkLst>
        </pc:spChg>
        <pc:spChg chg="mod">
          <ac:chgData name="" userId="0547a51c92866d04" providerId="LiveId" clId="{566E91E6-25BE-4A2D-812D-7964D1EF8BF8}" dt="2024-01-19T17:17:48.543" v="12" actId="20577"/>
          <ac:spMkLst>
            <pc:docMk/>
            <pc:sldMk cId="3780552101" sldId="268"/>
            <ac:spMk id="22" creationId="{203D01D4-84C8-A656-C060-D4987881D0A1}"/>
          </ac:spMkLst>
        </pc:spChg>
        <pc:spChg chg="mod">
          <ac:chgData name="" userId="0547a51c92866d04" providerId="LiveId" clId="{566E91E6-25BE-4A2D-812D-7964D1EF8BF8}" dt="2024-01-19T17:17:57.874" v="14" actId="20577"/>
          <ac:spMkLst>
            <pc:docMk/>
            <pc:sldMk cId="3780552101" sldId="268"/>
            <ac:spMk id="164" creationId="{6CACB6A8-870A-4832-B3D3-45E780ECDD2F}"/>
          </ac:spMkLst>
        </pc:spChg>
        <pc:spChg chg="mod">
          <ac:chgData name="" userId="0547a51c92866d04" providerId="LiveId" clId="{566E91E6-25BE-4A2D-812D-7964D1EF8BF8}" dt="2024-01-19T17:17:54.692" v="13" actId="20577"/>
          <ac:spMkLst>
            <pc:docMk/>
            <pc:sldMk cId="3780552101" sldId="268"/>
            <ac:spMk id="165" creationId="{24B17E37-31A9-45DD-990F-E3A6D81051EC}"/>
          </ac:spMkLst>
        </pc:spChg>
        <pc:spChg chg="mod">
          <ac:chgData name="" userId="0547a51c92866d04" providerId="LiveId" clId="{566E91E6-25BE-4A2D-812D-7964D1EF8BF8}" dt="2024-01-19T17:17:34.067" v="8" actId="20577"/>
          <ac:spMkLst>
            <pc:docMk/>
            <pc:sldMk cId="3780552101" sldId="268"/>
            <ac:spMk id="166" creationId="{C7CF36A9-82CA-41F6-AB5B-E1357FFABB9E}"/>
          </ac:spMkLst>
        </pc:spChg>
        <pc:spChg chg="mod">
          <ac:chgData name="" userId="0547a51c92866d04" providerId="LiveId" clId="{566E91E6-25BE-4A2D-812D-7964D1EF8BF8}" dt="2024-01-19T17:18:25.661" v="16" actId="1038"/>
          <ac:spMkLst>
            <pc:docMk/>
            <pc:sldMk cId="3780552101" sldId="268"/>
            <ac:spMk id="203" creationId="{CE63EFAF-9D3A-B1F5-1010-982EC5494B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B970-D950-408F-92F6-23C6D0C93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2F98B-0F65-4E3C-BD1E-AEEB4595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96A3-5BF8-474F-8D19-88441C7C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9E4E-2869-458F-91AD-14832245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C445D-A984-480F-A9B9-44EC0153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167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10EE-5078-4CED-B309-24BB9131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B8C8-B3FF-4518-95D3-5C39BBDBA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B2A0-A713-44CF-8551-182C9C97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E825-A758-4901-A3D5-1279C036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78F0-AEEC-4F0F-A608-423DE34C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368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08C0C-F31B-4198-B1F2-E88EC7CAF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89B57-F8DA-414D-B240-7A77E8584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B9DE-63AA-4CC9-8202-B7D5454D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8E0B-983D-47CC-8709-F18BB37D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6586A-76CB-40DE-8FDE-28681EBB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6168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DEA8-1C9A-4974-BD30-992F46B6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B2E9-FAEF-43BD-9890-D37B83AB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E9E8-52F9-4CD4-B0AF-D958BBCD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4395-385B-4B4E-82A2-819BF83E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745D0-0B88-47E1-8EC3-3141420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668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B322-730D-44C1-9C77-6D5940E2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13B10-5F85-463C-A99D-439D7A4A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C041-CD41-4D62-BB89-491DD830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CA29-BBDF-4011-908B-8CCA6E19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70A1-7652-47F9-BD25-C6A9BD42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02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22A6-47DE-453E-9AB8-0DD37F7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E802-81F2-4213-AEBC-27F4D57C1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A7DA-BD59-464A-B03F-D6FB7B347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EBC2-15F1-46B7-B4C0-F2395936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70352-8BC9-46B2-84F7-92900D9B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4278-80DB-4014-92DD-5B0D13D7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056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2E2E-6B84-409B-AF81-AC57F145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2766-C0D3-4520-957B-0135BC21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97AB6-E926-4AB2-8C3F-6023345B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C4815-7875-419C-A454-4142A353E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C483A-4AF5-4AC1-9AEA-7587CBC58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A756F-6FA4-421F-A48B-1A745BA6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62AC3-C99F-41E3-B2A9-5DE0A9BB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98069-57A0-4DD5-9502-17C6F7D2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3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F372-43B1-41A1-A648-94B6BDF6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CAA0A-0077-4C9D-BF25-02105AA6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CBB7C-9576-4384-B2A6-361A86B8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92E74-294C-403D-A8B2-1F1E2FB6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430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D1081-A4C6-43A5-BD46-8AB6F4AB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976C-50C1-4227-8765-D4B50702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41A0F-EFF8-4BCA-8CB1-B819A0A4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807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E5EE-370F-4BD6-8874-17198318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13A5-2578-4F39-853F-63D21500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2A6A0-2F0F-4105-876D-67AD1FF67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B071E-5C5C-4E8D-8D09-4FE68351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788C-503A-4AB5-9AAE-797DB6A7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B9ED6-FA1B-4985-BFFE-93AD89BC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087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859A-18C7-4651-A3EA-127C6FBE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9278D-86B6-4F15-8632-A0D94D966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13AE-0BEA-4972-9F4F-7165ABE28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855F-6FDA-4D2B-93FF-EACA87D3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4228E-F6FA-427E-B485-D3577CB9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CCC81-4086-4167-B77B-3EF94AA0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94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D37C0-3BA6-48D4-99FE-8E31893A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E9F34-6611-4435-8EF1-AB6927A5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60E4-05E4-4811-B4FD-CD2B2CA8B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B1A9A-531A-4B6A-B159-958BDB557340}" type="datetimeFigureOut">
              <a:rPr lang="en-HK" smtClean="0"/>
              <a:t>19/1/2024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6AB1-95A8-4AFA-AABE-1C9A7D3F8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F2AD-00D3-483C-92C3-AD1DB1D04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E57A-F824-4AFE-BA1B-DFA95C0E0ED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668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image" Target="../media/image220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8.png"/><Relationship Id="rId7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39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23040CE-E207-4771-91BA-043EBED35E02}"/>
              </a:ext>
            </a:extLst>
          </p:cNvPr>
          <p:cNvCxnSpPr>
            <a:cxnSpLocks/>
            <a:endCxn id="38" idx="4"/>
          </p:cNvCxnSpPr>
          <p:nvPr/>
        </p:nvCxnSpPr>
        <p:spPr>
          <a:xfrm flipH="1" flipV="1">
            <a:off x="5274041" y="3598677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A958E13-FDFA-4E8D-9619-1894288EFDF2}"/>
              </a:ext>
            </a:extLst>
          </p:cNvPr>
          <p:cNvCxnSpPr>
            <a:cxnSpLocks/>
            <a:endCxn id="105" idx="4"/>
          </p:cNvCxnSpPr>
          <p:nvPr/>
        </p:nvCxnSpPr>
        <p:spPr>
          <a:xfrm flipH="1" flipV="1">
            <a:off x="5997184" y="1645529"/>
            <a:ext cx="10033" cy="37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2ABEDADA-3AD7-4B33-B202-CF9D876BC222}"/>
              </a:ext>
            </a:extLst>
          </p:cNvPr>
          <p:cNvSpPr/>
          <p:nvPr/>
        </p:nvSpPr>
        <p:spPr>
          <a:xfrm>
            <a:off x="5808457" y="1296206"/>
            <a:ext cx="377453" cy="349323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4F9831-3DFA-C088-74B9-65BFFFA8230C}"/>
                  </a:ext>
                </a:extLst>
              </p:cNvPr>
              <p:cNvSpPr txBox="1"/>
              <p:nvPr/>
            </p:nvSpPr>
            <p:spPr>
              <a:xfrm>
                <a:off x="5216214" y="1389080"/>
                <a:ext cx="732468" cy="459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4F9831-3DFA-C088-74B9-65BFFFA82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14" y="1389080"/>
                <a:ext cx="732468" cy="459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464721-0CA0-2375-5563-D6D83BD18781}"/>
                  </a:ext>
                </a:extLst>
              </p:cNvPr>
              <p:cNvSpPr txBox="1"/>
              <p:nvPr/>
            </p:nvSpPr>
            <p:spPr>
              <a:xfrm>
                <a:off x="4625597" y="3449903"/>
                <a:ext cx="515787" cy="460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464721-0CA0-2375-5563-D6D83BD18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97" y="3449903"/>
                <a:ext cx="515787" cy="460960"/>
              </a:xfrm>
              <a:prstGeom prst="rect">
                <a:avLst/>
              </a:prstGeom>
              <a:blipFill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CDDB78-FB19-56E0-33EA-48335DAA2AA4}"/>
              </a:ext>
            </a:extLst>
          </p:cNvPr>
          <p:cNvCxnSpPr>
            <a:cxnSpLocks/>
          </p:cNvCxnSpPr>
          <p:nvPr/>
        </p:nvCxnSpPr>
        <p:spPr>
          <a:xfrm flipV="1">
            <a:off x="6862504" y="4045688"/>
            <a:ext cx="140304" cy="806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6471FA-D8F8-0D50-AB11-BF086F60FD48}"/>
                  </a:ext>
                </a:extLst>
              </p:cNvPr>
              <p:cNvSpPr txBox="1"/>
              <p:nvPr/>
            </p:nvSpPr>
            <p:spPr>
              <a:xfrm>
                <a:off x="5934648" y="4808603"/>
                <a:ext cx="387094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HK" b="1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6471FA-D8F8-0D50-AB11-BF086F60F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48" y="4808603"/>
                <a:ext cx="38709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F8A923-36B3-157A-4D94-1816EC04DD76}"/>
                  </a:ext>
                </a:extLst>
              </p:cNvPr>
              <p:cNvSpPr txBox="1"/>
              <p:nvPr/>
            </p:nvSpPr>
            <p:spPr>
              <a:xfrm rot="20601411">
                <a:off x="5933138" y="3754785"/>
                <a:ext cx="387094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HK" b="1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F8A923-36B3-157A-4D94-1816EC04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01411">
                <a:off x="5933138" y="3754785"/>
                <a:ext cx="38709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B3066-A10F-2A5C-8D92-3A8AD3E1E5B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450485" y="4045688"/>
            <a:ext cx="1552323" cy="790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63810-AB13-8891-5C1F-CF93D98EF921}"/>
              </a:ext>
            </a:extLst>
          </p:cNvPr>
          <p:cNvCxnSpPr>
            <a:cxnSpLocks/>
          </p:cNvCxnSpPr>
          <p:nvPr/>
        </p:nvCxnSpPr>
        <p:spPr>
          <a:xfrm flipH="1" flipV="1">
            <a:off x="5272087" y="4562811"/>
            <a:ext cx="1577638" cy="28948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BC5865-C0E9-7169-6D36-D0FC474B3205}"/>
              </a:ext>
            </a:extLst>
          </p:cNvPr>
          <p:cNvCxnSpPr>
            <a:cxnSpLocks/>
            <a:stCxn id="42" idx="1"/>
            <a:endCxn id="39" idx="4"/>
          </p:cNvCxnSpPr>
          <p:nvPr/>
        </p:nvCxnSpPr>
        <p:spPr>
          <a:xfrm flipH="1" flipV="1">
            <a:off x="7002807" y="3080534"/>
            <a:ext cx="1" cy="34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AF14B5-7E6E-E81A-7A15-A31896281903}"/>
                  </a:ext>
                </a:extLst>
              </p:cNvPr>
              <p:cNvSpPr txBox="1"/>
              <p:nvPr/>
            </p:nvSpPr>
            <p:spPr>
              <a:xfrm>
                <a:off x="5215656" y="5140301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AF14B5-7E6E-E81A-7A15-A3189628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656" y="5140301"/>
                <a:ext cx="487408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64D15D-3ABD-BEA7-D46F-4990B94081EA}"/>
                  </a:ext>
                </a:extLst>
              </p:cNvPr>
              <p:cNvSpPr txBox="1"/>
              <p:nvPr/>
            </p:nvSpPr>
            <p:spPr>
              <a:xfrm>
                <a:off x="6647689" y="5140302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64D15D-3ABD-BEA7-D46F-4990B940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9" y="5140302"/>
                <a:ext cx="487408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A1AD60-7888-3667-AD4D-F5D5B6C96D46}"/>
                  </a:ext>
                </a:extLst>
              </p:cNvPr>
              <p:cNvSpPr txBox="1"/>
              <p:nvPr/>
            </p:nvSpPr>
            <p:spPr>
              <a:xfrm>
                <a:off x="6348230" y="2942733"/>
                <a:ext cx="515787" cy="468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A1AD60-7888-3667-AD4D-F5D5B6C9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30" y="2942733"/>
                <a:ext cx="515787" cy="468783"/>
              </a:xfrm>
              <a:prstGeom prst="rect">
                <a:avLst/>
              </a:prstGeom>
              <a:blipFill>
                <a:blip r:embed="rId8"/>
                <a:stretch>
                  <a:fillRect r="-476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BA480D-7CCB-9C85-E254-075B83FD07AA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5272086" y="2600517"/>
            <a:ext cx="754319" cy="6588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4D9968-AC00-5068-A982-1D2883C7AD0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6026405" y="2600517"/>
            <a:ext cx="949823" cy="1406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6B224ECD-E33C-E176-B5D9-14C72C1DB3EF}"/>
              </a:ext>
            </a:extLst>
          </p:cNvPr>
          <p:cNvSpPr/>
          <p:nvPr/>
        </p:nvSpPr>
        <p:spPr>
          <a:xfrm flipH="1">
            <a:off x="4443729" y="2741179"/>
            <a:ext cx="223826" cy="17018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9CA500-E28E-BAD1-87A1-58D0C8202BF1}"/>
              </a:ext>
            </a:extLst>
          </p:cNvPr>
          <p:cNvSpPr txBox="1"/>
          <p:nvPr/>
        </p:nvSpPr>
        <p:spPr>
          <a:xfrm>
            <a:off x="2545978" y="3264887"/>
            <a:ext cx="204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q </a:t>
            </a:r>
            <a:r>
              <a:rPr lang="en-HK" dirty="0"/>
              <a:t>(tensors) LSTM memory cells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5E3D3A30-D795-BDFF-460A-17A0E1C3A2F3}"/>
              </a:ext>
            </a:extLst>
          </p:cNvPr>
          <p:cNvSpPr/>
          <p:nvPr/>
        </p:nvSpPr>
        <p:spPr>
          <a:xfrm rot="10800000">
            <a:off x="4478553" y="1296206"/>
            <a:ext cx="163458" cy="13710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0A321-3E04-7911-3FC0-56C991B7FA3A}"/>
              </a:ext>
            </a:extLst>
          </p:cNvPr>
          <p:cNvSpPr txBox="1"/>
          <p:nvPr/>
        </p:nvSpPr>
        <p:spPr>
          <a:xfrm>
            <a:off x="2644593" y="1662602"/>
            <a:ext cx="177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1 </a:t>
            </a:r>
            <a:r>
              <a:rPr lang="en-HK" dirty="0"/>
              <a:t>(tensors) LSTM</a:t>
            </a:r>
            <a:r>
              <a:rPr lang="en-HK" i="1" dirty="0"/>
              <a:t> </a:t>
            </a:r>
            <a:r>
              <a:rPr lang="en-HK" dirty="0"/>
              <a:t>memory cell</a:t>
            </a:r>
          </a:p>
        </p:txBody>
      </p:sp>
      <p:sp>
        <p:nvSpPr>
          <p:cNvPr id="38" name="Flowchart: Connector 105">
            <a:extLst>
              <a:ext uri="{FF2B5EF4-FFF2-40B4-BE49-F238E27FC236}">
                <a16:creationId xmlns:a16="http://schemas.microsoft.com/office/drawing/2014/main" id="{7E168A1A-BDBC-E9F5-61D5-3B503C73D779}"/>
              </a:ext>
            </a:extLst>
          </p:cNvPr>
          <p:cNvSpPr/>
          <p:nvPr/>
        </p:nvSpPr>
        <p:spPr>
          <a:xfrm>
            <a:off x="5095060" y="3259322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9" name="Flowchart: Connector 105">
            <a:extLst>
              <a:ext uri="{FF2B5EF4-FFF2-40B4-BE49-F238E27FC236}">
                <a16:creationId xmlns:a16="http://schemas.microsoft.com/office/drawing/2014/main" id="{540135B5-9735-409E-2A89-A8B60E9C4DA5}"/>
              </a:ext>
            </a:extLst>
          </p:cNvPr>
          <p:cNvSpPr/>
          <p:nvPr/>
        </p:nvSpPr>
        <p:spPr>
          <a:xfrm>
            <a:off x="6823826" y="2741179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0" name="Action Button: Return 3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66D3CD6-53F2-D5CB-F9E8-2C6A7750F6D9}"/>
              </a:ext>
            </a:extLst>
          </p:cNvPr>
          <p:cNvSpPr/>
          <p:nvPr/>
        </p:nvSpPr>
        <p:spPr>
          <a:xfrm flipV="1">
            <a:off x="5688545" y="1983829"/>
            <a:ext cx="675719" cy="616688"/>
          </a:xfrm>
          <a:prstGeom prst="actionButtonRetur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42" name="Action Button: Return 4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FCC3102-6629-DF8B-9D17-52AD061621EF}"/>
              </a:ext>
            </a:extLst>
          </p:cNvPr>
          <p:cNvSpPr/>
          <p:nvPr/>
        </p:nvSpPr>
        <p:spPr>
          <a:xfrm flipV="1">
            <a:off x="6664948" y="3429000"/>
            <a:ext cx="675719" cy="616688"/>
          </a:xfrm>
          <a:prstGeom prst="actionButtonRetur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6" name="Flowchart: Connector 105">
            <a:extLst>
              <a:ext uri="{FF2B5EF4-FFF2-40B4-BE49-F238E27FC236}">
                <a16:creationId xmlns:a16="http://schemas.microsoft.com/office/drawing/2014/main" id="{BDDD4EF4-7CF8-90B1-8BC5-88F3D70F3308}"/>
              </a:ext>
            </a:extLst>
          </p:cNvPr>
          <p:cNvSpPr/>
          <p:nvPr/>
        </p:nvSpPr>
        <p:spPr>
          <a:xfrm>
            <a:off x="5271504" y="4836104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7" name="Flowchart: Connector 105">
            <a:extLst>
              <a:ext uri="{FF2B5EF4-FFF2-40B4-BE49-F238E27FC236}">
                <a16:creationId xmlns:a16="http://schemas.microsoft.com/office/drawing/2014/main" id="{9504940B-CE64-A67B-69E5-FBB073B2C795}"/>
              </a:ext>
            </a:extLst>
          </p:cNvPr>
          <p:cNvSpPr/>
          <p:nvPr/>
        </p:nvSpPr>
        <p:spPr>
          <a:xfrm>
            <a:off x="6692399" y="4852294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5CD83D-11BC-0556-9DB2-35C675CACF4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5272087" y="4562811"/>
            <a:ext cx="178398" cy="2732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ction Button: Return 5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CC1478D-4A12-3074-EBA3-197A28E0240B}"/>
              </a:ext>
            </a:extLst>
          </p:cNvPr>
          <p:cNvSpPr/>
          <p:nvPr/>
        </p:nvSpPr>
        <p:spPr>
          <a:xfrm flipV="1">
            <a:off x="4934227" y="3946123"/>
            <a:ext cx="675719" cy="616688"/>
          </a:xfrm>
          <a:prstGeom prst="actionButtonRetur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001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6F325B-B2B8-4D5A-870C-DAB04BB0136D}"/>
              </a:ext>
            </a:extLst>
          </p:cNvPr>
          <p:cNvCxnSpPr>
            <a:cxnSpLocks/>
            <a:stCxn id="183" idx="0"/>
          </p:cNvCxnSpPr>
          <p:nvPr/>
        </p:nvCxnSpPr>
        <p:spPr>
          <a:xfrm flipV="1">
            <a:off x="4725370" y="948679"/>
            <a:ext cx="685549" cy="74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BB3D29-60D0-4DB3-A892-DAB5D1554B9B}"/>
              </a:ext>
            </a:extLst>
          </p:cNvPr>
          <p:cNvCxnSpPr>
            <a:cxnSpLocks/>
            <a:stCxn id="186" idx="0"/>
          </p:cNvCxnSpPr>
          <p:nvPr/>
        </p:nvCxnSpPr>
        <p:spPr>
          <a:xfrm flipV="1">
            <a:off x="5154902" y="892392"/>
            <a:ext cx="295893" cy="48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06FEA65-6B76-43BC-8240-6E6E68249933}"/>
              </a:ext>
            </a:extLst>
          </p:cNvPr>
          <p:cNvSpPr/>
          <p:nvPr/>
        </p:nvSpPr>
        <p:spPr>
          <a:xfrm>
            <a:off x="6945994" y="3154753"/>
            <a:ext cx="183600" cy="197646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0A1D91D-CD75-4D1F-8316-B03F98375ACC}"/>
              </a:ext>
            </a:extLst>
          </p:cNvPr>
          <p:cNvSpPr/>
          <p:nvPr/>
        </p:nvSpPr>
        <p:spPr>
          <a:xfrm>
            <a:off x="6942515" y="758358"/>
            <a:ext cx="183600" cy="224993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10B69-44F3-4839-ACAA-26B974A7FD68}"/>
              </a:ext>
            </a:extLst>
          </p:cNvPr>
          <p:cNvSpPr txBox="1"/>
          <p:nvPr/>
        </p:nvSpPr>
        <p:spPr>
          <a:xfrm>
            <a:off x="7134967" y="3874419"/>
            <a:ext cx="191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16 </a:t>
            </a:r>
            <a:r>
              <a:rPr lang="en-HK" dirty="0"/>
              <a:t>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F4F14-2C44-4BB6-B4C9-296DF733FF33}"/>
              </a:ext>
            </a:extLst>
          </p:cNvPr>
          <p:cNvSpPr txBox="1"/>
          <p:nvPr/>
        </p:nvSpPr>
        <p:spPr>
          <a:xfrm>
            <a:off x="7124455" y="1575920"/>
            <a:ext cx="190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32</a:t>
            </a:r>
            <a:r>
              <a:rPr lang="en-HK" dirty="0"/>
              <a:t> 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/>
              <p:nvPr/>
            </p:nvSpPr>
            <p:spPr>
              <a:xfrm>
                <a:off x="3232394" y="1606485"/>
                <a:ext cx="1415111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94" y="1606485"/>
                <a:ext cx="1415111" cy="438518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/>
              <p:nvPr/>
            </p:nvSpPr>
            <p:spPr>
              <a:xfrm>
                <a:off x="3221508" y="3764686"/>
                <a:ext cx="1449383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508" y="3764686"/>
                <a:ext cx="1449383" cy="438518"/>
              </a:xfrm>
              <a:prstGeom prst="rect">
                <a:avLst/>
              </a:prstGeom>
              <a:blipFill>
                <a:blip r:embed="rId3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C7CF36A9-82CA-41F6-AB5B-E1357FFABB9E}"/>
              </a:ext>
            </a:extLst>
          </p:cNvPr>
          <p:cNvSpPr txBox="1"/>
          <p:nvPr/>
        </p:nvSpPr>
        <p:spPr>
          <a:xfrm flipH="1">
            <a:off x="7183105" y="5708202"/>
            <a:ext cx="9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5</a:t>
            </a:r>
            <a:r>
              <a:rPr lang="en-HK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B8607A-6296-495A-A6B2-9C7B56A9BA50}"/>
                  </a:ext>
                </a:extLst>
              </p:cNvPr>
              <p:cNvSpPr txBox="1"/>
              <p:nvPr/>
            </p:nvSpPr>
            <p:spPr>
              <a:xfrm flipH="1">
                <a:off x="4253118" y="486922"/>
                <a:ext cx="1005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B8607A-6296-495A-A6B2-9C7B56A9B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53118" y="486922"/>
                <a:ext cx="100500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916894-BD6A-1BCA-B192-7CE55D8D5EF7}"/>
              </a:ext>
            </a:extLst>
          </p:cNvPr>
          <p:cNvCxnSpPr>
            <a:cxnSpLocks/>
            <a:stCxn id="190" idx="0"/>
            <a:endCxn id="200" idx="4"/>
          </p:cNvCxnSpPr>
          <p:nvPr/>
        </p:nvCxnSpPr>
        <p:spPr>
          <a:xfrm flipH="1">
            <a:off x="5450795" y="758358"/>
            <a:ext cx="1054199" cy="13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Flowchart: Connector 43">
            <a:extLst>
              <a:ext uri="{FF2B5EF4-FFF2-40B4-BE49-F238E27FC236}">
                <a16:creationId xmlns:a16="http://schemas.microsoft.com/office/drawing/2014/main" id="{BF9D475F-E635-076F-1663-8FB897055675}"/>
              </a:ext>
            </a:extLst>
          </p:cNvPr>
          <p:cNvSpPr/>
          <p:nvPr/>
        </p:nvSpPr>
        <p:spPr>
          <a:xfrm>
            <a:off x="5240626" y="489075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E63EFAF-9D3A-B1F5-1010-982EC5494B18}"/>
              </a:ext>
            </a:extLst>
          </p:cNvPr>
          <p:cNvSpPr txBox="1"/>
          <p:nvPr/>
        </p:nvSpPr>
        <p:spPr>
          <a:xfrm flipH="1">
            <a:off x="7183105" y="486922"/>
            <a:ext cx="11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1 out</a:t>
            </a:r>
            <a:r>
              <a:rPr lang="en-HK" dirty="0"/>
              <a:t>put</a:t>
            </a:r>
          </a:p>
        </p:txBody>
      </p:sp>
      <p:sp>
        <p:nvSpPr>
          <p:cNvPr id="146" name="Action Button: Return 14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98A826A-B1BC-6F53-3388-7743EAB085C6}"/>
              </a:ext>
            </a:extLst>
          </p:cNvPr>
          <p:cNvSpPr/>
          <p:nvPr/>
        </p:nvSpPr>
        <p:spPr>
          <a:xfrm flipV="1">
            <a:off x="5313663" y="1794593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49" name="Action Button: Return 14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98E79CF-F1A6-C6FE-CB64-6097F5A284EB}"/>
              </a:ext>
            </a:extLst>
          </p:cNvPr>
          <p:cNvSpPr/>
          <p:nvPr/>
        </p:nvSpPr>
        <p:spPr>
          <a:xfrm flipV="1">
            <a:off x="6217743" y="1445295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C2846D1-ECE7-8038-D68C-BB9F97A8A24F}"/>
              </a:ext>
            </a:extLst>
          </p:cNvPr>
          <p:cNvCxnSpPr>
            <a:cxnSpLocks/>
            <a:stCxn id="170" idx="0"/>
            <a:endCxn id="193" idx="3"/>
          </p:cNvCxnSpPr>
          <p:nvPr/>
        </p:nvCxnSpPr>
        <p:spPr>
          <a:xfrm flipV="1">
            <a:off x="5079452" y="4445951"/>
            <a:ext cx="1353782" cy="1260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BA38386-2127-5F67-C2B8-F5793BC07018}"/>
              </a:ext>
            </a:extLst>
          </p:cNvPr>
          <p:cNvCxnSpPr>
            <a:cxnSpLocks/>
            <a:stCxn id="174" idx="0"/>
            <a:endCxn id="193" idx="3"/>
          </p:cNvCxnSpPr>
          <p:nvPr/>
        </p:nvCxnSpPr>
        <p:spPr>
          <a:xfrm flipH="1" flipV="1">
            <a:off x="6433234" y="4445951"/>
            <a:ext cx="80555" cy="1260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1BD8309-69EE-0568-F3BD-9A850FCDE8B3}"/>
              </a:ext>
            </a:extLst>
          </p:cNvPr>
          <p:cNvCxnSpPr>
            <a:cxnSpLocks/>
            <a:stCxn id="170" idx="0"/>
            <a:endCxn id="192" idx="3"/>
          </p:cNvCxnSpPr>
          <p:nvPr/>
        </p:nvCxnSpPr>
        <p:spPr>
          <a:xfrm flipV="1">
            <a:off x="5079452" y="5131214"/>
            <a:ext cx="11585" cy="57572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EB0D50C-4CAF-A2B6-2EBB-9FF867262AA1}"/>
              </a:ext>
            </a:extLst>
          </p:cNvPr>
          <p:cNvCxnSpPr>
            <a:cxnSpLocks/>
            <a:stCxn id="174" idx="0"/>
            <a:endCxn id="192" idx="3"/>
          </p:cNvCxnSpPr>
          <p:nvPr/>
        </p:nvCxnSpPr>
        <p:spPr>
          <a:xfrm flipH="1" flipV="1">
            <a:off x="5091037" y="5131214"/>
            <a:ext cx="1422752" cy="57572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65390F5-DFB8-E55E-B2E0-5867D736B00C}"/>
              </a:ext>
            </a:extLst>
          </p:cNvPr>
          <p:cNvCxnSpPr>
            <a:cxnSpLocks/>
            <a:stCxn id="170" idx="0"/>
            <a:endCxn id="191" idx="3"/>
          </p:cNvCxnSpPr>
          <p:nvPr/>
        </p:nvCxnSpPr>
        <p:spPr>
          <a:xfrm flipV="1">
            <a:off x="5079452" y="4821643"/>
            <a:ext cx="410975" cy="8852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371506A-5189-D489-9E3A-6BA670549005}"/>
              </a:ext>
            </a:extLst>
          </p:cNvPr>
          <p:cNvCxnSpPr>
            <a:cxnSpLocks/>
            <a:stCxn id="174" idx="0"/>
            <a:endCxn id="191" idx="3"/>
          </p:cNvCxnSpPr>
          <p:nvPr/>
        </p:nvCxnSpPr>
        <p:spPr>
          <a:xfrm flipH="1" flipV="1">
            <a:off x="5490427" y="4821643"/>
            <a:ext cx="1023362" cy="8852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DE0579A-FB4C-96C5-E4D5-962CD8B201F9}"/>
              </a:ext>
            </a:extLst>
          </p:cNvPr>
          <p:cNvSpPr txBox="1"/>
          <p:nvPr/>
        </p:nvSpPr>
        <p:spPr>
          <a:xfrm>
            <a:off x="6067518" y="171340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57EEA47-E74A-20C8-04C1-BC7C54E2EF35}"/>
                  </a:ext>
                </a:extLst>
              </p:cNvPr>
              <p:cNvSpPr txBox="1"/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57EEA47-E74A-20C8-04C1-BC7C54E2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blipFill>
                <a:blip r:embed="rId5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Flowchart: Connector 43">
            <a:extLst>
              <a:ext uri="{FF2B5EF4-FFF2-40B4-BE49-F238E27FC236}">
                <a16:creationId xmlns:a16="http://schemas.microsoft.com/office/drawing/2014/main" id="{1CA1A3C9-91A9-A680-31FC-83DCF21BFDED}"/>
              </a:ext>
            </a:extLst>
          </p:cNvPr>
          <p:cNvSpPr/>
          <p:nvPr/>
        </p:nvSpPr>
        <p:spPr>
          <a:xfrm>
            <a:off x="4869283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41312DF-304D-0EEA-681C-65735CFBCB96}"/>
                  </a:ext>
                </a:extLst>
              </p:cNvPr>
              <p:cNvSpPr txBox="1"/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10,5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41312DF-304D-0EEA-681C-65735CFBC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blipFill>
                <a:blip r:embed="rId6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Flowchart: Connector 43">
            <a:extLst>
              <a:ext uri="{FF2B5EF4-FFF2-40B4-BE49-F238E27FC236}">
                <a16:creationId xmlns:a16="http://schemas.microsoft.com/office/drawing/2014/main" id="{F942CC9E-F748-7CFF-DA49-BFF6B2682289}"/>
              </a:ext>
            </a:extLst>
          </p:cNvPr>
          <p:cNvSpPr/>
          <p:nvPr/>
        </p:nvSpPr>
        <p:spPr>
          <a:xfrm>
            <a:off x="6303620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844A422-7D5C-E2DD-3CAC-EABA020DB477}"/>
                  </a:ext>
                </a:extLst>
              </p:cNvPr>
              <p:cNvSpPr txBox="1"/>
              <p:nvPr/>
            </p:nvSpPr>
            <p:spPr>
              <a:xfrm>
                <a:off x="5655304" y="5751843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844A422-7D5C-E2DD-3CAC-EABA020DB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304" y="5751843"/>
                <a:ext cx="265783" cy="276999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CC771BC-7F57-CE44-C0BD-946F4509BC58}"/>
                  </a:ext>
                </a:extLst>
              </p:cNvPr>
              <p:cNvSpPr txBox="1"/>
              <p:nvPr/>
            </p:nvSpPr>
            <p:spPr>
              <a:xfrm rot="19781561">
                <a:off x="5910429" y="1747785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CC771BC-7F57-CE44-C0BD-946F4509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10429" y="1747785"/>
                <a:ext cx="26578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Action Button: Return 17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39AEC30-0D6F-1AD6-942C-71277D75E761}"/>
              </a:ext>
            </a:extLst>
          </p:cNvPr>
          <p:cNvSpPr/>
          <p:nvPr/>
        </p:nvSpPr>
        <p:spPr>
          <a:xfrm flipV="1">
            <a:off x="4872190" y="2067179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79" name="Action Button: Return 17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46A0387-132B-41B2-757B-5671A93A58E1}"/>
              </a:ext>
            </a:extLst>
          </p:cNvPr>
          <p:cNvSpPr/>
          <p:nvPr/>
        </p:nvSpPr>
        <p:spPr>
          <a:xfrm flipV="1">
            <a:off x="4463504" y="2391135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29E350A-8DE9-5082-6726-02C214D28A86}"/>
              </a:ext>
            </a:extLst>
          </p:cNvPr>
          <p:cNvCxnSpPr>
            <a:cxnSpLocks/>
            <a:endCxn id="183" idx="4"/>
          </p:cNvCxnSpPr>
          <p:nvPr/>
        </p:nvCxnSpPr>
        <p:spPr>
          <a:xfrm flipH="1" flipV="1">
            <a:off x="4725370" y="2034496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Connector 105">
            <a:extLst>
              <a:ext uri="{FF2B5EF4-FFF2-40B4-BE49-F238E27FC236}">
                <a16:creationId xmlns:a16="http://schemas.microsoft.com/office/drawing/2014/main" id="{53C426FA-2508-3FFC-F016-75B60B888816}"/>
              </a:ext>
            </a:extLst>
          </p:cNvPr>
          <p:cNvSpPr/>
          <p:nvPr/>
        </p:nvSpPr>
        <p:spPr>
          <a:xfrm>
            <a:off x="4546389" y="1695141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A394FFA-F4A6-673F-A984-F73F327E118C}"/>
              </a:ext>
            </a:extLst>
          </p:cNvPr>
          <p:cNvCxnSpPr>
            <a:cxnSpLocks/>
            <a:endCxn id="186" idx="4"/>
          </p:cNvCxnSpPr>
          <p:nvPr/>
        </p:nvCxnSpPr>
        <p:spPr>
          <a:xfrm flipH="1" flipV="1">
            <a:off x="5154902" y="171906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Connector 105">
            <a:extLst>
              <a:ext uri="{FF2B5EF4-FFF2-40B4-BE49-F238E27FC236}">
                <a16:creationId xmlns:a16="http://schemas.microsoft.com/office/drawing/2014/main" id="{5C437811-7852-7E72-77B8-A1EBCF46CC11}"/>
              </a:ext>
            </a:extLst>
          </p:cNvPr>
          <p:cNvSpPr/>
          <p:nvPr/>
        </p:nvSpPr>
        <p:spPr>
          <a:xfrm>
            <a:off x="4975921" y="137970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672463D-B261-7569-CD5D-833889B91BE8}"/>
              </a:ext>
            </a:extLst>
          </p:cNvPr>
          <p:cNvCxnSpPr>
            <a:cxnSpLocks/>
            <a:endCxn id="188" idx="4"/>
          </p:cNvCxnSpPr>
          <p:nvPr/>
        </p:nvCxnSpPr>
        <p:spPr>
          <a:xfrm flipH="1" flipV="1">
            <a:off x="5603426" y="1448044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Connector 105">
            <a:extLst>
              <a:ext uri="{FF2B5EF4-FFF2-40B4-BE49-F238E27FC236}">
                <a16:creationId xmlns:a16="http://schemas.microsoft.com/office/drawing/2014/main" id="{647DD574-0065-5194-66C6-A716B6882824}"/>
              </a:ext>
            </a:extLst>
          </p:cNvPr>
          <p:cNvSpPr/>
          <p:nvPr/>
        </p:nvSpPr>
        <p:spPr>
          <a:xfrm>
            <a:off x="5424445" y="1108689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C927C4-B983-E88D-19BD-34E2EC7A5FBB}"/>
              </a:ext>
            </a:extLst>
          </p:cNvPr>
          <p:cNvCxnSpPr>
            <a:cxnSpLocks/>
            <a:endCxn id="190" idx="4"/>
          </p:cNvCxnSpPr>
          <p:nvPr/>
        </p:nvCxnSpPr>
        <p:spPr>
          <a:xfrm flipH="1" flipV="1">
            <a:off x="6504994" y="109771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lowchart: Connector 105">
            <a:extLst>
              <a:ext uri="{FF2B5EF4-FFF2-40B4-BE49-F238E27FC236}">
                <a16:creationId xmlns:a16="http://schemas.microsoft.com/office/drawing/2014/main" id="{EBB400C1-8C8A-C0EF-553F-CA65744A419F}"/>
              </a:ext>
            </a:extLst>
          </p:cNvPr>
          <p:cNvSpPr/>
          <p:nvPr/>
        </p:nvSpPr>
        <p:spPr>
          <a:xfrm>
            <a:off x="6326013" y="75835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1" name="Action Button: Return 19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3AB6AFC-F507-9A61-D39E-95F77301EC59}"/>
              </a:ext>
            </a:extLst>
          </p:cNvPr>
          <p:cNvSpPr/>
          <p:nvPr/>
        </p:nvSpPr>
        <p:spPr>
          <a:xfrm flipV="1">
            <a:off x="5198031" y="4226220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92" name="Action Button: Return 19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3291713-AB36-2F00-9D7F-885968DABE28}"/>
              </a:ext>
            </a:extLst>
          </p:cNvPr>
          <p:cNvSpPr/>
          <p:nvPr/>
        </p:nvSpPr>
        <p:spPr>
          <a:xfrm flipV="1">
            <a:off x="4798641" y="4535791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193" name="Action Button: Return 19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16BD6F1-4CE4-7744-D1FF-CF00F54BE2D9}"/>
              </a:ext>
            </a:extLst>
          </p:cNvPr>
          <p:cNvSpPr/>
          <p:nvPr/>
        </p:nvSpPr>
        <p:spPr>
          <a:xfrm flipV="1">
            <a:off x="6140838" y="3850528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2AAC9FC-B03D-134C-49BC-9BEAF5F69CC9}"/>
              </a:ext>
            </a:extLst>
          </p:cNvPr>
          <p:cNvCxnSpPr>
            <a:cxnSpLocks/>
            <a:endCxn id="195" idx="4"/>
          </p:cNvCxnSpPr>
          <p:nvPr/>
        </p:nvCxnSpPr>
        <p:spPr>
          <a:xfrm flipH="1" flipV="1">
            <a:off x="5065817" y="4189852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Connector 105">
            <a:extLst>
              <a:ext uri="{FF2B5EF4-FFF2-40B4-BE49-F238E27FC236}">
                <a16:creationId xmlns:a16="http://schemas.microsoft.com/office/drawing/2014/main" id="{B4F84C0F-5DCB-3BBE-A53E-E138CB2C03DD}"/>
              </a:ext>
            </a:extLst>
          </p:cNvPr>
          <p:cNvSpPr/>
          <p:nvPr/>
        </p:nvSpPr>
        <p:spPr>
          <a:xfrm>
            <a:off x="4886836" y="3850497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60A338A-E6CE-19D0-B495-1043C1DF5139}"/>
              </a:ext>
            </a:extLst>
          </p:cNvPr>
          <p:cNvCxnSpPr>
            <a:cxnSpLocks/>
            <a:endCxn id="197" idx="4"/>
          </p:cNvCxnSpPr>
          <p:nvPr/>
        </p:nvCxnSpPr>
        <p:spPr>
          <a:xfrm flipH="1" flipV="1">
            <a:off x="5495349" y="3874419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Connector 105">
            <a:extLst>
              <a:ext uri="{FF2B5EF4-FFF2-40B4-BE49-F238E27FC236}">
                <a16:creationId xmlns:a16="http://schemas.microsoft.com/office/drawing/2014/main" id="{37700AA4-E8B0-6083-D865-B4B8C911B158}"/>
              </a:ext>
            </a:extLst>
          </p:cNvPr>
          <p:cNvSpPr/>
          <p:nvPr/>
        </p:nvSpPr>
        <p:spPr>
          <a:xfrm>
            <a:off x="5316368" y="3535064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3CD0EEE-A3AA-BF9A-D551-09D345B3C385}"/>
              </a:ext>
            </a:extLst>
          </p:cNvPr>
          <p:cNvCxnSpPr>
            <a:cxnSpLocks/>
            <a:endCxn id="199" idx="4"/>
          </p:cNvCxnSpPr>
          <p:nvPr/>
        </p:nvCxnSpPr>
        <p:spPr>
          <a:xfrm flipH="1" flipV="1">
            <a:off x="6433233" y="3494109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owchart: Connector 105">
            <a:extLst>
              <a:ext uri="{FF2B5EF4-FFF2-40B4-BE49-F238E27FC236}">
                <a16:creationId xmlns:a16="http://schemas.microsoft.com/office/drawing/2014/main" id="{D4462535-2F6C-214A-EC18-37AB2A8277EE}"/>
              </a:ext>
            </a:extLst>
          </p:cNvPr>
          <p:cNvSpPr/>
          <p:nvPr/>
        </p:nvSpPr>
        <p:spPr>
          <a:xfrm>
            <a:off x="6254252" y="3154754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D7B9733-2D03-9736-3EEB-4F972DB61DE1}"/>
                  </a:ext>
                </a:extLst>
              </p:cNvPr>
              <p:cNvSpPr txBox="1"/>
              <p:nvPr/>
            </p:nvSpPr>
            <p:spPr>
              <a:xfrm rot="19781561">
                <a:off x="5819281" y="4109577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D7B9733-2D03-9736-3EEB-4F972DB61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819281" y="4109577"/>
                <a:ext cx="26578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72F21C1-EFDA-803A-0DC7-24FB1D76CE83}"/>
              </a:ext>
            </a:extLst>
          </p:cNvPr>
          <p:cNvCxnSpPr>
            <a:cxnSpLocks/>
            <a:stCxn id="195" idx="0"/>
            <a:endCxn id="179" idx="3"/>
          </p:cNvCxnSpPr>
          <p:nvPr/>
        </p:nvCxnSpPr>
        <p:spPr>
          <a:xfrm flipH="1" flipV="1">
            <a:off x="4755900" y="2986558"/>
            <a:ext cx="309917" cy="8639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1EAE7C7-2EE5-0E75-8E39-40424991E74E}"/>
              </a:ext>
            </a:extLst>
          </p:cNvPr>
          <p:cNvCxnSpPr>
            <a:cxnSpLocks/>
            <a:stCxn id="197" idx="0"/>
            <a:endCxn id="179" idx="3"/>
          </p:cNvCxnSpPr>
          <p:nvPr/>
        </p:nvCxnSpPr>
        <p:spPr>
          <a:xfrm flipH="1" flipV="1">
            <a:off x="4755900" y="2986558"/>
            <a:ext cx="739449" cy="5485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86D1500-C382-E176-927D-5C14C3CDD432}"/>
              </a:ext>
            </a:extLst>
          </p:cNvPr>
          <p:cNvCxnSpPr>
            <a:cxnSpLocks/>
            <a:stCxn id="199" idx="0"/>
            <a:endCxn id="179" idx="3"/>
          </p:cNvCxnSpPr>
          <p:nvPr/>
        </p:nvCxnSpPr>
        <p:spPr>
          <a:xfrm flipH="1" flipV="1">
            <a:off x="4755900" y="2986558"/>
            <a:ext cx="1677333" cy="16819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C5467FE-E5C1-6589-F9BA-D14CCE5110C7}"/>
              </a:ext>
            </a:extLst>
          </p:cNvPr>
          <p:cNvCxnSpPr>
            <a:cxnSpLocks/>
            <a:stCxn id="195" idx="0"/>
            <a:endCxn id="177" idx="3"/>
          </p:cNvCxnSpPr>
          <p:nvPr/>
        </p:nvCxnSpPr>
        <p:spPr>
          <a:xfrm flipV="1">
            <a:off x="5065817" y="2662602"/>
            <a:ext cx="98769" cy="11878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6B170CB-7770-0BD9-A82E-EF48E283021B}"/>
              </a:ext>
            </a:extLst>
          </p:cNvPr>
          <p:cNvCxnSpPr>
            <a:cxnSpLocks/>
            <a:stCxn id="197" idx="0"/>
            <a:endCxn id="177" idx="3"/>
          </p:cNvCxnSpPr>
          <p:nvPr/>
        </p:nvCxnSpPr>
        <p:spPr>
          <a:xfrm flipH="1" flipV="1">
            <a:off x="5164586" y="2662602"/>
            <a:ext cx="330763" cy="8724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AAB1BE2-C0BA-25DB-B2E4-83A1A70446C5}"/>
              </a:ext>
            </a:extLst>
          </p:cNvPr>
          <p:cNvCxnSpPr>
            <a:cxnSpLocks/>
            <a:stCxn id="199" idx="0"/>
            <a:endCxn id="177" idx="3"/>
          </p:cNvCxnSpPr>
          <p:nvPr/>
        </p:nvCxnSpPr>
        <p:spPr>
          <a:xfrm flipH="1" flipV="1">
            <a:off x="5164586" y="2662602"/>
            <a:ext cx="1268647" cy="4921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3751DDC-24B4-D560-1D2C-0D9F1015E57B}"/>
              </a:ext>
            </a:extLst>
          </p:cNvPr>
          <p:cNvCxnSpPr>
            <a:cxnSpLocks/>
            <a:stCxn id="195" idx="0"/>
            <a:endCxn id="146" idx="3"/>
          </p:cNvCxnSpPr>
          <p:nvPr/>
        </p:nvCxnSpPr>
        <p:spPr>
          <a:xfrm flipV="1">
            <a:off x="5065817" y="2390016"/>
            <a:ext cx="540242" cy="1460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B79C441-E8C6-E912-DF01-81F03D3C545E}"/>
              </a:ext>
            </a:extLst>
          </p:cNvPr>
          <p:cNvCxnSpPr>
            <a:cxnSpLocks/>
            <a:stCxn id="197" idx="0"/>
            <a:endCxn id="146" idx="3"/>
          </p:cNvCxnSpPr>
          <p:nvPr/>
        </p:nvCxnSpPr>
        <p:spPr>
          <a:xfrm flipV="1">
            <a:off x="5495349" y="2390016"/>
            <a:ext cx="110710" cy="1145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B39D88E-7ADD-4A88-4C37-0E2515CC61C0}"/>
              </a:ext>
            </a:extLst>
          </p:cNvPr>
          <p:cNvCxnSpPr>
            <a:cxnSpLocks/>
            <a:stCxn id="199" idx="0"/>
            <a:endCxn id="146" idx="3"/>
          </p:cNvCxnSpPr>
          <p:nvPr/>
        </p:nvCxnSpPr>
        <p:spPr>
          <a:xfrm flipH="1" flipV="1">
            <a:off x="5606059" y="2390016"/>
            <a:ext cx="827174" cy="764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0D3936A-9FF4-9A68-F70B-750C56BD5075}"/>
              </a:ext>
            </a:extLst>
          </p:cNvPr>
          <p:cNvCxnSpPr>
            <a:cxnSpLocks/>
            <a:stCxn id="195" idx="0"/>
            <a:endCxn id="149" idx="3"/>
          </p:cNvCxnSpPr>
          <p:nvPr/>
        </p:nvCxnSpPr>
        <p:spPr>
          <a:xfrm flipV="1">
            <a:off x="5065817" y="2040718"/>
            <a:ext cx="1444322" cy="180977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202E031-2D27-3D76-739A-BE235914A432}"/>
              </a:ext>
            </a:extLst>
          </p:cNvPr>
          <p:cNvCxnSpPr>
            <a:cxnSpLocks/>
            <a:stCxn id="197" idx="0"/>
            <a:endCxn id="149" idx="3"/>
          </p:cNvCxnSpPr>
          <p:nvPr/>
        </p:nvCxnSpPr>
        <p:spPr>
          <a:xfrm flipV="1">
            <a:off x="5495349" y="2040718"/>
            <a:ext cx="1014790" cy="149434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891DB89-34D9-5C25-FC60-42BB14B8A7EA}"/>
              </a:ext>
            </a:extLst>
          </p:cNvPr>
          <p:cNvCxnSpPr>
            <a:cxnSpLocks/>
            <a:stCxn id="199" idx="0"/>
            <a:endCxn id="149" idx="3"/>
          </p:cNvCxnSpPr>
          <p:nvPr/>
        </p:nvCxnSpPr>
        <p:spPr>
          <a:xfrm flipV="1">
            <a:off x="6433233" y="2040718"/>
            <a:ext cx="76906" cy="111403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3EC8DC6-F3C9-A016-EFAF-26FFC1FC4D05}"/>
              </a:ext>
            </a:extLst>
          </p:cNvPr>
          <p:cNvCxnSpPr>
            <a:cxnSpLocks/>
            <a:stCxn id="188" idx="0"/>
            <a:endCxn id="200" idx="4"/>
          </p:cNvCxnSpPr>
          <p:nvPr/>
        </p:nvCxnSpPr>
        <p:spPr>
          <a:xfrm flipH="1" flipV="1">
            <a:off x="5450795" y="892392"/>
            <a:ext cx="152631" cy="21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5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CD841F-9926-419C-8A2D-820F64C7B48B}"/>
              </a:ext>
            </a:extLst>
          </p:cNvPr>
          <p:cNvSpPr/>
          <p:nvPr/>
        </p:nvSpPr>
        <p:spPr>
          <a:xfrm>
            <a:off x="3566196" y="1941546"/>
            <a:ext cx="914400" cy="729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88ED6-B7FE-4797-B551-816296E7544A}"/>
              </a:ext>
            </a:extLst>
          </p:cNvPr>
          <p:cNvSpPr/>
          <p:nvPr/>
        </p:nvSpPr>
        <p:spPr>
          <a:xfrm>
            <a:off x="3566196" y="3476432"/>
            <a:ext cx="914400" cy="729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82C9F2-5C1E-4B98-9EB8-68485ADB6E81}"/>
              </a:ext>
            </a:extLst>
          </p:cNvPr>
          <p:cNvSpPr/>
          <p:nvPr/>
        </p:nvSpPr>
        <p:spPr>
          <a:xfrm>
            <a:off x="8911096" y="1937659"/>
            <a:ext cx="914400" cy="729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2AC029-CFC3-426A-9152-B810C17F130A}"/>
              </a:ext>
            </a:extLst>
          </p:cNvPr>
          <p:cNvSpPr/>
          <p:nvPr/>
        </p:nvSpPr>
        <p:spPr>
          <a:xfrm>
            <a:off x="8890687" y="3429000"/>
            <a:ext cx="914400" cy="729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FF7DB6-8C22-4EE9-8C91-29BBFC2934A3}"/>
              </a:ext>
            </a:extLst>
          </p:cNvPr>
          <p:cNvCxnSpPr>
            <a:cxnSpLocks/>
          </p:cNvCxnSpPr>
          <p:nvPr/>
        </p:nvCxnSpPr>
        <p:spPr>
          <a:xfrm flipV="1">
            <a:off x="4224286" y="1538776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BD8125-0108-4045-937D-06EAC3F2378C}"/>
              </a:ext>
            </a:extLst>
          </p:cNvPr>
          <p:cNvCxnSpPr>
            <a:cxnSpLocks/>
          </p:cNvCxnSpPr>
          <p:nvPr/>
        </p:nvCxnSpPr>
        <p:spPr>
          <a:xfrm flipV="1">
            <a:off x="4284159" y="3068215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2890D34-66CB-4A93-96D9-77A4E6D34269}"/>
              </a:ext>
            </a:extLst>
          </p:cNvPr>
          <p:cNvCxnSpPr>
            <a:cxnSpLocks/>
          </p:cNvCxnSpPr>
          <p:nvPr/>
        </p:nvCxnSpPr>
        <p:spPr>
          <a:xfrm rot="10800000">
            <a:off x="3751255" y="2704904"/>
            <a:ext cx="391891" cy="205470"/>
          </a:xfrm>
          <a:prstGeom prst="bentConnector3">
            <a:avLst>
              <a:gd name="adj1" fmla="val 9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2B9BC4-011C-42A6-9F9C-EE28269E4B3A}"/>
              </a:ext>
            </a:extLst>
          </p:cNvPr>
          <p:cNvSpPr/>
          <p:nvPr/>
        </p:nvSpPr>
        <p:spPr>
          <a:xfrm>
            <a:off x="5443984" y="1941545"/>
            <a:ext cx="914400" cy="729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35A757C-F7C1-45F0-8BDC-0293545066E9}"/>
              </a:ext>
            </a:extLst>
          </p:cNvPr>
          <p:cNvCxnSpPr>
            <a:cxnSpLocks/>
          </p:cNvCxnSpPr>
          <p:nvPr/>
        </p:nvCxnSpPr>
        <p:spPr>
          <a:xfrm>
            <a:off x="4251995" y="1399979"/>
            <a:ext cx="1164771" cy="1148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8D845E0-1EAD-4A1C-AA73-004BD8FAFCA4}"/>
              </a:ext>
            </a:extLst>
          </p:cNvPr>
          <p:cNvSpPr/>
          <p:nvPr/>
        </p:nvSpPr>
        <p:spPr>
          <a:xfrm>
            <a:off x="4055557" y="1223090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769BDB-E63D-4CAA-A08E-6F834116EF10}"/>
              </a:ext>
            </a:extLst>
          </p:cNvPr>
          <p:cNvCxnSpPr>
            <a:cxnSpLocks/>
          </p:cNvCxnSpPr>
          <p:nvPr/>
        </p:nvCxnSpPr>
        <p:spPr>
          <a:xfrm>
            <a:off x="4480596" y="2104833"/>
            <a:ext cx="93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23E91F4-2FEA-4D58-89AD-6E39FDAC3BE5}"/>
              </a:ext>
            </a:extLst>
          </p:cNvPr>
          <p:cNvSpPr/>
          <p:nvPr/>
        </p:nvSpPr>
        <p:spPr>
          <a:xfrm>
            <a:off x="5463031" y="3476431"/>
            <a:ext cx="914400" cy="729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C95A73A-2B5B-4348-87D2-6AC0F7376229}"/>
              </a:ext>
            </a:extLst>
          </p:cNvPr>
          <p:cNvCxnSpPr>
            <a:cxnSpLocks/>
          </p:cNvCxnSpPr>
          <p:nvPr/>
        </p:nvCxnSpPr>
        <p:spPr>
          <a:xfrm>
            <a:off x="4305065" y="2937590"/>
            <a:ext cx="1164771" cy="1148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FF004B9-458F-4B27-BB52-60001FEB2BFC}"/>
              </a:ext>
            </a:extLst>
          </p:cNvPr>
          <p:cNvSpPr/>
          <p:nvPr/>
        </p:nvSpPr>
        <p:spPr>
          <a:xfrm>
            <a:off x="4115433" y="2752529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C2CEAD-B2E5-4A39-9765-F8444969DF32}"/>
              </a:ext>
            </a:extLst>
          </p:cNvPr>
          <p:cNvCxnSpPr>
            <a:cxnSpLocks/>
          </p:cNvCxnSpPr>
          <p:nvPr/>
        </p:nvCxnSpPr>
        <p:spPr>
          <a:xfrm>
            <a:off x="4507814" y="3636016"/>
            <a:ext cx="93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1ED0E2-9029-4DEB-9F02-B4397CAAF285}"/>
              </a:ext>
            </a:extLst>
          </p:cNvPr>
          <p:cNvCxnSpPr>
            <a:cxnSpLocks/>
          </p:cNvCxnSpPr>
          <p:nvPr/>
        </p:nvCxnSpPr>
        <p:spPr>
          <a:xfrm flipV="1">
            <a:off x="6099847" y="3068215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273B19-88E3-4FA5-AC82-067DC7468C7C}"/>
              </a:ext>
            </a:extLst>
          </p:cNvPr>
          <p:cNvCxnSpPr>
            <a:cxnSpLocks/>
          </p:cNvCxnSpPr>
          <p:nvPr/>
        </p:nvCxnSpPr>
        <p:spPr>
          <a:xfrm flipV="1">
            <a:off x="3849225" y="4205774"/>
            <a:ext cx="0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16E3A5BC-F0BC-479F-9696-6B6CE7C4F4F3}"/>
              </a:ext>
            </a:extLst>
          </p:cNvPr>
          <p:cNvSpPr/>
          <p:nvPr/>
        </p:nvSpPr>
        <p:spPr>
          <a:xfrm>
            <a:off x="3680498" y="4554118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8BC50A2F-5FE0-4A09-A1DF-4DFDA72CB266}"/>
              </a:ext>
            </a:extLst>
          </p:cNvPr>
          <p:cNvSpPr/>
          <p:nvPr/>
        </p:nvSpPr>
        <p:spPr>
          <a:xfrm>
            <a:off x="5544552" y="4554118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528956-2387-4BE3-8239-3B72746BA2BC}"/>
              </a:ext>
            </a:extLst>
          </p:cNvPr>
          <p:cNvCxnSpPr>
            <a:cxnSpLocks/>
          </p:cNvCxnSpPr>
          <p:nvPr/>
        </p:nvCxnSpPr>
        <p:spPr>
          <a:xfrm flipV="1">
            <a:off x="5713279" y="4205774"/>
            <a:ext cx="0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5680F17-F584-4415-A340-FC76816ED738}"/>
              </a:ext>
            </a:extLst>
          </p:cNvPr>
          <p:cNvCxnSpPr>
            <a:cxnSpLocks/>
          </p:cNvCxnSpPr>
          <p:nvPr/>
        </p:nvCxnSpPr>
        <p:spPr>
          <a:xfrm rot="10800000">
            <a:off x="5595638" y="2698286"/>
            <a:ext cx="391891" cy="205470"/>
          </a:xfrm>
          <a:prstGeom prst="bentConnector3">
            <a:avLst>
              <a:gd name="adj1" fmla="val 9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0A5658-CC98-4A91-82B1-12ED06F38CFC}"/>
              </a:ext>
            </a:extLst>
          </p:cNvPr>
          <p:cNvCxnSpPr>
            <a:cxnSpLocks/>
          </p:cNvCxnSpPr>
          <p:nvPr/>
        </p:nvCxnSpPr>
        <p:spPr>
          <a:xfrm flipV="1">
            <a:off x="9541107" y="3020787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1E0BD64-ED33-4309-B65A-9A5DCDBA0117}"/>
              </a:ext>
            </a:extLst>
          </p:cNvPr>
          <p:cNvCxnSpPr>
            <a:cxnSpLocks/>
          </p:cNvCxnSpPr>
          <p:nvPr/>
        </p:nvCxnSpPr>
        <p:spPr>
          <a:xfrm rot="10800000">
            <a:off x="9105188" y="2657476"/>
            <a:ext cx="391891" cy="205470"/>
          </a:xfrm>
          <a:prstGeom prst="bentConnector3">
            <a:avLst>
              <a:gd name="adj1" fmla="val 9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A04A94E0-16E5-4467-A435-D83C8A9B36BC}"/>
              </a:ext>
            </a:extLst>
          </p:cNvPr>
          <p:cNvSpPr/>
          <p:nvPr/>
        </p:nvSpPr>
        <p:spPr>
          <a:xfrm>
            <a:off x="9372381" y="2705101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E3B0D2-0E1B-4266-B735-1FF464055807}"/>
              </a:ext>
            </a:extLst>
          </p:cNvPr>
          <p:cNvCxnSpPr>
            <a:cxnSpLocks/>
          </p:cNvCxnSpPr>
          <p:nvPr/>
        </p:nvCxnSpPr>
        <p:spPr>
          <a:xfrm flipV="1">
            <a:off x="9518222" y="1509717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6EB24A16-F989-46B7-831C-3DF1D7DCCA12}"/>
              </a:ext>
            </a:extLst>
          </p:cNvPr>
          <p:cNvSpPr/>
          <p:nvPr/>
        </p:nvSpPr>
        <p:spPr>
          <a:xfrm>
            <a:off x="9349493" y="1194031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C14ED16-5A50-4E75-BFC3-B06F38A77442}"/>
              </a:ext>
            </a:extLst>
          </p:cNvPr>
          <p:cNvCxnSpPr>
            <a:cxnSpLocks/>
          </p:cNvCxnSpPr>
          <p:nvPr/>
        </p:nvCxnSpPr>
        <p:spPr>
          <a:xfrm>
            <a:off x="8030706" y="2057402"/>
            <a:ext cx="88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A443AC-FA02-4332-83AE-ABAA8CED137B}"/>
              </a:ext>
            </a:extLst>
          </p:cNvPr>
          <p:cNvCxnSpPr>
            <a:cxnSpLocks/>
          </p:cNvCxnSpPr>
          <p:nvPr/>
        </p:nvCxnSpPr>
        <p:spPr>
          <a:xfrm>
            <a:off x="8049753" y="3559953"/>
            <a:ext cx="81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6C9578-ACF2-4D91-A973-BDCC885262C6}"/>
              </a:ext>
            </a:extLst>
          </p:cNvPr>
          <p:cNvCxnSpPr>
            <a:cxnSpLocks/>
          </p:cNvCxnSpPr>
          <p:nvPr/>
        </p:nvCxnSpPr>
        <p:spPr>
          <a:xfrm flipV="1">
            <a:off x="6040470" y="1523805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317C79E8-6859-4047-85BA-18E995CC3C95}"/>
              </a:ext>
            </a:extLst>
          </p:cNvPr>
          <p:cNvSpPr/>
          <p:nvPr/>
        </p:nvSpPr>
        <p:spPr>
          <a:xfrm>
            <a:off x="8994145" y="4520204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AA17A77-2DB6-43E4-851E-5C1CBFACA130}"/>
              </a:ext>
            </a:extLst>
          </p:cNvPr>
          <p:cNvCxnSpPr>
            <a:cxnSpLocks/>
          </p:cNvCxnSpPr>
          <p:nvPr/>
        </p:nvCxnSpPr>
        <p:spPr>
          <a:xfrm flipV="1">
            <a:off x="9162874" y="4171860"/>
            <a:ext cx="0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2101F26-25F7-4D55-9874-8FF88B82BEA4}"/>
              </a:ext>
            </a:extLst>
          </p:cNvPr>
          <p:cNvCxnSpPr>
            <a:cxnSpLocks/>
          </p:cNvCxnSpPr>
          <p:nvPr/>
        </p:nvCxnSpPr>
        <p:spPr>
          <a:xfrm flipV="1">
            <a:off x="6377431" y="2099386"/>
            <a:ext cx="711657" cy="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E1DA77A-3D78-428B-874D-8CEECC22C564}"/>
              </a:ext>
            </a:extLst>
          </p:cNvPr>
          <p:cNvCxnSpPr>
            <a:cxnSpLocks/>
          </p:cNvCxnSpPr>
          <p:nvPr/>
        </p:nvCxnSpPr>
        <p:spPr>
          <a:xfrm>
            <a:off x="6377431" y="3642761"/>
            <a:ext cx="738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84C77AA6-2F0B-4A73-A209-E29C4370C0C8}"/>
              </a:ext>
            </a:extLst>
          </p:cNvPr>
          <p:cNvCxnSpPr>
            <a:cxnSpLocks/>
          </p:cNvCxnSpPr>
          <p:nvPr/>
        </p:nvCxnSpPr>
        <p:spPr>
          <a:xfrm>
            <a:off x="6000746" y="1365097"/>
            <a:ext cx="1105123" cy="1073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Flowchart: Connector 216">
            <a:extLst>
              <a:ext uri="{FF2B5EF4-FFF2-40B4-BE49-F238E27FC236}">
                <a16:creationId xmlns:a16="http://schemas.microsoft.com/office/drawing/2014/main" id="{00C8EFAC-B402-45F4-B208-AFDCDE0631F7}"/>
              </a:ext>
            </a:extLst>
          </p:cNvPr>
          <p:cNvSpPr/>
          <p:nvPr/>
        </p:nvSpPr>
        <p:spPr>
          <a:xfrm>
            <a:off x="5871743" y="1220553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A76D3536-567A-4326-BEEB-2DA0B21E2201}"/>
              </a:ext>
            </a:extLst>
          </p:cNvPr>
          <p:cNvCxnSpPr>
            <a:cxnSpLocks/>
          </p:cNvCxnSpPr>
          <p:nvPr/>
        </p:nvCxnSpPr>
        <p:spPr>
          <a:xfrm>
            <a:off x="6005417" y="2919875"/>
            <a:ext cx="1105123" cy="1073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Flowchart: Connector 219">
            <a:extLst>
              <a:ext uri="{FF2B5EF4-FFF2-40B4-BE49-F238E27FC236}">
                <a16:creationId xmlns:a16="http://schemas.microsoft.com/office/drawing/2014/main" id="{A003F0AE-FB23-46BB-8333-845399ED40C2}"/>
              </a:ext>
            </a:extLst>
          </p:cNvPr>
          <p:cNvSpPr/>
          <p:nvPr/>
        </p:nvSpPr>
        <p:spPr>
          <a:xfrm>
            <a:off x="5920730" y="2743005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5A2DC1D1-1D8D-4040-B622-19985877B788}"/>
              </a:ext>
            </a:extLst>
          </p:cNvPr>
          <p:cNvCxnSpPr>
            <a:cxnSpLocks/>
          </p:cNvCxnSpPr>
          <p:nvPr/>
        </p:nvCxnSpPr>
        <p:spPr>
          <a:xfrm>
            <a:off x="7794118" y="1462994"/>
            <a:ext cx="1105123" cy="1073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18421D40-9D94-4FCE-9FE7-094C4E251470}"/>
              </a:ext>
            </a:extLst>
          </p:cNvPr>
          <p:cNvCxnSpPr>
            <a:cxnSpLocks/>
          </p:cNvCxnSpPr>
          <p:nvPr/>
        </p:nvCxnSpPr>
        <p:spPr>
          <a:xfrm>
            <a:off x="7800742" y="2936029"/>
            <a:ext cx="1105123" cy="1073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62D77281-A2DD-4B1A-B5C0-E940643DBE04}"/>
                  </a:ext>
                </a:extLst>
              </p:cNvPr>
              <p:cNvSpPr txBox="1"/>
              <p:nvPr/>
            </p:nvSpPr>
            <p:spPr>
              <a:xfrm>
                <a:off x="2966675" y="1200427"/>
                <a:ext cx="1051276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⋅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62D77281-A2DD-4B1A-B5C0-E940643D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75" y="1200427"/>
                <a:ext cx="1051276" cy="380810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2501A47-49E1-B98A-FE9A-EF00D1E2F4A8}"/>
              </a:ext>
            </a:extLst>
          </p:cNvPr>
          <p:cNvSpPr/>
          <p:nvPr/>
        </p:nvSpPr>
        <p:spPr>
          <a:xfrm>
            <a:off x="2608720" y="2327767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A1F45-AFD6-316B-B86A-70C5D565B6C0}"/>
                  </a:ext>
                </a:extLst>
              </p:cNvPr>
              <p:cNvSpPr txBox="1"/>
              <p:nvPr/>
            </p:nvSpPr>
            <p:spPr>
              <a:xfrm>
                <a:off x="3032791" y="2928786"/>
                <a:ext cx="1164770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A1F45-AFD6-316B-B86A-70C5D565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91" y="2928786"/>
                <a:ext cx="1164770" cy="380810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721DC9-86CE-F90D-435E-785C20E7DA27}"/>
              </a:ext>
            </a:extLst>
          </p:cNvPr>
          <p:cNvCxnSpPr>
            <a:cxnSpLocks/>
          </p:cNvCxnSpPr>
          <p:nvPr/>
        </p:nvCxnSpPr>
        <p:spPr>
          <a:xfrm>
            <a:off x="2962692" y="2488881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1E58A6F-0C7F-E498-D2D5-3FD808220021}"/>
              </a:ext>
            </a:extLst>
          </p:cNvPr>
          <p:cNvSpPr/>
          <p:nvPr/>
        </p:nvSpPr>
        <p:spPr>
          <a:xfrm>
            <a:off x="2602624" y="3870055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5C3535-450A-5C58-BFB4-1B9D8B23A659}"/>
              </a:ext>
            </a:extLst>
          </p:cNvPr>
          <p:cNvCxnSpPr>
            <a:cxnSpLocks/>
          </p:cNvCxnSpPr>
          <p:nvPr/>
        </p:nvCxnSpPr>
        <p:spPr>
          <a:xfrm>
            <a:off x="2956596" y="4031169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93A6D4F-4682-D1EA-1165-6719DB46BD33}"/>
              </a:ext>
            </a:extLst>
          </p:cNvPr>
          <p:cNvSpPr/>
          <p:nvPr/>
        </p:nvSpPr>
        <p:spPr>
          <a:xfrm>
            <a:off x="2608720" y="1949815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16A680-457C-7374-8E34-C89ACF83CA86}"/>
              </a:ext>
            </a:extLst>
          </p:cNvPr>
          <p:cNvCxnSpPr>
            <a:cxnSpLocks/>
          </p:cNvCxnSpPr>
          <p:nvPr/>
        </p:nvCxnSpPr>
        <p:spPr>
          <a:xfrm>
            <a:off x="2962692" y="2110929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1BFFE95-A639-7A64-8FB8-85A53E6D71BB}"/>
              </a:ext>
            </a:extLst>
          </p:cNvPr>
          <p:cNvSpPr/>
          <p:nvPr/>
        </p:nvSpPr>
        <p:spPr>
          <a:xfrm>
            <a:off x="2602624" y="3479911"/>
            <a:ext cx="337453" cy="3156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EE39F5-F655-E27C-9EC9-046334A55241}"/>
              </a:ext>
            </a:extLst>
          </p:cNvPr>
          <p:cNvCxnSpPr>
            <a:cxnSpLocks/>
          </p:cNvCxnSpPr>
          <p:nvPr/>
        </p:nvCxnSpPr>
        <p:spPr>
          <a:xfrm>
            <a:off x="2956596" y="3641025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34B4E9-FE54-AB58-84ED-0E33CCD7D89B}"/>
                  </a:ext>
                </a:extLst>
              </p:cNvPr>
              <p:cNvSpPr txBox="1"/>
              <p:nvPr/>
            </p:nvSpPr>
            <p:spPr>
              <a:xfrm>
                <a:off x="7179918" y="3328605"/>
                <a:ext cx="85078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HK" sz="32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34B4E9-FE54-AB58-84ED-0E33CCD7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918" y="3328605"/>
                <a:ext cx="8507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D5DF32-2D0D-1529-F052-511B57C839E8}"/>
                  </a:ext>
                </a:extLst>
              </p:cNvPr>
              <p:cNvSpPr txBox="1"/>
              <p:nvPr/>
            </p:nvSpPr>
            <p:spPr>
              <a:xfrm>
                <a:off x="7186014" y="1791859"/>
                <a:ext cx="85078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HK" sz="32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D5DF32-2D0D-1529-F052-511B57C83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014" y="1791859"/>
                <a:ext cx="8507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A048ED-4FEA-7341-E55D-99F70EFEC483}"/>
                  </a:ext>
                </a:extLst>
              </p:cNvPr>
              <p:cNvSpPr txBox="1"/>
              <p:nvPr/>
            </p:nvSpPr>
            <p:spPr>
              <a:xfrm>
                <a:off x="1502203" y="3769007"/>
                <a:ext cx="1164771" cy="440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A048ED-4FEA-7341-E55D-99F70EFEC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03" y="3769007"/>
                <a:ext cx="1164771" cy="440249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833F39-27CE-8A6C-6EEA-3F5D411EBBD7}"/>
                  </a:ext>
                </a:extLst>
              </p:cNvPr>
              <p:cNvSpPr txBox="1"/>
              <p:nvPr/>
            </p:nvSpPr>
            <p:spPr>
              <a:xfrm>
                <a:off x="1525862" y="3397155"/>
                <a:ext cx="1164771" cy="440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833F39-27CE-8A6C-6EEA-3F5D411E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62" y="3397155"/>
                <a:ext cx="1164771" cy="440249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B930B7-6AA8-822C-376B-67F91670AE49}"/>
                  </a:ext>
                </a:extLst>
              </p:cNvPr>
              <p:cNvSpPr txBox="1"/>
              <p:nvPr/>
            </p:nvSpPr>
            <p:spPr>
              <a:xfrm>
                <a:off x="1525862" y="2242939"/>
                <a:ext cx="1076172" cy="440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B930B7-6AA8-822C-376B-67F91670A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62" y="2242939"/>
                <a:ext cx="1076172" cy="440249"/>
              </a:xfrm>
              <a:prstGeom prst="rect">
                <a:avLst/>
              </a:prstGeom>
              <a:blipFill>
                <a:blip r:embed="rId8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EBCECF-8581-E3BF-BF4F-9CCD8BF84175}"/>
                  </a:ext>
                </a:extLst>
              </p:cNvPr>
              <p:cNvSpPr txBox="1"/>
              <p:nvPr/>
            </p:nvSpPr>
            <p:spPr>
              <a:xfrm>
                <a:off x="1532751" y="1843529"/>
                <a:ext cx="1058880" cy="440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EBCECF-8581-E3BF-BF4F-9CCD8BF8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51" y="1843529"/>
                <a:ext cx="1058880" cy="440249"/>
              </a:xfrm>
              <a:prstGeom prst="rect">
                <a:avLst/>
              </a:prstGeom>
              <a:blipFill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5DE474-FB10-2C67-09F7-4974D30480D0}"/>
                  </a:ext>
                </a:extLst>
              </p:cNvPr>
              <p:cNvSpPr txBox="1"/>
              <p:nvPr/>
            </p:nvSpPr>
            <p:spPr>
              <a:xfrm>
                <a:off x="3546451" y="4944026"/>
                <a:ext cx="593304" cy="77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5DE474-FB10-2C67-09F7-4974D3048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51" y="4944026"/>
                <a:ext cx="593304" cy="774571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B5BE64-A236-E48F-B265-45893D6549B6}"/>
                  </a:ext>
                </a:extLst>
              </p:cNvPr>
              <p:cNvSpPr txBox="1"/>
              <p:nvPr/>
            </p:nvSpPr>
            <p:spPr>
              <a:xfrm>
                <a:off x="5416766" y="4944026"/>
                <a:ext cx="598625" cy="77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4B5BE64-A236-E48F-B265-45893D65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66" y="4944026"/>
                <a:ext cx="598625" cy="774571"/>
              </a:xfrm>
              <a:prstGeom prst="rect">
                <a:avLst/>
              </a:prstGeom>
              <a:blipFill>
                <a:blip r:embed="rId11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565151-19C6-C069-972F-8FFD1521C4F4}"/>
                  </a:ext>
                </a:extLst>
              </p:cNvPr>
              <p:cNvSpPr txBox="1"/>
              <p:nvPr/>
            </p:nvSpPr>
            <p:spPr>
              <a:xfrm>
                <a:off x="8867300" y="4946966"/>
                <a:ext cx="598625" cy="774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565151-19C6-C069-972F-8FFD1521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00" y="4946966"/>
                <a:ext cx="598625" cy="774571"/>
              </a:xfrm>
              <a:prstGeom prst="rect">
                <a:avLst/>
              </a:prstGeom>
              <a:blipFill>
                <a:blip r:embed="rId12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08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ction Button: Return 1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71E6A76-83A6-4EE2-A760-F4312F7E0A57}"/>
              </a:ext>
            </a:extLst>
          </p:cNvPr>
          <p:cNvSpPr/>
          <p:nvPr/>
        </p:nvSpPr>
        <p:spPr>
          <a:xfrm flipV="1">
            <a:off x="5353647" y="4149140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6" name="Action Button: Return 1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58B452-7498-4B28-A1EB-A812CB9FDF8F}"/>
              </a:ext>
            </a:extLst>
          </p:cNvPr>
          <p:cNvSpPr/>
          <p:nvPr/>
        </p:nvSpPr>
        <p:spPr>
          <a:xfrm flipV="1">
            <a:off x="6257727" y="379984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06FEA65-6B76-43BC-8240-6E6E68249933}"/>
              </a:ext>
            </a:extLst>
          </p:cNvPr>
          <p:cNvSpPr/>
          <p:nvPr/>
        </p:nvSpPr>
        <p:spPr>
          <a:xfrm rot="10800000">
            <a:off x="3153086" y="3112905"/>
            <a:ext cx="248128" cy="22282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0A1D91D-CD75-4D1F-8316-B03F98375ACC}"/>
              </a:ext>
            </a:extLst>
          </p:cNvPr>
          <p:cNvSpPr/>
          <p:nvPr/>
        </p:nvSpPr>
        <p:spPr>
          <a:xfrm rot="10800000">
            <a:off x="3162810" y="826899"/>
            <a:ext cx="229991" cy="224120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10B69-44F3-4839-ACAA-26B974A7FD68}"/>
              </a:ext>
            </a:extLst>
          </p:cNvPr>
          <p:cNvSpPr txBox="1"/>
          <p:nvPr/>
        </p:nvSpPr>
        <p:spPr>
          <a:xfrm>
            <a:off x="1222674" y="3896199"/>
            <a:ext cx="191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 </a:t>
            </a:r>
            <a:r>
              <a:rPr lang="en-HK" dirty="0"/>
              <a:t>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F4F14-2C44-4BB6-B4C9-296DF733FF33}"/>
              </a:ext>
            </a:extLst>
          </p:cNvPr>
          <p:cNvSpPr txBox="1"/>
          <p:nvPr/>
        </p:nvSpPr>
        <p:spPr>
          <a:xfrm>
            <a:off x="1206088" y="1702154"/>
            <a:ext cx="190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</a:t>
            </a:r>
            <a:r>
              <a:rPr lang="en-HK" dirty="0"/>
              <a:t> 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BA0D5A4-BF81-4B75-85D1-5A971937F2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95884" y="5341105"/>
            <a:ext cx="283568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02CFED8-189A-4742-A389-4BADF0DD6BC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795884" y="5341105"/>
            <a:ext cx="1717905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/>
              <p:nvPr/>
            </p:nvSpPr>
            <p:spPr>
              <a:xfrm>
                <a:off x="3235447" y="1684388"/>
                <a:ext cx="1415111" cy="43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47" y="1684388"/>
                <a:ext cx="1415111" cy="438325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/>
              <p:nvPr/>
            </p:nvSpPr>
            <p:spPr>
              <a:xfrm>
                <a:off x="3220241" y="4018446"/>
                <a:ext cx="1449383" cy="43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41" y="4018446"/>
                <a:ext cx="1449383" cy="43832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C7CF36A9-82CA-41F6-AB5B-E1357FFABB9E}"/>
              </a:ext>
            </a:extLst>
          </p:cNvPr>
          <p:cNvSpPr txBox="1"/>
          <p:nvPr/>
        </p:nvSpPr>
        <p:spPr>
          <a:xfrm flipH="1">
            <a:off x="1668086" y="5751843"/>
            <a:ext cx="9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6</a:t>
            </a:r>
            <a:r>
              <a:rPr lang="en-HK" dirty="0"/>
              <a:t> inputs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2F493C4-FBEB-4335-B176-B1C0AA8F240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79452" y="5017149"/>
            <a:ext cx="125118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B88B269-CCBC-492B-AD44-5D6E58618D3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90046" y="5017149"/>
            <a:ext cx="1323743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196FAB3-3258-4FA3-908B-E8D4BAAB13D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95610" y="4744563"/>
            <a:ext cx="550433" cy="957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6058E37-BAD9-4A4D-9AD2-0C7D8D76A04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H="1" flipV="1">
            <a:off x="5646043" y="4744563"/>
            <a:ext cx="867746" cy="962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01E0E8B-5279-417F-AA42-F0096217A7B2}"/>
              </a:ext>
            </a:extLst>
          </p:cNvPr>
          <p:cNvCxnSpPr>
            <a:cxnSpLocks/>
            <a:stCxn id="6" idx="0"/>
            <a:endCxn id="16" idx="3"/>
          </p:cNvCxnSpPr>
          <p:nvPr/>
        </p:nvCxnSpPr>
        <p:spPr>
          <a:xfrm flipV="1">
            <a:off x="5079452" y="4395265"/>
            <a:ext cx="1470671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8B29588-E032-4EC4-915B-8B2AC8326753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6513789" y="4395265"/>
            <a:ext cx="36334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FD815-9E68-28EC-3A35-B1BD08CBA1B6}"/>
              </a:ext>
            </a:extLst>
          </p:cNvPr>
          <p:cNvSpPr txBox="1"/>
          <p:nvPr/>
        </p:nvSpPr>
        <p:spPr>
          <a:xfrm>
            <a:off x="6107502" y="4067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/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Connector 43">
            <a:extLst>
              <a:ext uri="{FF2B5EF4-FFF2-40B4-BE49-F238E27FC236}">
                <a16:creationId xmlns:a16="http://schemas.microsoft.com/office/drawing/2014/main" id="{5C57B251-5B51-7A27-DEE7-EA6E714DE0E9}"/>
              </a:ext>
            </a:extLst>
          </p:cNvPr>
          <p:cNvSpPr/>
          <p:nvPr/>
        </p:nvSpPr>
        <p:spPr>
          <a:xfrm>
            <a:off x="4869283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/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43">
            <a:extLst>
              <a:ext uri="{FF2B5EF4-FFF2-40B4-BE49-F238E27FC236}">
                <a16:creationId xmlns:a16="http://schemas.microsoft.com/office/drawing/2014/main" id="{D626AF00-5A8F-42AA-34B3-710E718EADF1}"/>
              </a:ext>
            </a:extLst>
          </p:cNvPr>
          <p:cNvSpPr/>
          <p:nvPr/>
        </p:nvSpPr>
        <p:spPr>
          <a:xfrm>
            <a:off x="6303620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/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blipFill>
                <a:blip r:embed="rId9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/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ction Button: Return 3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DD563DD-A1D0-44C1-40A2-C2A7059A1BBF}"/>
              </a:ext>
            </a:extLst>
          </p:cNvPr>
          <p:cNvSpPr/>
          <p:nvPr/>
        </p:nvSpPr>
        <p:spPr>
          <a:xfrm flipV="1">
            <a:off x="4912174" y="4421726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5" name="Action Button: Return 4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EE1043B-F4C8-41AE-B20E-2FE52CDC9349}"/>
              </a:ext>
            </a:extLst>
          </p:cNvPr>
          <p:cNvSpPr/>
          <p:nvPr/>
        </p:nvSpPr>
        <p:spPr>
          <a:xfrm flipV="1">
            <a:off x="4503488" y="474568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89A023-78A8-00AC-998F-8B4D2C47ED5F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4793064" y="438904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105">
            <a:extLst>
              <a:ext uri="{FF2B5EF4-FFF2-40B4-BE49-F238E27FC236}">
                <a16:creationId xmlns:a16="http://schemas.microsoft.com/office/drawing/2014/main" id="{A5688A28-4AB6-DBD0-7138-B89C49D2DAF5}"/>
              </a:ext>
            </a:extLst>
          </p:cNvPr>
          <p:cNvSpPr/>
          <p:nvPr/>
        </p:nvSpPr>
        <p:spPr>
          <a:xfrm>
            <a:off x="4614083" y="404968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7E848-FD91-2C5F-A457-72E4F20D3B32}"/>
              </a:ext>
            </a:extLst>
          </p:cNvPr>
          <p:cNvCxnSpPr>
            <a:cxnSpLocks/>
            <a:stCxn id="32" idx="1"/>
            <a:endCxn id="50" idx="4"/>
          </p:cNvCxnSpPr>
          <p:nvPr/>
        </p:nvCxnSpPr>
        <p:spPr>
          <a:xfrm flipV="1">
            <a:off x="5204570" y="4073610"/>
            <a:ext cx="4171" cy="34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105">
            <a:extLst>
              <a:ext uri="{FF2B5EF4-FFF2-40B4-BE49-F238E27FC236}">
                <a16:creationId xmlns:a16="http://schemas.microsoft.com/office/drawing/2014/main" id="{77B7850D-8D98-738F-DB18-8FD524E8F9E6}"/>
              </a:ext>
            </a:extLst>
          </p:cNvPr>
          <p:cNvSpPr/>
          <p:nvPr/>
        </p:nvSpPr>
        <p:spPr>
          <a:xfrm>
            <a:off x="5029760" y="373425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50A946-AE46-8F6B-07CD-204C8A3630A4}"/>
              </a:ext>
            </a:extLst>
          </p:cNvPr>
          <p:cNvCxnSpPr>
            <a:cxnSpLocks/>
            <a:stCxn id="13" idx="1"/>
            <a:endCxn id="53" idx="4"/>
          </p:cNvCxnSpPr>
          <p:nvPr/>
        </p:nvCxnSpPr>
        <p:spPr>
          <a:xfrm flipH="1" flipV="1">
            <a:off x="5643410" y="3802591"/>
            <a:ext cx="2633" cy="34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105">
            <a:extLst>
              <a:ext uri="{FF2B5EF4-FFF2-40B4-BE49-F238E27FC236}">
                <a16:creationId xmlns:a16="http://schemas.microsoft.com/office/drawing/2014/main" id="{10DF4E14-91BD-C7D4-90C6-69A8338B04AA}"/>
              </a:ext>
            </a:extLst>
          </p:cNvPr>
          <p:cNvSpPr/>
          <p:nvPr/>
        </p:nvSpPr>
        <p:spPr>
          <a:xfrm>
            <a:off x="5464429" y="3463236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46BA5D-C6BD-2DE4-4988-3D7EA9704699}"/>
              </a:ext>
            </a:extLst>
          </p:cNvPr>
          <p:cNvCxnSpPr>
            <a:cxnSpLocks/>
            <a:stCxn id="16" idx="1"/>
            <a:endCxn id="58" idx="4"/>
          </p:cNvCxnSpPr>
          <p:nvPr/>
        </p:nvCxnSpPr>
        <p:spPr>
          <a:xfrm flipH="1" flipV="1">
            <a:off x="6544978" y="3452260"/>
            <a:ext cx="5145" cy="34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105">
            <a:extLst>
              <a:ext uri="{FF2B5EF4-FFF2-40B4-BE49-F238E27FC236}">
                <a16:creationId xmlns:a16="http://schemas.microsoft.com/office/drawing/2014/main" id="{3EF01B39-7B9F-2DA6-A605-785DAAD939AE}"/>
              </a:ext>
            </a:extLst>
          </p:cNvPr>
          <p:cNvSpPr/>
          <p:nvPr/>
        </p:nvSpPr>
        <p:spPr>
          <a:xfrm>
            <a:off x="6365997" y="311290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Action Button: Return 3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2DD335E-7A20-A269-5EC1-EB28C1BF7282}"/>
              </a:ext>
            </a:extLst>
          </p:cNvPr>
          <p:cNvSpPr/>
          <p:nvPr/>
        </p:nvSpPr>
        <p:spPr>
          <a:xfrm flipV="1">
            <a:off x="5367497" y="1863135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34" name="Action Button: Return 3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B7589E6-1246-7B80-832D-AF7BC2659F5C}"/>
              </a:ext>
            </a:extLst>
          </p:cNvPr>
          <p:cNvSpPr/>
          <p:nvPr/>
        </p:nvSpPr>
        <p:spPr>
          <a:xfrm flipV="1">
            <a:off x="6271577" y="1513837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1D73DC-7681-81D4-4561-B4C760E26EEF}"/>
              </a:ext>
            </a:extLst>
          </p:cNvPr>
          <p:cNvSpPr txBox="1"/>
          <p:nvPr/>
        </p:nvSpPr>
        <p:spPr>
          <a:xfrm>
            <a:off x="6121352" y="1781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B02771-C789-14AA-9246-1138F57F61AF}"/>
                  </a:ext>
                </a:extLst>
              </p:cNvPr>
              <p:cNvSpPr txBox="1"/>
              <p:nvPr/>
            </p:nvSpPr>
            <p:spPr>
              <a:xfrm rot="19781561">
                <a:off x="5964263" y="1816327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B02771-C789-14AA-9246-1138F57F6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64263" y="1816327"/>
                <a:ext cx="26578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ction Button: Return 3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195F9A8-B75F-997F-1C74-7BB2D38340C2}"/>
              </a:ext>
            </a:extLst>
          </p:cNvPr>
          <p:cNvSpPr/>
          <p:nvPr/>
        </p:nvSpPr>
        <p:spPr>
          <a:xfrm flipV="1">
            <a:off x="4926024" y="2135721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0" name="Action Button: Return 3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3C977B5-C614-A933-A784-58B0133CD3AD}"/>
              </a:ext>
            </a:extLst>
          </p:cNvPr>
          <p:cNvSpPr/>
          <p:nvPr/>
        </p:nvSpPr>
        <p:spPr>
          <a:xfrm flipV="1">
            <a:off x="4517338" y="2459677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971FEB-8471-37E0-4B56-D313CDF5504C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4806914" y="2103038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105">
            <a:extLst>
              <a:ext uri="{FF2B5EF4-FFF2-40B4-BE49-F238E27FC236}">
                <a16:creationId xmlns:a16="http://schemas.microsoft.com/office/drawing/2014/main" id="{761B2DC4-B4A1-79EB-F4FA-04E51FF00FDA}"/>
              </a:ext>
            </a:extLst>
          </p:cNvPr>
          <p:cNvSpPr/>
          <p:nvPr/>
        </p:nvSpPr>
        <p:spPr>
          <a:xfrm>
            <a:off x="4627933" y="1763683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52C809-FF7A-0131-DFE8-C04C9F334AAA}"/>
              </a:ext>
            </a:extLst>
          </p:cNvPr>
          <p:cNvCxnSpPr>
            <a:cxnSpLocks/>
            <a:stCxn id="39" idx="1"/>
            <a:endCxn id="44" idx="4"/>
          </p:cNvCxnSpPr>
          <p:nvPr/>
        </p:nvCxnSpPr>
        <p:spPr>
          <a:xfrm flipV="1">
            <a:off x="5218420" y="1787605"/>
            <a:ext cx="4171" cy="34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105">
            <a:extLst>
              <a:ext uri="{FF2B5EF4-FFF2-40B4-BE49-F238E27FC236}">
                <a16:creationId xmlns:a16="http://schemas.microsoft.com/office/drawing/2014/main" id="{C13E6D9E-D159-80E3-7F06-E02B263BFE8B}"/>
              </a:ext>
            </a:extLst>
          </p:cNvPr>
          <p:cNvSpPr/>
          <p:nvPr/>
        </p:nvSpPr>
        <p:spPr>
          <a:xfrm>
            <a:off x="5043610" y="1448250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ACD181-31A1-DB40-4AD3-0D24079B8315}"/>
              </a:ext>
            </a:extLst>
          </p:cNvPr>
          <p:cNvCxnSpPr>
            <a:cxnSpLocks/>
            <a:stCxn id="33" idx="1"/>
            <a:endCxn id="60" idx="4"/>
          </p:cNvCxnSpPr>
          <p:nvPr/>
        </p:nvCxnSpPr>
        <p:spPr>
          <a:xfrm flipH="1" flipV="1">
            <a:off x="5657260" y="1516586"/>
            <a:ext cx="2633" cy="34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105">
            <a:extLst>
              <a:ext uri="{FF2B5EF4-FFF2-40B4-BE49-F238E27FC236}">
                <a16:creationId xmlns:a16="http://schemas.microsoft.com/office/drawing/2014/main" id="{B4476B6C-D2B0-2344-7C54-7643C60E3AF7}"/>
              </a:ext>
            </a:extLst>
          </p:cNvPr>
          <p:cNvSpPr/>
          <p:nvPr/>
        </p:nvSpPr>
        <p:spPr>
          <a:xfrm>
            <a:off x="5478279" y="1177231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CEC09C-7E4D-88FD-8338-DF5BA82229CE}"/>
              </a:ext>
            </a:extLst>
          </p:cNvPr>
          <p:cNvCxnSpPr>
            <a:cxnSpLocks/>
            <a:stCxn id="34" idx="1"/>
            <a:endCxn id="62" idx="4"/>
          </p:cNvCxnSpPr>
          <p:nvPr/>
        </p:nvCxnSpPr>
        <p:spPr>
          <a:xfrm flipH="1" flipV="1">
            <a:off x="6558828" y="1166255"/>
            <a:ext cx="5145" cy="34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105">
            <a:extLst>
              <a:ext uri="{FF2B5EF4-FFF2-40B4-BE49-F238E27FC236}">
                <a16:creationId xmlns:a16="http://schemas.microsoft.com/office/drawing/2014/main" id="{EF2B8436-2F98-91A8-1291-6FB8813CF7CE}"/>
              </a:ext>
            </a:extLst>
          </p:cNvPr>
          <p:cNvSpPr/>
          <p:nvPr/>
        </p:nvSpPr>
        <p:spPr>
          <a:xfrm>
            <a:off x="6379847" y="826900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063C2B-F545-BE65-7B81-501D529C979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793064" y="3068108"/>
            <a:ext cx="2820" cy="9815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E51D0B6-D842-9AE3-ACC3-5088518C7CDC}"/>
              </a:ext>
            </a:extLst>
          </p:cNvPr>
          <p:cNvCxnSpPr>
            <a:cxnSpLocks/>
            <a:stCxn id="50" idx="0"/>
            <a:endCxn id="40" idx="3"/>
          </p:cNvCxnSpPr>
          <p:nvPr/>
        </p:nvCxnSpPr>
        <p:spPr>
          <a:xfrm flipH="1" flipV="1">
            <a:off x="4809734" y="3055100"/>
            <a:ext cx="399007" cy="6791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BD13721-02C6-EAF8-5F17-9D6E061BE516}"/>
              </a:ext>
            </a:extLst>
          </p:cNvPr>
          <p:cNvCxnSpPr>
            <a:cxnSpLocks/>
            <a:stCxn id="53" idx="0"/>
            <a:endCxn id="40" idx="3"/>
          </p:cNvCxnSpPr>
          <p:nvPr/>
        </p:nvCxnSpPr>
        <p:spPr>
          <a:xfrm flipH="1" flipV="1">
            <a:off x="4809734" y="3055100"/>
            <a:ext cx="833676" cy="408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21C5BC9-2043-299D-57A0-65306BF1E965}"/>
              </a:ext>
            </a:extLst>
          </p:cNvPr>
          <p:cNvCxnSpPr>
            <a:cxnSpLocks/>
            <a:stCxn id="58" idx="0"/>
            <a:endCxn id="40" idx="3"/>
          </p:cNvCxnSpPr>
          <p:nvPr/>
        </p:nvCxnSpPr>
        <p:spPr>
          <a:xfrm flipH="1" flipV="1">
            <a:off x="4809734" y="3055100"/>
            <a:ext cx="1735244" cy="57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DAEC9B9-4FB3-1664-617E-72AA6335FC49}"/>
              </a:ext>
            </a:extLst>
          </p:cNvPr>
          <p:cNvCxnSpPr>
            <a:cxnSpLocks/>
            <a:stCxn id="47" idx="0"/>
            <a:endCxn id="39" idx="3"/>
          </p:cNvCxnSpPr>
          <p:nvPr/>
        </p:nvCxnSpPr>
        <p:spPr>
          <a:xfrm flipV="1">
            <a:off x="4793064" y="2731144"/>
            <a:ext cx="425356" cy="1318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7F0F991-B54D-DFE9-CF39-9B6DBCAC8BB9}"/>
              </a:ext>
            </a:extLst>
          </p:cNvPr>
          <p:cNvCxnSpPr>
            <a:cxnSpLocks/>
            <a:stCxn id="50" idx="0"/>
            <a:endCxn id="39" idx="3"/>
          </p:cNvCxnSpPr>
          <p:nvPr/>
        </p:nvCxnSpPr>
        <p:spPr>
          <a:xfrm flipV="1">
            <a:off x="5208741" y="2731144"/>
            <a:ext cx="9679" cy="10031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732E8C4-2A7F-9296-138B-E29683544B03}"/>
              </a:ext>
            </a:extLst>
          </p:cNvPr>
          <p:cNvCxnSpPr>
            <a:cxnSpLocks/>
            <a:stCxn id="53" idx="0"/>
            <a:endCxn id="39" idx="3"/>
          </p:cNvCxnSpPr>
          <p:nvPr/>
        </p:nvCxnSpPr>
        <p:spPr>
          <a:xfrm flipH="1" flipV="1">
            <a:off x="5218420" y="2731144"/>
            <a:ext cx="424990" cy="7320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F9E2967-111A-73BB-96B6-453823921F8E}"/>
              </a:ext>
            </a:extLst>
          </p:cNvPr>
          <p:cNvCxnSpPr>
            <a:cxnSpLocks/>
            <a:stCxn id="58" idx="0"/>
            <a:endCxn id="39" idx="3"/>
          </p:cNvCxnSpPr>
          <p:nvPr/>
        </p:nvCxnSpPr>
        <p:spPr>
          <a:xfrm flipH="1" flipV="1">
            <a:off x="5218420" y="2731144"/>
            <a:ext cx="1326558" cy="3817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F9A38CE-E5B4-6C03-B297-67BFB710EC8D}"/>
              </a:ext>
            </a:extLst>
          </p:cNvPr>
          <p:cNvCxnSpPr>
            <a:cxnSpLocks/>
            <a:stCxn id="47" idx="0"/>
            <a:endCxn id="33" idx="3"/>
          </p:cNvCxnSpPr>
          <p:nvPr/>
        </p:nvCxnSpPr>
        <p:spPr>
          <a:xfrm flipV="1">
            <a:off x="4793064" y="2458558"/>
            <a:ext cx="866829" cy="1591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AB90476-EFF9-433B-79E0-FCE73E37A817}"/>
              </a:ext>
            </a:extLst>
          </p:cNvPr>
          <p:cNvCxnSpPr>
            <a:cxnSpLocks/>
            <a:stCxn id="50" idx="0"/>
            <a:endCxn id="33" idx="3"/>
          </p:cNvCxnSpPr>
          <p:nvPr/>
        </p:nvCxnSpPr>
        <p:spPr>
          <a:xfrm flipV="1">
            <a:off x="5208741" y="2458558"/>
            <a:ext cx="451152" cy="1275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B15F40C-6497-E695-AAF1-9427C9C14D31}"/>
              </a:ext>
            </a:extLst>
          </p:cNvPr>
          <p:cNvCxnSpPr>
            <a:cxnSpLocks/>
            <a:stCxn id="53" idx="0"/>
            <a:endCxn id="33" idx="3"/>
          </p:cNvCxnSpPr>
          <p:nvPr/>
        </p:nvCxnSpPr>
        <p:spPr>
          <a:xfrm flipV="1">
            <a:off x="5643410" y="2458558"/>
            <a:ext cx="16483" cy="10046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3A5CD21-5905-FA21-A64B-24DC0A77DE86}"/>
              </a:ext>
            </a:extLst>
          </p:cNvPr>
          <p:cNvCxnSpPr>
            <a:cxnSpLocks/>
            <a:stCxn id="58" idx="0"/>
            <a:endCxn id="33" idx="3"/>
          </p:cNvCxnSpPr>
          <p:nvPr/>
        </p:nvCxnSpPr>
        <p:spPr>
          <a:xfrm flipH="1" flipV="1">
            <a:off x="5659893" y="2458558"/>
            <a:ext cx="885085" cy="654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E54BBBF-1825-481E-2934-7916A26955D1}"/>
              </a:ext>
            </a:extLst>
          </p:cNvPr>
          <p:cNvCxnSpPr>
            <a:cxnSpLocks/>
            <a:stCxn id="47" idx="0"/>
            <a:endCxn id="34" idx="3"/>
          </p:cNvCxnSpPr>
          <p:nvPr/>
        </p:nvCxnSpPr>
        <p:spPr>
          <a:xfrm flipV="1">
            <a:off x="4793064" y="2109260"/>
            <a:ext cx="1770909" cy="1940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183A3E9-B9FE-ED13-8E0E-0F8C682F0600}"/>
              </a:ext>
            </a:extLst>
          </p:cNvPr>
          <p:cNvCxnSpPr>
            <a:cxnSpLocks/>
            <a:stCxn id="50" idx="0"/>
            <a:endCxn id="34" idx="3"/>
          </p:cNvCxnSpPr>
          <p:nvPr/>
        </p:nvCxnSpPr>
        <p:spPr>
          <a:xfrm flipV="1">
            <a:off x="5208741" y="2109260"/>
            <a:ext cx="1355232" cy="16249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96CAE19-0FC5-E8FA-F18C-C45B73547E27}"/>
              </a:ext>
            </a:extLst>
          </p:cNvPr>
          <p:cNvCxnSpPr>
            <a:cxnSpLocks/>
            <a:stCxn id="53" idx="0"/>
            <a:endCxn id="34" idx="3"/>
          </p:cNvCxnSpPr>
          <p:nvPr/>
        </p:nvCxnSpPr>
        <p:spPr>
          <a:xfrm flipV="1">
            <a:off x="5643410" y="2109260"/>
            <a:ext cx="920563" cy="13539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B1E29F0-F134-64B1-097E-5344D0C2E7A1}"/>
              </a:ext>
            </a:extLst>
          </p:cNvPr>
          <p:cNvCxnSpPr>
            <a:cxnSpLocks/>
            <a:stCxn id="58" idx="0"/>
            <a:endCxn id="34" idx="3"/>
          </p:cNvCxnSpPr>
          <p:nvPr/>
        </p:nvCxnSpPr>
        <p:spPr>
          <a:xfrm flipV="1">
            <a:off x="6544978" y="2109260"/>
            <a:ext cx="18995" cy="10036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7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6F325B-B2B8-4D5A-870C-DAB04BB0136D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4806914" y="948679"/>
            <a:ext cx="604005" cy="8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BB3D29-60D0-4DB3-A892-DAB5D1554B9B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5222591" y="892392"/>
            <a:ext cx="228204" cy="55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06FEA65-6B76-43BC-8240-6E6E68249933}"/>
              </a:ext>
            </a:extLst>
          </p:cNvPr>
          <p:cNvSpPr/>
          <p:nvPr/>
        </p:nvSpPr>
        <p:spPr>
          <a:xfrm>
            <a:off x="6945995" y="3112905"/>
            <a:ext cx="143146" cy="22282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0A1D91D-CD75-4D1F-8316-B03F98375ACC}"/>
              </a:ext>
            </a:extLst>
          </p:cNvPr>
          <p:cNvSpPr/>
          <p:nvPr/>
        </p:nvSpPr>
        <p:spPr>
          <a:xfrm>
            <a:off x="6942514" y="780094"/>
            <a:ext cx="122031" cy="227500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10B69-44F3-4839-ACAA-26B974A7FD68}"/>
              </a:ext>
            </a:extLst>
          </p:cNvPr>
          <p:cNvSpPr txBox="1"/>
          <p:nvPr/>
        </p:nvSpPr>
        <p:spPr>
          <a:xfrm>
            <a:off x="7195909" y="3910538"/>
            <a:ext cx="191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 </a:t>
            </a:r>
            <a:r>
              <a:rPr lang="en-HK" dirty="0"/>
              <a:t>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F4F14-2C44-4BB6-B4C9-296DF733FF33}"/>
              </a:ext>
            </a:extLst>
          </p:cNvPr>
          <p:cNvSpPr txBox="1"/>
          <p:nvPr/>
        </p:nvSpPr>
        <p:spPr>
          <a:xfrm>
            <a:off x="7183105" y="1712751"/>
            <a:ext cx="190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</a:t>
            </a:r>
            <a:r>
              <a:rPr lang="en-HK" dirty="0"/>
              <a:t> 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/>
              <p:nvPr/>
            </p:nvSpPr>
            <p:spPr>
              <a:xfrm>
                <a:off x="3290874" y="1670533"/>
                <a:ext cx="1415111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74" y="1670533"/>
                <a:ext cx="1415111" cy="438518"/>
              </a:xfrm>
              <a:prstGeom prst="rect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/>
              <p:nvPr/>
            </p:nvSpPr>
            <p:spPr>
              <a:xfrm>
                <a:off x="3275668" y="4004591"/>
                <a:ext cx="1449383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68" y="4004591"/>
                <a:ext cx="1449383" cy="438518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C7CF36A9-82CA-41F6-AB5B-E1357FFABB9E}"/>
              </a:ext>
            </a:extLst>
          </p:cNvPr>
          <p:cNvSpPr txBox="1"/>
          <p:nvPr/>
        </p:nvSpPr>
        <p:spPr>
          <a:xfrm flipH="1">
            <a:off x="7318047" y="5659510"/>
            <a:ext cx="9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6</a:t>
            </a:r>
            <a:r>
              <a:rPr lang="en-HK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B8607A-6296-495A-A6B2-9C7B56A9BA50}"/>
                  </a:ext>
                </a:extLst>
              </p:cNvPr>
              <p:cNvSpPr txBox="1"/>
              <p:nvPr/>
            </p:nvSpPr>
            <p:spPr>
              <a:xfrm flipH="1">
                <a:off x="4253118" y="486922"/>
                <a:ext cx="1005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B8607A-6296-495A-A6B2-9C7B56A9B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53118" y="486922"/>
                <a:ext cx="100500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916894-BD6A-1BCA-B192-7CE55D8D5EF7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5450795" y="892392"/>
            <a:ext cx="206465" cy="2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Flowchart: Connector 43">
            <a:extLst>
              <a:ext uri="{FF2B5EF4-FFF2-40B4-BE49-F238E27FC236}">
                <a16:creationId xmlns:a16="http://schemas.microsoft.com/office/drawing/2014/main" id="{BF9D475F-E635-076F-1663-8FB897055675}"/>
              </a:ext>
            </a:extLst>
          </p:cNvPr>
          <p:cNvSpPr/>
          <p:nvPr/>
        </p:nvSpPr>
        <p:spPr>
          <a:xfrm>
            <a:off x="5240626" y="489075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E63EFAF-9D3A-B1F5-1010-982EC5494B18}"/>
              </a:ext>
            </a:extLst>
          </p:cNvPr>
          <p:cNvSpPr txBox="1"/>
          <p:nvPr/>
        </p:nvSpPr>
        <p:spPr>
          <a:xfrm flipH="1">
            <a:off x="7222457" y="523060"/>
            <a:ext cx="11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1 out</a:t>
            </a:r>
            <a:r>
              <a:rPr lang="en-HK" dirty="0"/>
              <a:t>put</a:t>
            </a:r>
          </a:p>
        </p:txBody>
      </p:sp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FFB8168-B069-07AA-EBB8-6851C8DADD74}"/>
              </a:ext>
            </a:extLst>
          </p:cNvPr>
          <p:cNvSpPr/>
          <p:nvPr/>
        </p:nvSpPr>
        <p:spPr>
          <a:xfrm flipV="1">
            <a:off x="5353647" y="4149140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A106075-2D70-A4D0-A703-46B687A48A77}"/>
              </a:ext>
            </a:extLst>
          </p:cNvPr>
          <p:cNvSpPr/>
          <p:nvPr/>
        </p:nvSpPr>
        <p:spPr>
          <a:xfrm flipV="1">
            <a:off x="6257727" y="379984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03EAA-1A6F-1B10-E31E-34C5D739F38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795884" y="5341105"/>
            <a:ext cx="283568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4501A5-C2E2-53AB-D347-F4196D02426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795884" y="5341105"/>
            <a:ext cx="1717905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E8C215-B1F1-DAB4-ACA7-3B5EB68DD9E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079452" y="5017149"/>
            <a:ext cx="125118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20400F-5130-6429-E914-39AC4A6CD349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190046" y="5017149"/>
            <a:ext cx="1323743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1A8350-5DE8-9D75-B941-18FA9105507C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5095610" y="4744563"/>
            <a:ext cx="550433" cy="957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74F4D8-A720-9767-3AD4-79F28847F046}"/>
              </a:ext>
            </a:extLst>
          </p:cNvPr>
          <p:cNvCxnSpPr>
            <a:cxnSpLocks/>
            <a:stCxn id="23" idx="0"/>
            <a:endCxn id="2" idx="3"/>
          </p:cNvCxnSpPr>
          <p:nvPr/>
        </p:nvCxnSpPr>
        <p:spPr>
          <a:xfrm flipH="1" flipV="1">
            <a:off x="5646043" y="4744563"/>
            <a:ext cx="867746" cy="962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4D689-EBB8-2C53-6109-247672C3FE06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V="1">
            <a:off x="6513789" y="4395265"/>
            <a:ext cx="36334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92D255-2D22-1508-544B-9D853A7E847B}"/>
              </a:ext>
            </a:extLst>
          </p:cNvPr>
          <p:cNvSpPr txBox="1"/>
          <p:nvPr/>
        </p:nvSpPr>
        <p:spPr>
          <a:xfrm>
            <a:off x="6107502" y="4067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5E287-AEF5-D424-D8F8-2746D045816B}"/>
                  </a:ext>
                </a:extLst>
              </p:cNvPr>
              <p:cNvSpPr txBox="1"/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5E287-AEF5-D424-D8F8-2746D0458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blipFill>
                <a:blip r:embed="rId5"/>
                <a:stretch>
                  <a:fillRect r="-37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owchart: Connector 43">
            <a:extLst>
              <a:ext uri="{FF2B5EF4-FFF2-40B4-BE49-F238E27FC236}">
                <a16:creationId xmlns:a16="http://schemas.microsoft.com/office/drawing/2014/main" id="{1EFB0AF5-F5AD-A135-0467-5963C61B1105}"/>
              </a:ext>
            </a:extLst>
          </p:cNvPr>
          <p:cNvSpPr/>
          <p:nvPr/>
        </p:nvSpPr>
        <p:spPr>
          <a:xfrm>
            <a:off x="4869283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3D01D4-84C8-A656-C060-D4987881D0A1}"/>
                  </a:ext>
                </a:extLst>
              </p:cNvPr>
              <p:cNvSpPr txBox="1"/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3D01D4-84C8-A656-C060-D498788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blipFill>
                <a:blip r:embed="rId6"/>
                <a:stretch>
                  <a:fillRect r="-375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owchart: Connector 43">
            <a:extLst>
              <a:ext uri="{FF2B5EF4-FFF2-40B4-BE49-F238E27FC236}">
                <a16:creationId xmlns:a16="http://schemas.microsoft.com/office/drawing/2014/main" id="{8B1A0E92-81AE-5248-9BEA-48B5464E6579}"/>
              </a:ext>
            </a:extLst>
          </p:cNvPr>
          <p:cNvSpPr/>
          <p:nvPr/>
        </p:nvSpPr>
        <p:spPr>
          <a:xfrm>
            <a:off x="6303620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32FCB4-F05E-6345-977B-B639E9609198}"/>
                  </a:ext>
                </a:extLst>
              </p:cNvPr>
              <p:cNvSpPr txBox="1"/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32FCB4-F05E-6345-977B-B639E960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blipFill>
                <a:blip r:embed="rId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86C93F-0BF4-EDF7-0017-57876CD7CEA5}"/>
                  </a:ext>
                </a:extLst>
              </p:cNvPr>
              <p:cNvSpPr txBox="1"/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86C93F-0BF4-EDF7-0017-57876CD7C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ction Button: Return 2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4B57D5F-D89C-1156-03C5-00F0C059E5D7}"/>
              </a:ext>
            </a:extLst>
          </p:cNvPr>
          <p:cNvSpPr/>
          <p:nvPr/>
        </p:nvSpPr>
        <p:spPr>
          <a:xfrm flipV="1">
            <a:off x="4912174" y="4421726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28" name="Action Button: Return 2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2691FEA-0A87-6293-3FBC-83246734E412}"/>
              </a:ext>
            </a:extLst>
          </p:cNvPr>
          <p:cNvSpPr/>
          <p:nvPr/>
        </p:nvSpPr>
        <p:spPr>
          <a:xfrm flipV="1">
            <a:off x="4503488" y="474568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3300AD-E166-88FD-900E-F0663BC7A2CC}"/>
              </a:ext>
            </a:extLst>
          </p:cNvPr>
          <p:cNvCxnSpPr>
            <a:cxnSpLocks/>
            <a:endCxn id="31" idx="4"/>
          </p:cNvCxnSpPr>
          <p:nvPr/>
        </p:nvCxnSpPr>
        <p:spPr>
          <a:xfrm flipH="1" flipV="1">
            <a:off x="4793064" y="438904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105">
            <a:extLst>
              <a:ext uri="{FF2B5EF4-FFF2-40B4-BE49-F238E27FC236}">
                <a16:creationId xmlns:a16="http://schemas.microsoft.com/office/drawing/2014/main" id="{012E7C53-6C0D-5C3C-CA02-869BA4DCAB0A}"/>
              </a:ext>
            </a:extLst>
          </p:cNvPr>
          <p:cNvSpPr/>
          <p:nvPr/>
        </p:nvSpPr>
        <p:spPr>
          <a:xfrm>
            <a:off x="4614083" y="404968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368F48-F30E-FDCF-83EA-F056EEA9ACFB}"/>
              </a:ext>
            </a:extLst>
          </p:cNvPr>
          <p:cNvCxnSpPr>
            <a:cxnSpLocks/>
            <a:stCxn id="27" idx="1"/>
            <a:endCxn id="34" idx="4"/>
          </p:cNvCxnSpPr>
          <p:nvPr/>
        </p:nvCxnSpPr>
        <p:spPr>
          <a:xfrm flipV="1">
            <a:off x="5204570" y="4073610"/>
            <a:ext cx="4171" cy="34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105">
            <a:extLst>
              <a:ext uri="{FF2B5EF4-FFF2-40B4-BE49-F238E27FC236}">
                <a16:creationId xmlns:a16="http://schemas.microsoft.com/office/drawing/2014/main" id="{B207D79D-B03C-6DC7-8B8B-6C9F5346DCE9}"/>
              </a:ext>
            </a:extLst>
          </p:cNvPr>
          <p:cNvSpPr/>
          <p:nvPr/>
        </p:nvSpPr>
        <p:spPr>
          <a:xfrm>
            <a:off x="5029760" y="373425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64FD1-BF6F-61E6-E2EC-934B237C54FB}"/>
              </a:ext>
            </a:extLst>
          </p:cNvPr>
          <p:cNvCxnSpPr>
            <a:cxnSpLocks/>
            <a:stCxn id="2" idx="1"/>
            <a:endCxn id="38" idx="4"/>
          </p:cNvCxnSpPr>
          <p:nvPr/>
        </p:nvCxnSpPr>
        <p:spPr>
          <a:xfrm flipH="1" flipV="1">
            <a:off x="5643410" y="3802591"/>
            <a:ext cx="2633" cy="34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105">
            <a:extLst>
              <a:ext uri="{FF2B5EF4-FFF2-40B4-BE49-F238E27FC236}">
                <a16:creationId xmlns:a16="http://schemas.microsoft.com/office/drawing/2014/main" id="{B26B6A9D-3AC5-3EDF-CF31-28EAD7D58193}"/>
              </a:ext>
            </a:extLst>
          </p:cNvPr>
          <p:cNvSpPr/>
          <p:nvPr/>
        </p:nvSpPr>
        <p:spPr>
          <a:xfrm>
            <a:off x="5464429" y="3463236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5AAD51-05F0-D50D-A1EF-C52B07800760}"/>
              </a:ext>
            </a:extLst>
          </p:cNvPr>
          <p:cNvCxnSpPr>
            <a:cxnSpLocks/>
            <a:stCxn id="4" idx="1"/>
            <a:endCxn id="40" idx="4"/>
          </p:cNvCxnSpPr>
          <p:nvPr/>
        </p:nvCxnSpPr>
        <p:spPr>
          <a:xfrm flipH="1" flipV="1">
            <a:off x="6544978" y="3452260"/>
            <a:ext cx="5145" cy="34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105">
            <a:extLst>
              <a:ext uri="{FF2B5EF4-FFF2-40B4-BE49-F238E27FC236}">
                <a16:creationId xmlns:a16="http://schemas.microsoft.com/office/drawing/2014/main" id="{6C96D983-9C02-AF6C-C897-E4BAB34BF935}"/>
              </a:ext>
            </a:extLst>
          </p:cNvPr>
          <p:cNvSpPr/>
          <p:nvPr/>
        </p:nvSpPr>
        <p:spPr>
          <a:xfrm>
            <a:off x="6365997" y="311290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2" name="Action Button: Return 4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3B8D3B8-4EF4-005B-9024-8C68894E0608}"/>
              </a:ext>
            </a:extLst>
          </p:cNvPr>
          <p:cNvSpPr/>
          <p:nvPr/>
        </p:nvSpPr>
        <p:spPr>
          <a:xfrm flipV="1">
            <a:off x="5367497" y="1863135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4" name="Action Button: Return 4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127C906-F0A6-D4F4-2235-2CBF5AC1E99F}"/>
              </a:ext>
            </a:extLst>
          </p:cNvPr>
          <p:cNvSpPr/>
          <p:nvPr/>
        </p:nvSpPr>
        <p:spPr>
          <a:xfrm flipV="1">
            <a:off x="6271577" y="1513837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823300-4A41-5966-DB6C-8AEBDE09806E}"/>
              </a:ext>
            </a:extLst>
          </p:cNvPr>
          <p:cNvSpPr txBox="1"/>
          <p:nvPr/>
        </p:nvSpPr>
        <p:spPr>
          <a:xfrm>
            <a:off x="6121352" y="1781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04FAF7-8BAC-F77C-BCE1-761129DCF3E4}"/>
                  </a:ext>
                </a:extLst>
              </p:cNvPr>
              <p:cNvSpPr txBox="1"/>
              <p:nvPr/>
            </p:nvSpPr>
            <p:spPr>
              <a:xfrm rot="19781561">
                <a:off x="5964263" y="1816327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04FAF7-8BAC-F77C-BCE1-761129DCF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64263" y="1816327"/>
                <a:ext cx="26578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ction Button: Return 6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C76B293-5763-B221-6064-790D50B394D2}"/>
              </a:ext>
            </a:extLst>
          </p:cNvPr>
          <p:cNvSpPr/>
          <p:nvPr/>
        </p:nvSpPr>
        <p:spPr>
          <a:xfrm flipV="1">
            <a:off x="4926024" y="2135721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62" name="Action Button: Return 6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071BA1A-52BC-0656-144E-0310F4AACE82}"/>
              </a:ext>
            </a:extLst>
          </p:cNvPr>
          <p:cNvSpPr/>
          <p:nvPr/>
        </p:nvSpPr>
        <p:spPr>
          <a:xfrm flipV="1">
            <a:off x="4517338" y="2459677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B6A23D-EEE7-D6B1-F310-023D5FF7CBDC}"/>
              </a:ext>
            </a:extLst>
          </p:cNvPr>
          <p:cNvCxnSpPr>
            <a:cxnSpLocks/>
            <a:endCxn id="128" idx="4"/>
          </p:cNvCxnSpPr>
          <p:nvPr/>
        </p:nvCxnSpPr>
        <p:spPr>
          <a:xfrm flipH="1" flipV="1">
            <a:off x="4806914" y="2103038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Connector 105">
            <a:extLst>
              <a:ext uri="{FF2B5EF4-FFF2-40B4-BE49-F238E27FC236}">
                <a16:creationId xmlns:a16="http://schemas.microsoft.com/office/drawing/2014/main" id="{1440CDE6-754B-C98F-9144-D9CB3F5BCFE4}"/>
              </a:ext>
            </a:extLst>
          </p:cNvPr>
          <p:cNvSpPr/>
          <p:nvPr/>
        </p:nvSpPr>
        <p:spPr>
          <a:xfrm>
            <a:off x="4627933" y="1763683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66A814-84ED-AF9B-3A72-6CCE8D4D9D2C}"/>
              </a:ext>
            </a:extLst>
          </p:cNvPr>
          <p:cNvCxnSpPr>
            <a:cxnSpLocks/>
            <a:stCxn id="61" idx="1"/>
            <a:endCxn id="131" idx="4"/>
          </p:cNvCxnSpPr>
          <p:nvPr/>
        </p:nvCxnSpPr>
        <p:spPr>
          <a:xfrm flipV="1">
            <a:off x="5218420" y="1787605"/>
            <a:ext cx="4171" cy="34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onnector 105">
            <a:extLst>
              <a:ext uri="{FF2B5EF4-FFF2-40B4-BE49-F238E27FC236}">
                <a16:creationId xmlns:a16="http://schemas.microsoft.com/office/drawing/2014/main" id="{97F50F3F-B326-5F15-6417-F499F5D3E411}"/>
              </a:ext>
            </a:extLst>
          </p:cNvPr>
          <p:cNvSpPr/>
          <p:nvPr/>
        </p:nvSpPr>
        <p:spPr>
          <a:xfrm>
            <a:off x="5043610" y="1448250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C066E3C-576E-C4EB-F580-0C9E05176962}"/>
              </a:ext>
            </a:extLst>
          </p:cNvPr>
          <p:cNvCxnSpPr>
            <a:cxnSpLocks/>
            <a:stCxn id="42" idx="1"/>
            <a:endCxn id="133" idx="4"/>
          </p:cNvCxnSpPr>
          <p:nvPr/>
        </p:nvCxnSpPr>
        <p:spPr>
          <a:xfrm flipH="1" flipV="1">
            <a:off x="5657260" y="1516586"/>
            <a:ext cx="2633" cy="34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Connector 105">
            <a:extLst>
              <a:ext uri="{FF2B5EF4-FFF2-40B4-BE49-F238E27FC236}">
                <a16:creationId xmlns:a16="http://schemas.microsoft.com/office/drawing/2014/main" id="{82DA7418-77A2-344F-4D0E-8CF41EBBE33A}"/>
              </a:ext>
            </a:extLst>
          </p:cNvPr>
          <p:cNvSpPr/>
          <p:nvPr/>
        </p:nvSpPr>
        <p:spPr>
          <a:xfrm>
            <a:off x="5478279" y="1177231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B46A31-535B-EE32-C653-207BD27A663A}"/>
              </a:ext>
            </a:extLst>
          </p:cNvPr>
          <p:cNvCxnSpPr>
            <a:cxnSpLocks/>
            <a:stCxn id="44" idx="1"/>
            <a:endCxn id="135" idx="4"/>
          </p:cNvCxnSpPr>
          <p:nvPr/>
        </p:nvCxnSpPr>
        <p:spPr>
          <a:xfrm flipH="1" flipV="1">
            <a:off x="6558828" y="1166255"/>
            <a:ext cx="5145" cy="34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Connector 105">
            <a:extLst>
              <a:ext uri="{FF2B5EF4-FFF2-40B4-BE49-F238E27FC236}">
                <a16:creationId xmlns:a16="http://schemas.microsoft.com/office/drawing/2014/main" id="{38521660-0DCC-C885-1AF6-6CB7B0D97D11}"/>
              </a:ext>
            </a:extLst>
          </p:cNvPr>
          <p:cNvSpPr/>
          <p:nvPr/>
        </p:nvSpPr>
        <p:spPr>
          <a:xfrm>
            <a:off x="6379847" y="826900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023340D-EF33-C323-55C4-BD7F4ACB315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793064" y="3068108"/>
            <a:ext cx="2820" cy="9815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4C01552-CED5-D0B7-504A-ADDD02CD1657}"/>
              </a:ext>
            </a:extLst>
          </p:cNvPr>
          <p:cNvCxnSpPr>
            <a:cxnSpLocks/>
            <a:stCxn id="34" idx="0"/>
            <a:endCxn id="62" idx="3"/>
          </p:cNvCxnSpPr>
          <p:nvPr/>
        </p:nvCxnSpPr>
        <p:spPr>
          <a:xfrm flipH="1" flipV="1">
            <a:off x="4809734" y="3055100"/>
            <a:ext cx="399007" cy="6791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3B7BBBE-522A-4E65-E152-3A8AA4884537}"/>
              </a:ext>
            </a:extLst>
          </p:cNvPr>
          <p:cNvCxnSpPr>
            <a:cxnSpLocks/>
            <a:stCxn id="38" idx="0"/>
            <a:endCxn id="62" idx="3"/>
          </p:cNvCxnSpPr>
          <p:nvPr/>
        </p:nvCxnSpPr>
        <p:spPr>
          <a:xfrm flipH="1" flipV="1">
            <a:off x="4809734" y="3055100"/>
            <a:ext cx="833676" cy="408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0D22E0B-B298-055A-2AD3-5E7849D8ADB8}"/>
              </a:ext>
            </a:extLst>
          </p:cNvPr>
          <p:cNvCxnSpPr>
            <a:cxnSpLocks/>
            <a:stCxn id="40" idx="0"/>
            <a:endCxn id="62" idx="3"/>
          </p:cNvCxnSpPr>
          <p:nvPr/>
        </p:nvCxnSpPr>
        <p:spPr>
          <a:xfrm flipH="1" flipV="1">
            <a:off x="4809734" y="3055100"/>
            <a:ext cx="1735244" cy="57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27B6548-A228-8F34-1611-A8513F222479}"/>
              </a:ext>
            </a:extLst>
          </p:cNvPr>
          <p:cNvCxnSpPr>
            <a:cxnSpLocks/>
            <a:stCxn id="31" idx="0"/>
            <a:endCxn id="61" idx="3"/>
          </p:cNvCxnSpPr>
          <p:nvPr/>
        </p:nvCxnSpPr>
        <p:spPr>
          <a:xfrm flipV="1">
            <a:off x="4793064" y="2731144"/>
            <a:ext cx="425356" cy="1318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430D81A-49A4-592D-BD12-D34C2B4F00DE}"/>
              </a:ext>
            </a:extLst>
          </p:cNvPr>
          <p:cNvCxnSpPr>
            <a:cxnSpLocks/>
            <a:stCxn id="34" idx="0"/>
            <a:endCxn id="61" idx="3"/>
          </p:cNvCxnSpPr>
          <p:nvPr/>
        </p:nvCxnSpPr>
        <p:spPr>
          <a:xfrm flipV="1">
            <a:off x="5208741" y="2731144"/>
            <a:ext cx="9679" cy="10031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A8EEAA0-FEE2-22C4-51DA-BDDFA33596FF}"/>
              </a:ext>
            </a:extLst>
          </p:cNvPr>
          <p:cNvCxnSpPr>
            <a:cxnSpLocks/>
            <a:stCxn id="38" idx="0"/>
            <a:endCxn id="61" idx="3"/>
          </p:cNvCxnSpPr>
          <p:nvPr/>
        </p:nvCxnSpPr>
        <p:spPr>
          <a:xfrm flipH="1" flipV="1">
            <a:off x="5218420" y="2731144"/>
            <a:ext cx="424990" cy="7320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67F13D-EF8C-192D-A8FE-755AC42034B1}"/>
              </a:ext>
            </a:extLst>
          </p:cNvPr>
          <p:cNvCxnSpPr>
            <a:cxnSpLocks/>
            <a:stCxn id="40" idx="0"/>
            <a:endCxn id="61" idx="3"/>
          </p:cNvCxnSpPr>
          <p:nvPr/>
        </p:nvCxnSpPr>
        <p:spPr>
          <a:xfrm flipH="1" flipV="1">
            <a:off x="5218420" y="2731144"/>
            <a:ext cx="1326558" cy="3817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A9CF510-58AB-C36F-C24A-D7663C8BAD8E}"/>
              </a:ext>
            </a:extLst>
          </p:cNvPr>
          <p:cNvCxnSpPr>
            <a:cxnSpLocks/>
            <a:stCxn id="31" idx="0"/>
            <a:endCxn id="42" idx="3"/>
          </p:cNvCxnSpPr>
          <p:nvPr/>
        </p:nvCxnSpPr>
        <p:spPr>
          <a:xfrm flipV="1">
            <a:off x="4793064" y="2458558"/>
            <a:ext cx="866829" cy="1591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469DEF4-349C-933B-46E9-7C54C429F102}"/>
              </a:ext>
            </a:extLst>
          </p:cNvPr>
          <p:cNvCxnSpPr>
            <a:cxnSpLocks/>
            <a:stCxn id="34" idx="0"/>
            <a:endCxn id="42" idx="3"/>
          </p:cNvCxnSpPr>
          <p:nvPr/>
        </p:nvCxnSpPr>
        <p:spPr>
          <a:xfrm flipV="1">
            <a:off x="5208741" y="2458558"/>
            <a:ext cx="451152" cy="1275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4B35625-B316-2557-1DD1-3C69DC790AC6}"/>
              </a:ext>
            </a:extLst>
          </p:cNvPr>
          <p:cNvCxnSpPr>
            <a:cxnSpLocks/>
            <a:stCxn id="38" idx="0"/>
            <a:endCxn id="42" idx="3"/>
          </p:cNvCxnSpPr>
          <p:nvPr/>
        </p:nvCxnSpPr>
        <p:spPr>
          <a:xfrm flipV="1">
            <a:off x="5643410" y="2458558"/>
            <a:ext cx="16483" cy="10046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7615D1F-A950-BC1D-51E4-82B8CFEED7FF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H="1" flipV="1">
            <a:off x="5659893" y="2458558"/>
            <a:ext cx="885085" cy="654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522C884-64DF-FDAA-CB17-8390DB550783}"/>
              </a:ext>
            </a:extLst>
          </p:cNvPr>
          <p:cNvCxnSpPr>
            <a:cxnSpLocks/>
            <a:stCxn id="31" idx="0"/>
            <a:endCxn id="44" idx="3"/>
          </p:cNvCxnSpPr>
          <p:nvPr/>
        </p:nvCxnSpPr>
        <p:spPr>
          <a:xfrm flipV="1">
            <a:off x="4793064" y="2109260"/>
            <a:ext cx="1770909" cy="1940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D0F3FB3-F03A-F462-C9C5-E8140932A23A}"/>
              </a:ext>
            </a:extLst>
          </p:cNvPr>
          <p:cNvCxnSpPr>
            <a:cxnSpLocks/>
            <a:stCxn id="34" idx="0"/>
            <a:endCxn id="44" idx="3"/>
          </p:cNvCxnSpPr>
          <p:nvPr/>
        </p:nvCxnSpPr>
        <p:spPr>
          <a:xfrm flipV="1">
            <a:off x="5208741" y="2109260"/>
            <a:ext cx="1355232" cy="16249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B4E9CA-A5D6-7ADE-C256-7747C454988A}"/>
              </a:ext>
            </a:extLst>
          </p:cNvPr>
          <p:cNvCxnSpPr>
            <a:cxnSpLocks/>
            <a:stCxn id="38" idx="0"/>
            <a:endCxn id="44" idx="3"/>
          </p:cNvCxnSpPr>
          <p:nvPr/>
        </p:nvCxnSpPr>
        <p:spPr>
          <a:xfrm flipV="1">
            <a:off x="5643410" y="2109260"/>
            <a:ext cx="920563" cy="13539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3FA3CC2-367F-D7F8-7307-0B79A4AC3FD4}"/>
              </a:ext>
            </a:extLst>
          </p:cNvPr>
          <p:cNvCxnSpPr>
            <a:cxnSpLocks/>
            <a:stCxn id="40" idx="0"/>
            <a:endCxn id="44" idx="3"/>
          </p:cNvCxnSpPr>
          <p:nvPr/>
        </p:nvCxnSpPr>
        <p:spPr>
          <a:xfrm flipV="1">
            <a:off x="6544978" y="2109260"/>
            <a:ext cx="18995" cy="10036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BBB5586-0CA0-9364-8DFF-AA31B834503A}"/>
              </a:ext>
            </a:extLst>
          </p:cNvPr>
          <p:cNvCxnSpPr>
            <a:cxnSpLocks/>
            <a:stCxn id="135" idx="0"/>
            <a:endCxn id="200" idx="4"/>
          </p:cNvCxnSpPr>
          <p:nvPr/>
        </p:nvCxnSpPr>
        <p:spPr>
          <a:xfrm flipH="1">
            <a:off x="5450795" y="826900"/>
            <a:ext cx="1108033" cy="6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5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ction Button: Return 1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71E6A76-83A6-4EE2-A760-F4312F7E0A57}"/>
              </a:ext>
            </a:extLst>
          </p:cNvPr>
          <p:cNvSpPr/>
          <p:nvPr/>
        </p:nvSpPr>
        <p:spPr>
          <a:xfrm flipV="1">
            <a:off x="5353647" y="4149140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6" name="Action Button: Return 1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58B452-7498-4B28-A1EB-A812CB9FDF8F}"/>
              </a:ext>
            </a:extLst>
          </p:cNvPr>
          <p:cNvSpPr/>
          <p:nvPr/>
        </p:nvSpPr>
        <p:spPr>
          <a:xfrm flipV="1">
            <a:off x="6257727" y="379984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06FEA65-6B76-43BC-8240-6E6E68249933}"/>
              </a:ext>
            </a:extLst>
          </p:cNvPr>
          <p:cNvSpPr/>
          <p:nvPr/>
        </p:nvSpPr>
        <p:spPr>
          <a:xfrm rot="10800000">
            <a:off x="3153086" y="3112905"/>
            <a:ext cx="248128" cy="22282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0A1D91D-CD75-4D1F-8316-B03F98375ACC}"/>
              </a:ext>
            </a:extLst>
          </p:cNvPr>
          <p:cNvSpPr/>
          <p:nvPr/>
        </p:nvSpPr>
        <p:spPr>
          <a:xfrm rot="10800000">
            <a:off x="3162810" y="826899"/>
            <a:ext cx="229991" cy="224120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10B69-44F3-4839-ACAA-26B974A7FD68}"/>
              </a:ext>
            </a:extLst>
          </p:cNvPr>
          <p:cNvSpPr txBox="1"/>
          <p:nvPr/>
        </p:nvSpPr>
        <p:spPr>
          <a:xfrm>
            <a:off x="1222674" y="3896199"/>
            <a:ext cx="191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 </a:t>
            </a:r>
            <a:r>
              <a:rPr lang="en-HK" dirty="0"/>
              <a:t>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F4F14-2C44-4BB6-B4C9-296DF733FF33}"/>
              </a:ext>
            </a:extLst>
          </p:cNvPr>
          <p:cNvSpPr txBox="1"/>
          <p:nvPr/>
        </p:nvSpPr>
        <p:spPr>
          <a:xfrm>
            <a:off x="1206088" y="1702154"/>
            <a:ext cx="190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</a:t>
            </a:r>
            <a:r>
              <a:rPr lang="en-HK" dirty="0"/>
              <a:t> 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BA0D5A4-BF81-4B75-85D1-5A971937F2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95884" y="5341105"/>
            <a:ext cx="283568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02CFED8-189A-4742-A389-4BADF0DD6BC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795884" y="5341105"/>
            <a:ext cx="1717905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/>
              <p:nvPr/>
            </p:nvSpPr>
            <p:spPr>
              <a:xfrm>
                <a:off x="3235447" y="1684388"/>
                <a:ext cx="1415111" cy="43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47" y="1684388"/>
                <a:ext cx="1415111" cy="438325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/>
              <p:nvPr/>
            </p:nvSpPr>
            <p:spPr>
              <a:xfrm>
                <a:off x="3220241" y="4018446"/>
                <a:ext cx="1449383" cy="43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41" y="4018446"/>
                <a:ext cx="1449383" cy="43832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C7CF36A9-82CA-41F6-AB5B-E1357FFABB9E}"/>
              </a:ext>
            </a:extLst>
          </p:cNvPr>
          <p:cNvSpPr txBox="1"/>
          <p:nvPr/>
        </p:nvSpPr>
        <p:spPr>
          <a:xfrm flipH="1">
            <a:off x="1668086" y="5751843"/>
            <a:ext cx="9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5</a:t>
            </a:r>
            <a:r>
              <a:rPr lang="en-HK" dirty="0"/>
              <a:t> inputs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2F493C4-FBEB-4335-B176-B1C0AA8F240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79452" y="5017149"/>
            <a:ext cx="125118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B88B269-CCBC-492B-AD44-5D6E58618D3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90046" y="5017149"/>
            <a:ext cx="1323743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196FAB3-3258-4FA3-908B-E8D4BAAB13D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95610" y="4744563"/>
            <a:ext cx="550433" cy="957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6058E37-BAD9-4A4D-9AD2-0C7D8D76A04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H="1" flipV="1">
            <a:off x="5646043" y="4744563"/>
            <a:ext cx="867746" cy="962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01E0E8B-5279-417F-AA42-F0096217A7B2}"/>
              </a:ext>
            </a:extLst>
          </p:cNvPr>
          <p:cNvCxnSpPr>
            <a:cxnSpLocks/>
            <a:stCxn id="6" idx="0"/>
            <a:endCxn id="16" idx="3"/>
          </p:cNvCxnSpPr>
          <p:nvPr/>
        </p:nvCxnSpPr>
        <p:spPr>
          <a:xfrm flipV="1">
            <a:off x="5079452" y="4395265"/>
            <a:ext cx="1470671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8B29588-E032-4EC4-915B-8B2AC8326753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6513789" y="4395265"/>
            <a:ext cx="36334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FD815-9E68-28EC-3A35-B1BD08CBA1B6}"/>
              </a:ext>
            </a:extLst>
          </p:cNvPr>
          <p:cNvSpPr txBox="1"/>
          <p:nvPr/>
        </p:nvSpPr>
        <p:spPr>
          <a:xfrm>
            <a:off x="6107502" y="4067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/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Connector 43">
            <a:extLst>
              <a:ext uri="{FF2B5EF4-FFF2-40B4-BE49-F238E27FC236}">
                <a16:creationId xmlns:a16="http://schemas.microsoft.com/office/drawing/2014/main" id="{5C57B251-5B51-7A27-DEE7-EA6E714DE0E9}"/>
              </a:ext>
            </a:extLst>
          </p:cNvPr>
          <p:cNvSpPr/>
          <p:nvPr/>
        </p:nvSpPr>
        <p:spPr>
          <a:xfrm>
            <a:off x="4869283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/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43">
            <a:extLst>
              <a:ext uri="{FF2B5EF4-FFF2-40B4-BE49-F238E27FC236}">
                <a16:creationId xmlns:a16="http://schemas.microsoft.com/office/drawing/2014/main" id="{D626AF00-5A8F-42AA-34B3-710E718EADF1}"/>
              </a:ext>
            </a:extLst>
          </p:cNvPr>
          <p:cNvSpPr/>
          <p:nvPr/>
        </p:nvSpPr>
        <p:spPr>
          <a:xfrm>
            <a:off x="6303620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/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blipFill>
                <a:blip r:embed="rId9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/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ction Button: Return 3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DD563DD-A1D0-44C1-40A2-C2A7059A1BBF}"/>
              </a:ext>
            </a:extLst>
          </p:cNvPr>
          <p:cNvSpPr/>
          <p:nvPr/>
        </p:nvSpPr>
        <p:spPr>
          <a:xfrm flipV="1">
            <a:off x="4912174" y="4421726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5" name="Action Button: Return 4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EE1043B-F4C8-41AE-B20E-2FE52CDC9349}"/>
              </a:ext>
            </a:extLst>
          </p:cNvPr>
          <p:cNvSpPr/>
          <p:nvPr/>
        </p:nvSpPr>
        <p:spPr>
          <a:xfrm flipV="1">
            <a:off x="4503488" y="474568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89A023-78A8-00AC-998F-8B4D2C47ED5F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4793064" y="438904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105">
            <a:extLst>
              <a:ext uri="{FF2B5EF4-FFF2-40B4-BE49-F238E27FC236}">
                <a16:creationId xmlns:a16="http://schemas.microsoft.com/office/drawing/2014/main" id="{A5688A28-4AB6-DBD0-7138-B89C49D2DAF5}"/>
              </a:ext>
            </a:extLst>
          </p:cNvPr>
          <p:cNvSpPr/>
          <p:nvPr/>
        </p:nvSpPr>
        <p:spPr>
          <a:xfrm>
            <a:off x="4614083" y="404968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7E848-FD91-2C5F-A457-72E4F20D3B32}"/>
              </a:ext>
            </a:extLst>
          </p:cNvPr>
          <p:cNvCxnSpPr>
            <a:cxnSpLocks/>
            <a:stCxn id="32" idx="1"/>
            <a:endCxn id="50" idx="4"/>
          </p:cNvCxnSpPr>
          <p:nvPr/>
        </p:nvCxnSpPr>
        <p:spPr>
          <a:xfrm flipV="1">
            <a:off x="5204570" y="4073610"/>
            <a:ext cx="4171" cy="34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105">
            <a:extLst>
              <a:ext uri="{FF2B5EF4-FFF2-40B4-BE49-F238E27FC236}">
                <a16:creationId xmlns:a16="http://schemas.microsoft.com/office/drawing/2014/main" id="{77B7850D-8D98-738F-DB18-8FD524E8F9E6}"/>
              </a:ext>
            </a:extLst>
          </p:cNvPr>
          <p:cNvSpPr/>
          <p:nvPr/>
        </p:nvSpPr>
        <p:spPr>
          <a:xfrm>
            <a:off x="5029760" y="373425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50A946-AE46-8F6B-07CD-204C8A3630A4}"/>
              </a:ext>
            </a:extLst>
          </p:cNvPr>
          <p:cNvCxnSpPr>
            <a:cxnSpLocks/>
            <a:stCxn id="13" idx="1"/>
            <a:endCxn id="53" idx="4"/>
          </p:cNvCxnSpPr>
          <p:nvPr/>
        </p:nvCxnSpPr>
        <p:spPr>
          <a:xfrm flipH="1" flipV="1">
            <a:off x="5643410" y="3802591"/>
            <a:ext cx="2633" cy="34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105">
            <a:extLst>
              <a:ext uri="{FF2B5EF4-FFF2-40B4-BE49-F238E27FC236}">
                <a16:creationId xmlns:a16="http://schemas.microsoft.com/office/drawing/2014/main" id="{10DF4E14-91BD-C7D4-90C6-69A8338B04AA}"/>
              </a:ext>
            </a:extLst>
          </p:cNvPr>
          <p:cNvSpPr/>
          <p:nvPr/>
        </p:nvSpPr>
        <p:spPr>
          <a:xfrm>
            <a:off x="5464429" y="3463236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46BA5D-C6BD-2DE4-4988-3D7EA9704699}"/>
              </a:ext>
            </a:extLst>
          </p:cNvPr>
          <p:cNvCxnSpPr>
            <a:cxnSpLocks/>
            <a:stCxn id="16" idx="1"/>
            <a:endCxn id="58" idx="4"/>
          </p:cNvCxnSpPr>
          <p:nvPr/>
        </p:nvCxnSpPr>
        <p:spPr>
          <a:xfrm flipH="1" flipV="1">
            <a:off x="6544978" y="3452260"/>
            <a:ext cx="5145" cy="34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105">
            <a:extLst>
              <a:ext uri="{FF2B5EF4-FFF2-40B4-BE49-F238E27FC236}">
                <a16:creationId xmlns:a16="http://schemas.microsoft.com/office/drawing/2014/main" id="{3EF01B39-7B9F-2DA6-A605-785DAAD939AE}"/>
              </a:ext>
            </a:extLst>
          </p:cNvPr>
          <p:cNvSpPr/>
          <p:nvPr/>
        </p:nvSpPr>
        <p:spPr>
          <a:xfrm>
            <a:off x="6365997" y="311290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Action Button: Return 3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2DD335E-7A20-A269-5EC1-EB28C1BF7282}"/>
              </a:ext>
            </a:extLst>
          </p:cNvPr>
          <p:cNvSpPr/>
          <p:nvPr/>
        </p:nvSpPr>
        <p:spPr>
          <a:xfrm flipV="1">
            <a:off x="5367497" y="1863135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34" name="Action Button: Return 3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B7589E6-1246-7B80-832D-AF7BC2659F5C}"/>
              </a:ext>
            </a:extLst>
          </p:cNvPr>
          <p:cNvSpPr/>
          <p:nvPr/>
        </p:nvSpPr>
        <p:spPr>
          <a:xfrm flipV="1">
            <a:off x="6271577" y="1513837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1D73DC-7681-81D4-4561-B4C760E26EEF}"/>
              </a:ext>
            </a:extLst>
          </p:cNvPr>
          <p:cNvSpPr txBox="1"/>
          <p:nvPr/>
        </p:nvSpPr>
        <p:spPr>
          <a:xfrm>
            <a:off x="6121352" y="1781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B02771-C789-14AA-9246-1138F57F61AF}"/>
                  </a:ext>
                </a:extLst>
              </p:cNvPr>
              <p:cNvSpPr txBox="1"/>
              <p:nvPr/>
            </p:nvSpPr>
            <p:spPr>
              <a:xfrm rot="19781561">
                <a:off x="5964263" y="1816327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B02771-C789-14AA-9246-1138F57F6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64263" y="1816327"/>
                <a:ext cx="26578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ction Button: Return 3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195F9A8-B75F-997F-1C74-7BB2D38340C2}"/>
              </a:ext>
            </a:extLst>
          </p:cNvPr>
          <p:cNvSpPr/>
          <p:nvPr/>
        </p:nvSpPr>
        <p:spPr>
          <a:xfrm flipV="1">
            <a:off x="4926024" y="2135721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0" name="Action Button: Return 3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3C977B5-C614-A933-A784-58B0133CD3AD}"/>
              </a:ext>
            </a:extLst>
          </p:cNvPr>
          <p:cNvSpPr/>
          <p:nvPr/>
        </p:nvSpPr>
        <p:spPr>
          <a:xfrm flipV="1">
            <a:off x="4517338" y="2459677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971FEB-8471-37E0-4B56-D313CDF5504C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4806914" y="2103038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105">
            <a:extLst>
              <a:ext uri="{FF2B5EF4-FFF2-40B4-BE49-F238E27FC236}">
                <a16:creationId xmlns:a16="http://schemas.microsoft.com/office/drawing/2014/main" id="{761B2DC4-B4A1-79EB-F4FA-04E51FF00FDA}"/>
              </a:ext>
            </a:extLst>
          </p:cNvPr>
          <p:cNvSpPr/>
          <p:nvPr/>
        </p:nvSpPr>
        <p:spPr>
          <a:xfrm>
            <a:off x="4627933" y="1763683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52C809-FF7A-0131-DFE8-C04C9F334AAA}"/>
              </a:ext>
            </a:extLst>
          </p:cNvPr>
          <p:cNvCxnSpPr>
            <a:cxnSpLocks/>
            <a:stCxn id="39" idx="1"/>
            <a:endCxn id="44" idx="4"/>
          </p:cNvCxnSpPr>
          <p:nvPr/>
        </p:nvCxnSpPr>
        <p:spPr>
          <a:xfrm flipV="1">
            <a:off x="5218420" y="1787605"/>
            <a:ext cx="4171" cy="34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105">
            <a:extLst>
              <a:ext uri="{FF2B5EF4-FFF2-40B4-BE49-F238E27FC236}">
                <a16:creationId xmlns:a16="http://schemas.microsoft.com/office/drawing/2014/main" id="{C13E6D9E-D159-80E3-7F06-E02B263BFE8B}"/>
              </a:ext>
            </a:extLst>
          </p:cNvPr>
          <p:cNvSpPr/>
          <p:nvPr/>
        </p:nvSpPr>
        <p:spPr>
          <a:xfrm>
            <a:off x="5043610" y="1448250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ACD181-31A1-DB40-4AD3-0D24079B8315}"/>
              </a:ext>
            </a:extLst>
          </p:cNvPr>
          <p:cNvCxnSpPr>
            <a:cxnSpLocks/>
            <a:stCxn id="33" idx="1"/>
            <a:endCxn id="60" idx="4"/>
          </p:cNvCxnSpPr>
          <p:nvPr/>
        </p:nvCxnSpPr>
        <p:spPr>
          <a:xfrm flipH="1" flipV="1">
            <a:off x="5657260" y="1516586"/>
            <a:ext cx="2633" cy="34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105">
            <a:extLst>
              <a:ext uri="{FF2B5EF4-FFF2-40B4-BE49-F238E27FC236}">
                <a16:creationId xmlns:a16="http://schemas.microsoft.com/office/drawing/2014/main" id="{B4476B6C-D2B0-2344-7C54-7643C60E3AF7}"/>
              </a:ext>
            </a:extLst>
          </p:cNvPr>
          <p:cNvSpPr/>
          <p:nvPr/>
        </p:nvSpPr>
        <p:spPr>
          <a:xfrm>
            <a:off x="5478279" y="1177231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CEC09C-7E4D-88FD-8338-DF5BA82229CE}"/>
              </a:ext>
            </a:extLst>
          </p:cNvPr>
          <p:cNvCxnSpPr>
            <a:cxnSpLocks/>
            <a:stCxn id="34" idx="1"/>
            <a:endCxn id="62" idx="4"/>
          </p:cNvCxnSpPr>
          <p:nvPr/>
        </p:nvCxnSpPr>
        <p:spPr>
          <a:xfrm flipH="1" flipV="1">
            <a:off x="6558828" y="1166255"/>
            <a:ext cx="5145" cy="34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105">
            <a:extLst>
              <a:ext uri="{FF2B5EF4-FFF2-40B4-BE49-F238E27FC236}">
                <a16:creationId xmlns:a16="http://schemas.microsoft.com/office/drawing/2014/main" id="{EF2B8436-2F98-91A8-1291-6FB8813CF7CE}"/>
              </a:ext>
            </a:extLst>
          </p:cNvPr>
          <p:cNvSpPr/>
          <p:nvPr/>
        </p:nvSpPr>
        <p:spPr>
          <a:xfrm>
            <a:off x="6379847" y="826900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063C2B-F545-BE65-7B81-501D529C979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793064" y="3068108"/>
            <a:ext cx="2820" cy="9815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E51D0B6-D842-9AE3-ACC3-5088518C7CDC}"/>
              </a:ext>
            </a:extLst>
          </p:cNvPr>
          <p:cNvCxnSpPr>
            <a:cxnSpLocks/>
            <a:stCxn id="50" idx="0"/>
            <a:endCxn id="40" idx="3"/>
          </p:cNvCxnSpPr>
          <p:nvPr/>
        </p:nvCxnSpPr>
        <p:spPr>
          <a:xfrm flipH="1" flipV="1">
            <a:off x="4809734" y="3055100"/>
            <a:ext cx="399007" cy="6791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BD13721-02C6-EAF8-5F17-9D6E061BE516}"/>
              </a:ext>
            </a:extLst>
          </p:cNvPr>
          <p:cNvCxnSpPr>
            <a:cxnSpLocks/>
            <a:stCxn id="53" idx="0"/>
            <a:endCxn id="40" idx="3"/>
          </p:cNvCxnSpPr>
          <p:nvPr/>
        </p:nvCxnSpPr>
        <p:spPr>
          <a:xfrm flipH="1" flipV="1">
            <a:off x="4809734" y="3055100"/>
            <a:ext cx="833676" cy="408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21C5BC9-2043-299D-57A0-65306BF1E965}"/>
              </a:ext>
            </a:extLst>
          </p:cNvPr>
          <p:cNvCxnSpPr>
            <a:cxnSpLocks/>
            <a:stCxn id="58" idx="0"/>
            <a:endCxn id="40" idx="3"/>
          </p:cNvCxnSpPr>
          <p:nvPr/>
        </p:nvCxnSpPr>
        <p:spPr>
          <a:xfrm flipH="1" flipV="1">
            <a:off x="4809734" y="3055100"/>
            <a:ext cx="1735244" cy="57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DAEC9B9-4FB3-1664-617E-72AA6335FC49}"/>
              </a:ext>
            </a:extLst>
          </p:cNvPr>
          <p:cNvCxnSpPr>
            <a:cxnSpLocks/>
            <a:stCxn id="47" idx="0"/>
            <a:endCxn id="39" idx="3"/>
          </p:cNvCxnSpPr>
          <p:nvPr/>
        </p:nvCxnSpPr>
        <p:spPr>
          <a:xfrm flipV="1">
            <a:off x="4793064" y="2731144"/>
            <a:ext cx="425356" cy="1318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7F0F991-B54D-DFE9-CF39-9B6DBCAC8BB9}"/>
              </a:ext>
            </a:extLst>
          </p:cNvPr>
          <p:cNvCxnSpPr>
            <a:cxnSpLocks/>
            <a:stCxn id="50" idx="0"/>
            <a:endCxn id="39" idx="3"/>
          </p:cNvCxnSpPr>
          <p:nvPr/>
        </p:nvCxnSpPr>
        <p:spPr>
          <a:xfrm flipV="1">
            <a:off x="5208741" y="2731144"/>
            <a:ext cx="9679" cy="10031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732E8C4-2A7F-9296-138B-E29683544B03}"/>
              </a:ext>
            </a:extLst>
          </p:cNvPr>
          <p:cNvCxnSpPr>
            <a:cxnSpLocks/>
            <a:stCxn id="53" idx="0"/>
            <a:endCxn id="39" idx="3"/>
          </p:cNvCxnSpPr>
          <p:nvPr/>
        </p:nvCxnSpPr>
        <p:spPr>
          <a:xfrm flipH="1" flipV="1">
            <a:off x="5218420" y="2731144"/>
            <a:ext cx="424990" cy="7320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F9E2967-111A-73BB-96B6-453823921F8E}"/>
              </a:ext>
            </a:extLst>
          </p:cNvPr>
          <p:cNvCxnSpPr>
            <a:cxnSpLocks/>
            <a:stCxn id="58" idx="0"/>
            <a:endCxn id="39" idx="3"/>
          </p:cNvCxnSpPr>
          <p:nvPr/>
        </p:nvCxnSpPr>
        <p:spPr>
          <a:xfrm flipH="1" flipV="1">
            <a:off x="5218420" y="2731144"/>
            <a:ext cx="1326558" cy="3817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F9A38CE-E5B4-6C03-B297-67BFB710EC8D}"/>
              </a:ext>
            </a:extLst>
          </p:cNvPr>
          <p:cNvCxnSpPr>
            <a:cxnSpLocks/>
            <a:stCxn id="47" idx="0"/>
            <a:endCxn id="33" idx="3"/>
          </p:cNvCxnSpPr>
          <p:nvPr/>
        </p:nvCxnSpPr>
        <p:spPr>
          <a:xfrm flipV="1">
            <a:off x="4793064" y="2458558"/>
            <a:ext cx="866829" cy="1591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AB90476-EFF9-433B-79E0-FCE73E37A817}"/>
              </a:ext>
            </a:extLst>
          </p:cNvPr>
          <p:cNvCxnSpPr>
            <a:cxnSpLocks/>
            <a:stCxn id="50" idx="0"/>
            <a:endCxn id="33" idx="3"/>
          </p:cNvCxnSpPr>
          <p:nvPr/>
        </p:nvCxnSpPr>
        <p:spPr>
          <a:xfrm flipV="1">
            <a:off x="5208741" y="2458558"/>
            <a:ext cx="451152" cy="1275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B15F40C-6497-E695-AAF1-9427C9C14D31}"/>
              </a:ext>
            </a:extLst>
          </p:cNvPr>
          <p:cNvCxnSpPr>
            <a:cxnSpLocks/>
            <a:stCxn id="53" idx="0"/>
            <a:endCxn id="33" idx="3"/>
          </p:cNvCxnSpPr>
          <p:nvPr/>
        </p:nvCxnSpPr>
        <p:spPr>
          <a:xfrm flipV="1">
            <a:off x="5643410" y="2458558"/>
            <a:ext cx="16483" cy="10046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3A5CD21-5905-FA21-A64B-24DC0A77DE86}"/>
              </a:ext>
            </a:extLst>
          </p:cNvPr>
          <p:cNvCxnSpPr>
            <a:cxnSpLocks/>
            <a:stCxn id="58" idx="0"/>
            <a:endCxn id="33" idx="3"/>
          </p:cNvCxnSpPr>
          <p:nvPr/>
        </p:nvCxnSpPr>
        <p:spPr>
          <a:xfrm flipH="1" flipV="1">
            <a:off x="5659893" y="2458558"/>
            <a:ext cx="885085" cy="654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E54BBBF-1825-481E-2934-7916A26955D1}"/>
              </a:ext>
            </a:extLst>
          </p:cNvPr>
          <p:cNvCxnSpPr>
            <a:cxnSpLocks/>
            <a:stCxn id="47" idx="0"/>
            <a:endCxn id="34" idx="3"/>
          </p:cNvCxnSpPr>
          <p:nvPr/>
        </p:nvCxnSpPr>
        <p:spPr>
          <a:xfrm flipV="1">
            <a:off x="4793064" y="2109260"/>
            <a:ext cx="1770909" cy="1940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183A3E9-B9FE-ED13-8E0E-0F8C682F0600}"/>
              </a:ext>
            </a:extLst>
          </p:cNvPr>
          <p:cNvCxnSpPr>
            <a:cxnSpLocks/>
            <a:stCxn id="50" idx="0"/>
            <a:endCxn id="34" idx="3"/>
          </p:cNvCxnSpPr>
          <p:nvPr/>
        </p:nvCxnSpPr>
        <p:spPr>
          <a:xfrm flipV="1">
            <a:off x="5208741" y="2109260"/>
            <a:ext cx="1355232" cy="16249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96CAE19-0FC5-E8FA-F18C-C45B73547E27}"/>
              </a:ext>
            </a:extLst>
          </p:cNvPr>
          <p:cNvCxnSpPr>
            <a:cxnSpLocks/>
            <a:stCxn id="53" idx="0"/>
            <a:endCxn id="34" idx="3"/>
          </p:cNvCxnSpPr>
          <p:nvPr/>
        </p:nvCxnSpPr>
        <p:spPr>
          <a:xfrm flipV="1">
            <a:off x="5643410" y="2109260"/>
            <a:ext cx="920563" cy="13539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B1E29F0-F134-64B1-097E-5344D0C2E7A1}"/>
              </a:ext>
            </a:extLst>
          </p:cNvPr>
          <p:cNvCxnSpPr>
            <a:cxnSpLocks/>
            <a:stCxn id="58" idx="0"/>
            <a:endCxn id="34" idx="3"/>
          </p:cNvCxnSpPr>
          <p:nvPr/>
        </p:nvCxnSpPr>
        <p:spPr>
          <a:xfrm flipV="1">
            <a:off x="6544978" y="2109260"/>
            <a:ext cx="18995" cy="10036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3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6F325B-B2B8-4D5A-870C-DAB04BB0136D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4806914" y="948679"/>
            <a:ext cx="604005" cy="8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BB3D29-60D0-4DB3-A892-DAB5D1554B9B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5222591" y="892392"/>
            <a:ext cx="228204" cy="55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06FEA65-6B76-43BC-8240-6E6E68249933}"/>
              </a:ext>
            </a:extLst>
          </p:cNvPr>
          <p:cNvSpPr/>
          <p:nvPr/>
        </p:nvSpPr>
        <p:spPr>
          <a:xfrm>
            <a:off x="6945995" y="3112905"/>
            <a:ext cx="143146" cy="22282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0A1D91D-CD75-4D1F-8316-B03F98375ACC}"/>
              </a:ext>
            </a:extLst>
          </p:cNvPr>
          <p:cNvSpPr/>
          <p:nvPr/>
        </p:nvSpPr>
        <p:spPr>
          <a:xfrm>
            <a:off x="6942514" y="780094"/>
            <a:ext cx="122031" cy="227500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10B69-44F3-4839-ACAA-26B974A7FD68}"/>
              </a:ext>
            </a:extLst>
          </p:cNvPr>
          <p:cNvSpPr txBox="1"/>
          <p:nvPr/>
        </p:nvSpPr>
        <p:spPr>
          <a:xfrm>
            <a:off x="7195909" y="3910538"/>
            <a:ext cx="191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 </a:t>
            </a:r>
            <a:r>
              <a:rPr lang="en-HK" dirty="0"/>
              <a:t>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F4F14-2C44-4BB6-B4C9-296DF733FF33}"/>
              </a:ext>
            </a:extLst>
          </p:cNvPr>
          <p:cNvSpPr txBox="1"/>
          <p:nvPr/>
        </p:nvSpPr>
        <p:spPr>
          <a:xfrm>
            <a:off x="7183105" y="1712751"/>
            <a:ext cx="190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</a:t>
            </a:r>
            <a:r>
              <a:rPr lang="en-HK" dirty="0"/>
              <a:t> 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/>
              <p:nvPr/>
            </p:nvSpPr>
            <p:spPr>
              <a:xfrm>
                <a:off x="3290874" y="1670533"/>
                <a:ext cx="1415111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74" y="1670533"/>
                <a:ext cx="1415111" cy="438518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/>
              <p:nvPr/>
            </p:nvSpPr>
            <p:spPr>
              <a:xfrm>
                <a:off x="3275668" y="4004591"/>
                <a:ext cx="1449383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68" y="4004591"/>
                <a:ext cx="1449383" cy="43851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C7CF36A9-82CA-41F6-AB5B-E1357FFABB9E}"/>
              </a:ext>
            </a:extLst>
          </p:cNvPr>
          <p:cNvSpPr txBox="1"/>
          <p:nvPr/>
        </p:nvSpPr>
        <p:spPr>
          <a:xfrm flipH="1">
            <a:off x="7318047" y="5659510"/>
            <a:ext cx="9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5</a:t>
            </a:r>
            <a:r>
              <a:rPr lang="en-HK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B8607A-6296-495A-A6B2-9C7B56A9BA50}"/>
                  </a:ext>
                </a:extLst>
              </p:cNvPr>
              <p:cNvSpPr txBox="1"/>
              <p:nvPr/>
            </p:nvSpPr>
            <p:spPr>
              <a:xfrm flipH="1">
                <a:off x="4253118" y="486922"/>
                <a:ext cx="1005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B8607A-6296-495A-A6B2-9C7B56A9B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53118" y="486922"/>
                <a:ext cx="100500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916894-BD6A-1BCA-B192-7CE55D8D5EF7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5450795" y="892392"/>
            <a:ext cx="206465" cy="28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Flowchart: Connector 43">
            <a:extLst>
              <a:ext uri="{FF2B5EF4-FFF2-40B4-BE49-F238E27FC236}">
                <a16:creationId xmlns:a16="http://schemas.microsoft.com/office/drawing/2014/main" id="{BF9D475F-E635-076F-1663-8FB897055675}"/>
              </a:ext>
            </a:extLst>
          </p:cNvPr>
          <p:cNvSpPr/>
          <p:nvPr/>
        </p:nvSpPr>
        <p:spPr>
          <a:xfrm>
            <a:off x="5240626" y="489075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E63EFAF-9D3A-B1F5-1010-982EC5494B18}"/>
              </a:ext>
            </a:extLst>
          </p:cNvPr>
          <p:cNvSpPr txBox="1"/>
          <p:nvPr/>
        </p:nvSpPr>
        <p:spPr>
          <a:xfrm flipH="1">
            <a:off x="7204873" y="523060"/>
            <a:ext cx="11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1 out</a:t>
            </a:r>
            <a:r>
              <a:rPr lang="en-HK" dirty="0"/>
              <a:t>put</a:t>
            </a:r>
          </a:p>
        </p:txBody>
      </p:sp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FFB8168-B069-07AA-EBB8-6851C8DADD74}"/>
              </a:ext>
            </a:extLst>
          </p:cNvPr>
          <p:cNvSpPr/>
          <p:nvPr/>
        </p:nvSpPr>
        <p:spPr>
          <a:xfrm flipV="1">
            <a:off x="5353647" y="4149140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A106075-2D70-A4D0-A703-46B687A48A77}"/>
              </a:ext>
            </a:extLst>
          </p:cNvPr>
          <p:cNvSpPr/>
          <p:nvPr/>
        </p:nvSpPr>
        <p:spPr>
          <a:xfrm flipV="1">
            <a:off x="6257727" y="379984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03EAA-1A6F-1B10-E31E-34C5D739F38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795884" y="5341105"/>
            <a:ext cx="283568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4501A5-C2E2-53AB-D347-F4196D02426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795884" y="5341105"/>
            <a:ext cx="1717905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E8C215-B1F1-DAB4-ACA7-3B5EB68DD9E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079452" y="5017149"/>
            <a:ext cx="125118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20400F-5130-6429-E914-39AC4A6CD349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190046" y="5017149"/>
            <a:ext cx="1323743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1A8350-5DE8-9D75-B941-18FA9105507C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5095610" y="4744563"/>
            <a:ext cx="550433" cy="957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74F4D8-A720-9767-3AD4-79F28847F046}"/>
              </a:ext>
            </a:extLst>
          </p:cNvPr>
          <p:cNvCxnSpPr>
            <a:cxnSpLocks/>
            <a:stCxn id="23" idx="0"/>
            <a:endCxn id="2" idx="3"/>
          </p:cNvCxnSpPr>
          <p:nvPr/>
        </p:nvCxnSpPr>
        <p:spPr>
          <a:xfrm flipH="1" flipV="1">
            <a:off x="5646043" y="4744563"/>
            <a:ext cx="867746" cy="962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4D689-EBB8-2C53-6109-247672C3FE06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V="1">
            <a:off x="6513789" y="4395265"/>
            <a:ext cx="36334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92D255-2D22-1508-544B-9D853A7E847B}"/>
              </a:ext>
            </a:extLst>
          </p:cNvPr>
          <p:cNvSpPr txBox="1"/>
          <p:nvPr/>
        </p:nvSpPr>
        <p:spPr>
          <a:xfrm>
            <a:off x="6107502" y="4067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5E287-AEF5-D424-D8F8-2746D045816B}"/>
                  </a:ext>
                </a:extLst>
              </p:cNvPr>
              <p:cNvSpPr txBox="1"/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5E287-AEF5-D424-D8F8-2746D0458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blipFill>
                <a:blip r:embed="rId5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lowchart: Connector 43">
            <a:extLst>
              <a:ext uri="{FF2B5EF4-FFF2-40B4-BE49-F238E27FC236}">
                <a16:creationId xmlns:a16="http://schemas.microsoft.com/office/drawing/2014/main" id="{1EFB0AF5-F5AD-A135-0467-5963C61B1105}"/>
              </a:ext>
            </a:extLst>
          </p:cNvPr>
          <p:cNvSpPr/>
          <p:nvPr/>
        </p:nvSpPr>
        <p:spPr>
          <a:xfrm>
            <a:off x="4869283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3D01D4-84C8-A656-C060-D4987881D0A1}"/>
                  </a:ext>
                </a:extLst>
              </p:cNvPr>
              <p:cNvSpPr txBox="1"/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30,5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3D01D4-84C8-A656-C060-D4987881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blipFill>
                <a:blip r:embed="rId6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owchart: Connector 43">
            <a:extLst>
              <a:ext uri="{FF2B5EF4-FFF2-40B4-BE49-F238E27FC236}">
                <a16:creationId xmlns:a16="http://schemas.microsoft.com/office/drawing/2014/main" id="{8B1A0E92-81AE-5248-9BEA-48B5464E6579}"/>
              </a:ext>
            </a:extLst>
          </p:cNvPr>
          <p:cNvSpPr/>
          <p:nvPr/>
        </p:nvSpPr>
        <p:spPr>
          <a:xfrm>
            <a:off x="6303620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32FCB4-F05E-6345-977B-B639E9609198}"/>
                  </a:ext>
                </a:extLst>
              </p:cNvPr>
              <p:cNvSpPr txBox="1"/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32FCB4-F05E-6345-977B-B639E960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blipFill>
                <a:blip r:embed="rId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86C93F-0BF4-EDF7-0017-57876CD7CEA5}"/>
                  </a:ext>
                </a:extLst>
              </p:cNvPr>
              <p:cNvSpPr txBox="1"/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86C93F-0BF4-EDF7-0017-57876CD7C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ction Button: Return 2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4B57D5F-D89C-1156-03C5-00F0C059E5D7}"/>
              </a:ext>
            </a:extLst>
          </p:cNvPr>
          <p:cNvSpPr/>
          <p:nvPr/>
        </p:nvSpPr>
        <p:spPr>
          <a:xfrm flipV="1">
            <a:off x="4912174" y="4421726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28" name="Action Button: Return 2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2691FEA-0A87-6293-3FBC-83246734E412}"/>
              </a:ext>
            </a:extLst>
          </p:cNvPr>
          <p:cNvSpPr/>
          <p:nvPr/>
        </p:nvSpPr>
        <p:spPr>
          <a:xfrm flipV="1">
            <a:off x="4503488" y="474568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3300AD-E166-88FD-900E-F0663BC7A2CC}"/>
              </a:ext>
            </a:extLst>
          </p:cNvPr>
          <p:cNvCxnSpPr>
            <a:cxnSpLocks/>
            <a:endCxn id="31" idx="4"/>
          </p:cNvCxnSpPr>
          <p:nvPr/>
        </p:nvCxnSpPr>
        <p:spPr>
          <a:xfrm flipH="1" flipV="1">
            <a:off x="4793064" y="438904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105">
            <a:extLst>
              <a:ext uri="{FF2B5EF4-FFF2-40B4-BE49-F238E27FC236}">
                <a16:creationId xmlns:a16="http://schemas.microsoft.com/office/drawing/2014/main" id="{012E7C53-6C0D-5C3C-CA02-869BA4DCAB0A}"/>
              </a:ext>
            </a:extLst>
          </p:cNvPr>
          <p:cNvSpPr/>
          <p:nvPr/>
        </p:nvSpPr>
        <p:spPr>
          <a:xfrm>
            <a:off x="4614083" y="404968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368F48-F30E-FDCF-83EA-F056EEA9ACFB}"/>
              </a:ext>
            </a:extLst>
          </p:cNvPr>
          <p:cNvCxnSpPr>
            <a:cxnSpLocks/>
            <a:stCxn id="27" idx="1"/>
            <a:endCxn id="34" idx="4"/>
          </p:cNvCxnSpPr>
          <p:nvPr/>
        </p:nvCxnSpPr>
        <p:spPr>
          <a:xfrm flipV="1">
            <a:off x="5204570" y="4073610"/>
            <a:ext cx="4171" cy="34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105">
            <a:extLst>
              <a:ext uri="{FF2B5EF4-FFF2-40B4-BE49-F238E27FC236}">
                <a16:creationId xmlns:a16="http://schemas.microsoft.com/office/drawing/2014/main" id="{B207D79D-B03C-6DC7-8B8B-6C9F5346DCE9}"/>
              </a:ext>
            </a:extLst>
          </p:cNvPr>
          <p:cNvSpPr/>
          <p:nvPr/>
        </p:nvSpPr>
        <p:spPr>
          <a:xfrm>
            <a:off x="5029760" y="373425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64FD1-BF6F-61E6-E2EC-934B237C54FB}"/>
              </a:ext>
            </a:extLst>
          </p:cNvPr>
          <p:cNvCxnSpPr>
            <a:cxnSpLocks/>
            <a:stCxn id="2" idx="1"/>
            <a:endCxn id="38" idx="4"/>
          </p:cNvCxnSpPr>
          <p:nvPr/>
        </p:nvCxnSpPr>
        <p:spPr>
          <a:xfrm flipH="1" flipV="1">
            <a:off x="5643410" y="3802591"/>
            <a:ext cx="2633" cy="34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105">
            <a:extLst>
              <a:ext uri="{FF2B5EF4-FFF2-40B4-BE49-F238E27FC236}">
                <a16:creationId xmlns:a16="http://schemas.microsoft.com/office/drawing/2014/main" id="{B26B6A9D-3AC5-3EDF-CF31-28EAD7D58193}"/>
              </a:ext>
            </a:extLst>
          </p:cNvPr>
          <p:cNvSpPr/>
          <p:nvPr/>
        </p:nvSpPr>
        <p:spPr>
          <a:xfrm>
            <a:off x="5464429" y="3463236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5AAD51-05F0-D50D-A1EF-C52B07800760}"/>
              </a:ext>
            </a:extLst>
          </p:cNvPr>
          <p:cNvCxnSpPr>
            <a:cxnSpLocks/>
            <a:stCxn id="4" idx="1"/>
            <a:endCxn id="40" idx="4"/>
          </p:cNvCxnSpPr>
          <p:nvPr/>
        </p:nvCxnSpPr>
        <p:spPr>
          <a:xfrm flipH="1" flipV="1">
            <a:off x="6544978" y="3452260"/>
            <a:ext cx="5145" cy="34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105">
            <a:extLst>
              <a:ext uri="{FF2B5EF4-FFF2-40B4-BE49-F238E27FC236}">
                <a16:creationId xmlns:a16="http://schemas.microsoft.com/office/drawing/2014/main" id="{6C96D983-9C02-AF6C-C897-E4BAB34BF935}"/>
              </a:ext>
            </a:extLst>
          </p:cNvPr>
          <p:cNvSpPr/>
          <p:nvPr/>
        </p:nvSpPr>
        <p:spPr>
          <a:xfrm>
            <a:off x="6365997" y="311290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2" name="Action Button: Return 4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3B8D3B8-4EF4-005B-9024-8C68894E0608}"/>
              </a:ext>
            </a:extLst>
          </p:cNvPr>
          <p:cNvSpPr/>
          <p:nvPr/>
        </p:nvSpPr>
        <p:spPr>
          <a:xfrm flipV="1">
            <a:off x="5367497" y="1863135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4" name="Action Button: Return 4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127C906-F0A6-D4F4-2235-2CBF5AC1E99F}"/>
              </a:ext>
            </a:extLst>
          </p:cNvPr>
          <p:cNvSpPr/>
          <p:nvPr/>
        </p:nvSpPr>
        <p:spPr>
          <a:xfrm flipV="1">
            <a:off x="6271577" y="1513837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823300-4A41-5966-DB6C-8AEBDE09806E}"/>
              </a:ext>
            </a:extLst>
          </p:cNvPr>
          <p:cNvSpPr txBox="1"/>
          <p:nvPr/>
        </p:nvSpPr>
        <p:spPr>
          <a:xfrm>
            <a:off x="6121352" y="1781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04FAF7-8BAC-F77C-BCE1-761129DCF3E4}"/>
                  </a:ext>
                </a:extLst>
              </p:cNvPr>
              <p:cNvSpPr txBox="1"/>
              <p:nvPr/>
            </p:nvSpPr>
            <p:spPr>
              <a:xfrm rot="19781561">
                <a:off x="5964263" y="1816327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04FAF7-8BAC-F77C-BCE1-761129DCF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64263" y="1816327"/>
                <a:ext cx="26578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ction Button: Return 6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C76B293-5763-B221-6064-790D50B394D2}"/>
              </a:ext>
            </a:extLst>
          </p:cNvPr>
          <p:cNvSpPr/>
          <p:nvPr/>
        </p:nvSpPr>
        <p:spPr>
          <a:xfrm flipV="1">
            <a:off x="4926024" y="2135721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62" name="Action Button: Return 6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071BA1A-52BC-0656-144E-0310F4AACE82}"/>
              </a:ext>
            </a:extLst>
          </p:cNvPr>
          <p:cNvSpPr/>
          <p:nvPr/>
        </p:nvSpPr>
        <p:spPr>
          <a:xfrm flipV="1">
            <a:off x="4517338" y="2459677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B6A23D-EEE7-D6B1-F310-023D5FF7CBDC}"/>
              </a:ext>
            </a:extLst>
          </p:cNvPr>
          <p:cNvCxnSpPr>
            <a:cxnSpLocks/>
            <a:endCxn id="128" idx="4"/>
          </p:cNvCxnSpPr>
          <p:nvPr/>
        </p:nvCxnSpPr>
        <p:spPr>
          <a:xfrm flipH="1" flipV="1">
            <a:off x="4806914" y="2103038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Connector 105">
            <a:extLst>
              <a:ext uri="{FF2B5EF4-FFF2-40B4-BE49-F238E27FC236}">
                <a16:creationId xmlns:a16="http://schemas.microsoft.com/office/drawing/2014/main" id="{1440CDE6-754B-C98F-9144-D9CB3F5BCFE4}"/>
              </a:ext>
            </a:extLst>
          </p:cNvPr>
          <p:cNvSpPr/>
          <p:nvPr/>
        </p:nvSpPr>
        <p:spPr>
          <a:xfrm>
            <a:off x="4627933" y="1763683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66A814-84ED-AF9B-3A72-6CCE8D4D9D2C}"/>
              </a:ext>
            </a:extLst>
          </p:cNvPr>
          <p:cNvCxnSpPr>
            <a:cxnSpLocks/>
            <a:stCxn id="61" idx="1"/>
            <a:endCxn id="131" idx="4"/>
          </p:cNvCxnSpPr>
          <p:nvPr/>
        </p:nvCxnSpPr>
        <p:spPr>
          <a:xfrm flipV="1">
            <a:off x="5218420" y="1787605"/>
            <a:ext cx="4171" cy="34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onnector 105">
            <a:extLst>
              <a:ext uri="{FF2B5EF4-FFF2-40B4-BE49-F238E27FC236}">
                <a16:creationId xmlns:a16="http://schemas.microsoft.com/office/drawing/2014/main" id="{97F50F3F-B326-5F15-6417-F499F5D3E411}"/>
              </a:ext>
            </a:extLst>
          </p:cNvPr>
          <p:cNvSpPr/>
          <p:nvPr/>
        </p:nvSpPr>
        <p:spPr>
          <a:xfrm>
            <a:off x="5043610" y="1448250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C066E3C-576E-C4EB-F580-0C9E05176962}"/>
              </a:ext>
            </a:extLst>
          </p:cNvPr>
          <p:cNvCxnSpPr>
            <a:cxnSpLocks/>
            <a:stCxn id="42" idx="1"/>
            <a:endCxn id="133" idx="4"/>
          </p:cNvCxnSpPr>
          <p:nvPr/>
        </p:nvCxnSpPr>
        <p:spPr>
          <a:xfrm flipH="1" flipV="1">
            <a:off x="5657260" y="1516586"/>
            <a:ext cx="2633" cy="34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Connector 105">
            <a:extLst>
              <a:ext uri="{FF2B5EF4-FFF2-40B4-BE49-F238E27FC236}">
                <a16:creationId xmlns:a16="http://schemas.microsoft.com/office/drawing/2014/main" id="{82DA7418-77A2-344F-4D0E-8CF41EBBE33A}"/>
              </a:ext>
            </a:extLst>
          </p:cNvPr>
          <p:cNvSpPr/>
          <p:nvPr/>
        </p:nvSpPr>
        <p:spPr>
          <a:xfrm>
            <a:off x="5478279" y="1177231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B46A31-535B-EE32-C653-207BD27A663A}"/>
              </a:ext>
            </a:extLst>
          </p:cNvPr>
          <p:cNvCxnSpPr>
            <a:cxnSpLocks/>
            <a:stCxn id="44" idx="1"/>
            <a:endCxn id="135" idx="4"/>
          </p:cNvCxnSpPr>
          <p:nvPr/>
        </p:nvCxnSpPr>
        <p:spPr>
          <a:xfrm flipH="1" flipV="1">
            <a:off x="6558828" y="1166255"/>
            <a:ext cx="5145" cy="34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Connector 105">
            <a:extLst>
              <a:ext uri="{FF2B5EF4-FFF2-40B4-BE49-F238E27FC236}">
                <a16:creationId xmlns:a16="http://schemas.microsoft.com/office/drawing/2014/main" id="{38521660-0DCC-C885-1AF6-6CB7B0D97D11}"/>
              </a:ext>
            </a:extLst>
          </p:cNvPr>
          <p:cNvSpPr/>
          <p:nvPr/>
        </p:nvSpPr>
        <p:spPr>
          <a:xfrm>
            <a:off x="6379847" y="826900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023340D-EF33-C323-55C4-BD7F4ACB315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793064" y="3068108"/>
            <a:ext cx="2820" cy="9815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4C01552-CED5-D0B7-504A-ADDD02CD1657}"/>
              </a:ext>
            </a:extLst>
          </p:cNvPr>
          <p:cNvCxnSpPr>
            <a:cxnSpLocks/>
            <a:stCxn id="34" idx="0"/>
            <a:endCxn id="62" idx="3"/>
          </p:cNvCxnSpPr>
          <p:nvPr/>
        </p:nvCxnSpPr>
        <p:spPr>
          <a:xfrm flipH="1" flipV="1">
            <a:off x="4809734" y="3055100"/>
            <a:ext cx="399007" cy="6791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3B7BBBE-522A-4E65-E152-3A8AA4884537}"/>
              </a:ext>
            </a:extLst>
          </p:cNvPr>
          <p:cNvCxnSpPr>
            <a:cxnSpLocks/>
            <a:stCxn id="38" idx="0"/>
            <a:endCxn id="62" idx="3"/>
          </p:cNvCxnSpPr>
          <p:nvPr/>
        </p:nvCxnSpPr>
        <p:spPr>
          <a:xfrm flipH="1" flipV="1">
            <a:off x="4809734" y="3055100"/>
            <a:ext cx="833676" cy="408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0D22E0B-B298-055A-2AD3-5E7849D8ADB8}"/>
              </a:ext>
            </a:extLst>
          </p:cNvPr>
          <p:cNvCxnSpPr>
            <a:cxnSpLocks/>
            <a:stCxn id="40" idx="0"/>
            <a:endCxn id="62" idx="3"/>
          </p:cNvCxnSpPr>
          <p:nvPr/>
        </p:nvCxnSpPr>
        <p:spPr>
          <a:xfrm flipH="1" flipV="1">
            <a:off x="4809734" y="3055100"/>
            <a:ext cx="1735244" cy="57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27B6548-A228-8F34-1611-A8513F222479}"/>
              </a:ext>
            </a:extLst>
          </p:cNvPr>
          <p:cNvCxnSpPr>
            <a:cxnSpLocks/>
            <a:stCxn id="31" idx="0"/>
            <a:endCxn id="61" idx="3"/>
          </p:cNvCxnSpPr>
          <p:nvPr/>
        </p:nvCxnSpPr>
        <p:spPr>
          <a:xfrm flipV="1">
            <a:off x="4793064" y="2731144"/>
            <a:ext cx="425356" cy="13185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430D81A-49A4-592D-BD12-D34C2B4F00DE}"/>
              </a:ext>
            </a:extLst>
          </p:cNvPr>
          <p:cNvCxnSpPr>
            <a:cxnSpLocks/>
            <a:stCxn id="34" idx="0"/>
            <a:endCxn id="61" idx="3"/>
          </p:cNvCxnSpPr>
          <p:nvPr/>
        </p:nvCxnSpPr>
        <p:spPr>
          <a:xfrm flipV="1">
            <a:off x="5208741" y="2731144"/>
            <a:ext cx="9679" cy="10031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A8EEAA0-FEE2-22C4-51DA-BDDFA33596FF}"/>
              </a:ext>
            </a:extLst>
          </p:cNvPr>
          <p:cNvCxnSpPr>
            <a:cxnSpLocks/>
            <a:stCxn id="38" idx="0"/>
            <a:endCxn id="61" idx="3"/>
          </p:cNvCxnSpPr>
          <p:nvPr/>
        </p:nvCxnSpPr>
        <p:spPr>
          <a:xfrm flipH="1" flipV="1">
            <a:off x="5218420" y="2731144"/>
            <a:ext cx="424990" cy="7320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67F13D-EF8C-192D-A8FE-755AC42034B1}"/>
              </a:ext>
            </a:extLst>
          </p:cNvPr>
          <p:cNvCxnSpPr>
            <a:cxnSpLocks/>
            <a:stCxn id="40" idx="0"/>
            <a:endCxn id="61" idx="3"/>
          </p:cNvCxnSpPr>
          <p:nvPr/>
        </p:nvCxnSpPr>
        <p:spPr>
          <a:xfrm flipH="1" flipV="1">
            <a:off x="5218420" y="2731144"/>
            <a:ext cx="1326558" cy="3817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A9CF510-58AB-C36F-C24A-D7663C8BAD8E}"/>
              </a:ext>
            </a:extLst>
          </p:cNvPr>
          <p:cNvCxnSpPr>
            <a:cxnSpLocks/>
            <a:stCxn id="31" idx="0"/>
            <a:endCxn id="42" idx="3"/>
          </p:cNvCxnSpPr>
          <p:nvPr/>
        </p:nvCxnSpPr>
        <p:spPr>
          <a:xfrm flipV="1">
            <a:off x="4793064" y="2458558"/>
            <a:ext cx="866829" cy="1591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469DEF4-349C-933B-46E9-7C54C429F102}"/>
              </a:ext>
            </a:extLst>
          </p:cNvPr>
          <p:cNvCxnSpPr>
            <a:cxnSpLocks/>
            <a:stCxn id="34" idx="0"/>
            <a:endCxn id="42" idx="3"/>
          </p:cNvCxnSpPr>
          <p:nvPr/>
        </p:nvCxnSpPr>
        <p:spPr>
          <a:xfrm flipV="1">
            <a:off x="5208741" y="2458558"/>
            <a:ext cx="451152" cy="1275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4B35625-B316-2557-1DD1-3C69DC790AC6}"/>
              </a:ext>
            </a:extLst>
          </p:cNvPr>
          <p:cNvCxnSpPr>
            <a:cxnSpLocks/>
            <a:stCxn id="38" idx="0"/>
            <a:endCxn id="42" idx="3"/>
          </p:cNvCxnSpPr>
          <p:nvPr/>
        </p:nvCxnSpPr>
        <p:spPr>
          <a:xfrm flipV="1">
            <a:off x="5643410" y="2458558"/>
            <a:ext cx="16483" cy="10046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7615D1F-A950-BC1D-51E4-82B8CFEED7FF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H="1" flipV="1">
            <a:off x="5659893" y="2458558"/>
            <a:ext cx="885085" cy="654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522C884-64DF-FDAA-CB17-8390DB550783}"/>
              </a:ext>
            </a:extLst>
          </p:cNvPr>
          <p:cNvCxnSpPr>
            <a:cxnSpLocks/>
            <a:stCxn id="31" idx="0"/>
            <a:endCxn id="44" idx="3"/>
          </p:cNvCxnSpPr>
          <p:nvPr/>
        </p:nvCxnSpPr>
        <p:spPr>
          <a:xfrm flipV="1">
            <a:off x="4793064" y="2109260"/>
            <a:ext cx="1770909" cy="19404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D0F3FB3-F03A-F462-C9C5-E8140932A23A}"/>
              </a:ext>
            </a:extLst>
          </p:cNvPr>
          <p:cNvCxnSpPr>
            <a:cxnSpLocks/>
            <a:stCxn id="34" idx="0"/>
            <a:endCxn id="44" idx="3"/>
          </p:cNvCxnSpPr>
          <p:nvPr/>
        </p:nvCxnSpPr>
        <p:spPr>
          <a:xfrm flipV="1">
            <a:off x="5208741" y="2109260"/>
            <a:ext cx="1355232" cy="16249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B4E9CA-A5D6-7ADE-C256-7747C454988A}"/>
              </a:ext>
            </a:extLst>
          </p:cNvPr>
          <p:cNvCxnSpPr>
            <a:cxnSpLocks/>
            <a:stCxn id="38" idx="0"/>
            <a:endCxn id="44" idx="3"/>
          </p:cNvCxnSpPr>
          <p:nvPr/>
        </p:nvCxnSpPr>
        <p:spPr>
          <a:xfrm flipV="1">
            <a:off x="5643410" y="2109260"/>
            <a:ext cx="920563" cy="13539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3FA3CC2-367F-D7F8-7307-0B79A4AC3FD4}"/>
              </a:ext>
            </a:extLst>
          </p:cNvPr>
          <p:cNvCxnSpPr>
            <a:cxnSpLocks/>
            <a:stCxn id="40" idx="0"/>
            <a:endCxn id="44" idx="3"/>
          </p:cNvCxnSpPr>
          <p:nvPr/>
        </p:nvCxnSpPr>
        <p:spPr>
          <a:xfrm flipV="1">
            <a:off x="6544978" y="2109260"/>
            <a:ext cx="18995" cy="10036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BBB5586-0CA0-9364-8DFF-AA31B834503A}"/>
              </a:ext>
            </a:extLst>
          </p:cNvPr>
          <p:cNvCxnSpPr>
            <a:cxnSpLocks/>
            <a:stCxn id="135" idx="0"/>
            <a:endCxn id="200" idx="4"/>
          </p:cNvCxnSpPr>
          <p:nvPr/>
        </p:nvCxnSpPr>
        <p:spPr>
          <a:xfrm flipH="1">
            <a:off x="5450795" y="826900"/>
            <a:ext cx="1108033" cy="6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13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ction Button: Return 1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71E6A76-83A6-4EE2-A760-F4312F7E0A57}"/>
              </a:ext>
            </a:extLst>
          </p:cNvPr>
          <p:cNvSpPr/>
          <p:nvPr/>
        </p:nvSpPr>
        <p:spPr>
          <a:xfrm flipV="1">
            <a:off x="5353647" y="4149140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6" name="Action Button: Return 1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58B452-7498-4B28-A1EB-A812CB9FDF8F}"/>
              </a:ext>
            </a:extLst>
          </p:cNvPr>
          <p:cNvSpPr/>
          <p:nvPr/>
        </p:nvSpPr>
        <p:spPr>
          <a:xfrm flipV="1">
            <a:off x="6257727" y="379984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9A08C8-28A1-4635-AA24-2760E7250DA2}"/>
              </a:ext>
            </a:extLst>
          </p:cNvPr>
          <p:cNvCxnSpPr>
            <a:cxnSpLocks/>
            <a:stCxn id="47" idx="0"/>
            <a:endCxn id="142" idx="3"/>
          </p:cNvCxnSpPr>
          <p:nvPr/>
        </p:nvCxnSpPr>
        <p:spPr>
          <a:xfrm flipV="1">
            <a:off x="4765354" y="3008295"/>
            <a:ext cx="107186" cy="10413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E50DD9-8CC1-43DA-B86C-E2EA948488D1}"/>
              </a:ext>
            </a:extLst>
          </p:cNvPr>
          <p:cNvCxnSpPr>
            <a:cxnSpLocks/>
            <a:stCxn id="58" idx="2"/>
            <a:endCxn id="141" idx="3"/>
          </p:cNvCxnSpPr>
          <p:nvPr/>
        </p:nvCxnSpPr>
        <p:spPr>
          <a:xfrm flipH="1" flipV="1">
            <a:off x="5271930" y="2698724"/>
            <a:ext cx="1094067" cy="5838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BB82AE-DB29-474B-91BE-E5F2C5D9C895}"/>
              </a:ext>
            </a:extLst>
          </p:cNvPr>
          <p:cNvCxnSpPr>
            <a:cxnSpLocks/>
            <a:stCxn id="53" idx="0"/>
            <a:endCxn id="141" idx="3"/>
          </p:cNvCxnSpPr>
          <p:nvPr/>
        </p:nvCxnSpPr>
        <p:spPr>
          <a:xfrm flipH="1" flipV="1">
            <a:off x="5271930" y="2698724"/>
            <a:ext cx="371480" cy="7645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041044-8ABD-48C8-A59D-B73DC54730C8}"/>
              </a:ext>
            </a:extLst>
          </p:cNvPr>
          <p:cNvCxnSpPr>
            <a:cxnSpLocks/>
            <a:stCxn id="50" idx="0"/>
            <a:endCxn id="142" idx="3"/>
          </p:cNvCxnSpPr>
          <p:nvPr/>
        </p:nvCxnSpPr>
        <p:spPr>
          <a:xfrm flipH="1" flipV="1">
            <a:off x="4872540" y="3008295"/>
            <a:ext cx="322346" cy="725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06FEA65-6B76-43BC-8240-6E6E68249933}"/>
              </a:ext>
            </a:extLst>
          </p:cNvPr>
          <p:cNvSpPr/>
          <p:nvPr/>
        </p:nvSpPr>
        <p:spPr>
          <a:xfrm rot="10800000">
            <a:off x="3153087" y="3112905"/>
            <a:ext cx="222291" cy="22282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0A1D91D-CD75-4D1F-8316-B03F98375ACC}"/>
              </a:ext>
            </a:extLst>
          </p:cNvPr>
          <p:cNvSpPr/>
          <p:nvPr/>
        </p:nvSpPr>
        <p:spPr>
          <a:xfrm rot="10800000">
            <a:off x="3162812" y="1031835"/>
            <a:ext cx="202843" cy="195991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10B69-44F3-4839-ACAA-26B974A7FD68}"/>
              </a:ext>
            </a:extLst>
          </p:cNvPr>
          <p:cNvSpPr txBox="1"/>
          <p:nvPr/>
        </p:nvSpPr>
        <p:spPr>
          <a:xfrm>
            <a:off x="1222674" y="3896199"/>
            <a:ext cx="191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16 </a:t>
            </a:r>
            <a:r>
              <a:rPr lang="en-HK" dirty="0"/>
              <a:t>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F4F14-2C44-4BB6-B4C9-296DF733FF33}"/>
              </a:ext>
            </a:extLst>
          </p:cNvPr>
          <p:cNvSpPr txBox="1"/>
          <p:nvPr/>
        </p:nvSpPr>
        <p:spPr>
          <a:xfrm>
            <a:off x="1206088" y="1702154"/>
            <a:ext cx="190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</a:t>
            </a:r>
            <a:r>
              <a:rPr lang="en-HK" dirty="0"/>
              <a:t> 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BA0D5A4-BF81-4B75-85D1-5A971937F2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95884" y="5341105"/>
            <a:ext cx="283568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02CFED8-189A-4742-A389-4BADF0DD6BC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795884" y="5341105"/>
            <a:ext cx="1717905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/>
              <p:nvPr/>
            </p:nvSpPr>
            <p:spPr>
              <a:xfrm>
                <a:off x="3235447" y="1684388"/>
                <a:ext cx="1415111" cy="43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47" y="1684388"/>
                <a:ext cx="1415111" cy="438325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/>
              <p:nvPr/>
            </p:nvSpPr>
            <p:spPr>
              <a:xfrm>
                <a:off x="3220241" y="4018446"/>
                <a:ext cx="1449383" cy="43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41" y="4018446"/>
                <a:ext cx="1449383" cy="43832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C7CF36A9-82CA-41F6-AB5B-E1357FFABB9E}"/>
              </a:ext>
            </a:extLst>
          </p:cNvPr>
          <p:cNvSpPr txBox="1"/>
          <p:nvPr/>
        </p:nvSpPr>
        <p:spPr>
          <a:xfrm flipH="1">
            <a:off x="1668086" y="5751843"/>
            <a:ext cx="9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5</a:t>
            </a:r>
            <a:r>
              <a:rPr lang="en-HK" dirty="0"/>
              <a:t> inputs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183152F-9B18-4715-967C-03B86FC4F6FA}"/>
              </a:ext>
            </a:extLst>
          </p:cNvPr>
          <p:cNvCxnSpPr>
            <a:cxnSpLocks/>
            <a:stCxn id="58" idx="2"/>
            <a:endCxn id="142" idx="3"/>
          </p:cNvCxnSpPr>
          <p:nvPr/>
        </p:nvCxnSpPr>
        <p:spPr>
          <a:xfrm flipH="1" flipV="1">
            <a:off x="4872540" y="3008295"/>
            <a:ext cx="1493457" cy="274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57FCA7-FCAA-410D-9F62-30C16D531A7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94886" y="2698724"/>
            <a:ext cx="77044" cy="10355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2AA0644-F3D2-47A7-809D-038A29314075}"/>
              </a:ext>
            </a:extLst>
          </p:cNvPr>
          <p:cNvCxnSpPr>
            <a:cxnSpLocks/>
            <a:stCxn id="47" idx="0"/>
            <a:endCxn id="141" idx="3"/>
          </p:cNvCxnSpPr>
          <p:nvPr/>
        </p:nvCxnSpPr>
        <p:spPr>
          <a:xfrm flipV="1">
            <a:off x="4765354" y="2698724"/>
            <a:ext cx="506576" cy="135096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2F493C4-FBEB-4335-B176-B1C0AA8F240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79452" y="5017149"/>
            <a:ext cx="125118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B88B269-CCBC-492B-AD44-5D6E58618D3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90046" y="5017149"/>
            <a:ext cx="1323743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196FAB3-3258-4FA3-908B-E8D4BAAB13D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95610" y="4744563"/>
            <a:ext cx="550433" cy="957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6058E37-BAD9-4A4D-9AD2-0C7D8D76A04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H="1" flipV="1">
            <a:off x="5646043" y="4744563"/>
            <a:ext cx="867746" cy="962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01E0E8B-5279-417F-AA42-F0096217A7B2}"/>
              </a:ext>
            </a:extLst>
          </p:cNvPr>
          <p:cNvCxnSpPr>
            <a:cxnSpLocks/>
            <a:stCxn id="6" idx="0"/>
            <a:endCxn id="16" idx="3"/>
          </p:cNvCxnSpPr>
          <p:nvPr/>
        </p:nvCxnSpPr>
        <p:spPr>
          <a:xfrm flipV="1">
            <a:off x="5079452" y="4395265"/>
            <a:ext cx="1470671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8B29588-E032-4EC4-915B-8B2AC8326753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6513789" y="4395265"/>
            <a:ext cx="36334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FD815-9E68-28EC-3A35-B1BD08CBA1B6}"/>
              </a:ext>
            </a:extLst>
          </p:cNvPr>
          <p:cNvSpPr txBox="1"/>
          <p:nvPr/>
        </p:nvSpPr>
        <p:spPr>
          <a:xfrm>
            <a:off x="6107502" y="4067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/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Connector 43">
            <a:extLst>
              <a:ext uri="{FF2B5EF4-FFF2-40B4-BE49-F238E27FC236}">
                <a16:creationId xmlns:a16="http://schemas.microsoft.com/office/drawing/2014/main" id="{5C57B251-5B51-7A27-DEE7-EA6E714DE0E9}"/>
              </a:ext>
            </a:extLst>
          </p:cNvPr>
          <p:cNvSpPr/>
          <p:nvPr/>
        </p:nvSpPr>
        <p:spPr>
          <a:xfrm>
            <a:off x="4869283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/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43">
            <a:extLst>
              <a:ext uri="{FF2B5EF4-FFF2-40B4-BE49-F238E27FC236}">
                <a16:creationId xmlns:a16="http://schemas.microsoft.com/office/drawing/2014/main" id="{D626AF00-5A8F-42AA-34B3-710E718EADF1}"/>
              </a:ext>
            </a:extLst>
          </p:cNvPr>
          <p:cNvSpPr/>
          <p:nvPr/>
        </p:nvSpPr>
        <p:spPr>
          <a:xfrm>
            <a:off x="6303620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/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blipFill>
                <a:blip r:embed="rId6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/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ction Button: Return 3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DD563DD-A1D0-44C1-40A2-C2A7059A1BBF}"/>
              </a:ext>
            </a:extLst>
          </p:cNvPr>
          <p:cNvSpPr/>
          <p:nvPr/>
        </p:nvSpPr>
        <p:spPr>
          <a:xfrm flipV="1">
            <a:off x="4912174" y="4421726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5" name="Action Button: Return 4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EE1043B-F4C8-41AE-B20E-2FE52CDC9349}"/>
              </a:ext>
            </a:extLst>
          </p:cNvPr>
          <p:cNvSpPr/>
          <p:nvPr/>
        </p:nvSpPr>
        <p:spPr>
          <a:xfrm flipV="1">
            <a:off x="4503488" y="474568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89A023-78A8-00AC-998F-8B4D2C47ED5F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4765354" y="438904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105">
            <a:extLst>
              <a:ext uri="{FF2B5EF4-FFF2-40B4-BE49-F238E27FC236}">
                <a16:creationId xmlns:a16="http://schemas.microsoft.com/office/drawing/2014/main" id="{A5688A28-4AB6-DBD0-7138-B89C49D2DAF5}"/>
              </a:ext>
            </a:extLst>
          </p:cNvPr>
          <p:cNvSpPr/>
          <p:nvPr/>
        </p:nvSpPr>
        <p:spPr>
          <a:xfrm>
            <a:off x="4586373" y="404968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7E848-FD91-2C5F-A457-72E4F20D3B32}"/>
              </a:ext>
            </a:extLst>
          </p:cNvPr>
          <p:cNvCxnSpPr>
            <a:cxnSpLocks/>
            <a:endCxn id="50" idx="4"/>
          </p:cNvCxnSpPr>
          <p:nvPr/>
        </p:nvCxnSpPr>
        <p:spPr>
          <a:xfrm flipH="1" flipV="1">
            <a:off x="5194886" y="4073610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105">
            <a:extLst>
              <a:ext uri="{FF2B5EF4-FFF2-40B4-BE49-F238E27FC236}">
                <a16:creationId xmlns:a16="http://schemas.microsoft.com/office/drawing/2014/main" id="{77B7850D-8D98-738F-DB18-8FD524E8F9E6}"/>
              </a:ext>
            </a:extLst>
          </p:cNvPr>
          <p:cNvSpPr/>
          <p:nvPr/>
        </p:nvSpPr>
        <p:spPr>
          <a:xfrm>
            <a:off x="5015905" y="373425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50A946-AE46-8F6B-07CD-204C8A3630A4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5643410" y="3802591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105">
            <a:extLst>
              <a:ext uri="{FF2B5EF4-FFF2-40B4-BE49-F238E27FC236}">
                <a16:creationId xmlns:a16="http://schemas.microsoft.com/office/drawing/2014/main" id="{10DF4E14-91BD-C7D4-90C6-69A8338B04AA}"/>
              </a:ext>
            </a:extLst>
          </p:cNvPr>
          <p:cNvSpPr/>
          <p:nvPr/>
        </p:nvSpPr>
        <p:spPr>
          <a:xfrm>
            <a:off x="5464429" y="3463236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46BA5D-C6BD-2DE4-4988-3D7EA9704699}"/>
              </a:ext>
            </a:extLst>
          </p:cNvPr>
          <p:cNvCxnSpPr>
            <a:cxnSpLocks/>
            <a:endCxn id="58" idx="4"/>
          </p:cNvCxnSpPr>
          <p:nvPr/>
        </p:nvCxnSpPr>
        <p:spPr>
          <a:xfrm flipH="1" flipV="1">
            <a:off x="6544978" y="3452260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105">
            <a:extLst>
              <a:ext uri="{FF2B5EF4-FFF2-40B4-BE49-F238E27FC236}">
                <a16:creationId xmlns:a16="http://schemas.microsoft.com/office/drawing/2014/main" id="{3EF01B39-7B9F-2DA6-A605-785DAAD939AE}"/>
              </a:ext>
            </a:extLst>
          </p:cNvPr>
          <p:cNvSpPr/>
          <p:nvPr/>
        </p:nvSpPr>
        <p:spPr>
          <a:xfrm>
            <a:off x="6365997" y="311290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75ECE7B-43DE-9215-1AB1-C37B973B22DB}"/>
              </a:ext>
            </a:extLst>
          </p:cNvPr>
          <p:cNvCxnSpPr>
            <a:cxnSpLocks/>
            <a:stCxn id="53" idx="2"/>
            <a:endCxn id="142" idx="3"/>
          </p:cNvCxnSpPr>
          <p:nvPr/>
        </p:nvCxnSpPr>
        <p:spPr>
          <a:xfrm flipH="1" flipV="1">
            <a:off x="4872540" y="3008295"/>
            <a:ext cx="591889" cy="6246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Action Button: Return 14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253B75E-FA95-F224-7D13-CD34A1B4F968}"/>
              </a:ext>
            </a:extLst>
          </p:cNvPr>
          <p:cNvSpPr/>
          <p:nvPr/>
        </p:nvSpPr>
        <p:spPr>
          <a:xfrm flipV="1">
            <a:off x="4979534" y="2103301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42" name="Action Button: Return 14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798EC02-2849-920F-1180-EE2EE450AEC3}"/>
              </a:ext>
            </a:extLst>
          </p:cNvPr>
          <p:cNvSpPr/>
          <p:nvPr/>
        </p:nvSpPr>
        <p:spPr>
          <a:xfrm flipV="1">
            <a:off x="4580144" y="241287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EF3BD6D-0C68-898F-B6ED-420E6A369370}"/>
              </a:ext>
            </a:extLst>
          </p:cNvPr>
          <p:cNvCxnSpPr>
            <a:cxnSpLocks/>
            <a:stCxn id="47" idx="0"/>
            <a:endCxn id="160" idx="3"/>
          </p:cNvCxnSpPr>
          <p:nvPr/>
        </p:nvCxnSpPr>
        <p:spPr>
          <a:xfrm flipV="1">
            <a:off x="4765354" y="2323032"/>
            <a:ext cx="1449383" cy="17266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88968D-AFDC-5D77-7082-6E466ECFBEF7}"/>
              </a:ext>
            </a:extLst>
          </p:cNvPr>
          <p:cNvCxnSpPr>
            <a:cxnSpLocks/>
            <a:stCxn id="50" idx="0"/>
            <a:endCxn id="160" idx="3"/>
          </p:cNvCxnSpPr>
          <p:nvPr/>
        </p:nvCxnSpPr>
        <p:spPr>
          <a:xfrm flipV="1">
            <a:off x="5194886" y="2323032"/>
            <a:ext cx="1019851" cy="14112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CB2572E-32AD-CBDE-7E3D-E1954A4B879B}"/>
              </a:ext>
            </a:extLst>
          </p:cNvPr>
          <p:cNvCxnSpPr>
            <a:cxnSpLocks/>
            <a:stCxn id="53" idx="0"/>
            <a:endCxn id="160" idx="3"/>
          </p:cNvCxnSpPr>
          <p:nvPr/>
        </p:nvCxnSpPr>
        <p:spPr>
          <a:xfrm flipV="1">
            <a:off x="5643410" y="2323032"/>
            <a:ext cx="571327" cy="11402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03D6E0F-6ED8-C10E-A630-184DF2B34E8F}"/>
              </a:ext>
            </a:extLst>
          </p:cNvPr>
          <p:cNvCxnSpPr>
            <a:cxnSpLocks/>
            <a:stCxn id="58" idx="0"/>
            <a:endCxn id="160" idx="3"/>
          </p:cNvCxnSpPr>
          <p:nvPr/>
        </p:nvCxnSpPr>
        <p:spPr>
          <a:xfrm flipH="1" flipV="1">
            <a:off x="6214737" y="2323032"/>
            <a:ext cx="330241" cy="7898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0" name="Action Button: Return 15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713E401-1572-115B-F4EA-C81736476304}"/>
              </a:ext>
            </a:extLst>
          </p:cNvPr>
          <p:cNvSpPr/>
          <p:nvPr/>
        </p:nvSpPr>
        <p:spPr>
          <a:xfrm flipV="1">
            <a:off x="5922341" y="1727609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B813E74-6FFD-DF97-9765-E080BCF6A675}"/>
              </a:ext>
            </a:extLst>
          </p:cNvPr>
          <p:cNvCxnSpPr>
            <a:cxnSpLocks/>
            <a:endCxn id="162" idx="4"/>
          </p:cNvCxnSpPr>
          <p:nvPr/>
        </p:nvCxnSpPr>
        <p:spPr>
          <a:xfrm flipH="1" flipV="1">
            <a:off x="4847320" y="206693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Connector 105">
            <a:extLst>
              <a:ext uri="{FF2B5EF4-FFF2-40B4-BE49-F238E27FC236}">
                <a16:creationId xmlns:a16="http://schemas.microsoft.com/office/drawing/2014/main" id="{B552BA39-2167-11DB-A556-0DEDFADCA41A}"/>
              </a:ext>
            </a:extLst>
          </p:cNvPr>
          <p:cNvSpPr/>
          <p:nvPr/>
        </p:nvSpPr>
        <p:spPr>
          <a:xfrm>
            <a:off x="4668339" y="172757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4857E28-ECC2-9887-2239-E7F3B2F828CD}"/>
              </a:ext>
            </a:extLst>
          </p:cNvPr>
          <p:cNvCxnSpPr>
            <a:cxnSpLocks/>
            <a:endCxn id="169" idx="4"/>
          </p:cNvCxnSpPr>
          <p:nvPr/>
        </p:nvCxnSpPr>
        <p:spPr>
          <a:xfrm flipH="1" flipV="1">
            <a:off x="5276852" y="1751500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Connector 105">
            <a:extLst>
              <a:ext uri="{FF2B5EF4-FFF2-40B4-BE49-F238E27FC236}">
                <a16:creationId xmlns:a16="http://schemas.microsoft.com/office/drawing/2014/main" id="{E46680C5-43F4-8E67-B0F3-578E737BED34}"/>
              </a:ext>
            </a:extLst>
          </p:cNvPr>
          <p:cNvSpPr/>
          <p:nvPr/>
        </p:nvSpPr>
        <p:spPr>
          <a:xfrm>
            <a:off x="5097871" y="141214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5D6BFE9-B889-7F10-C940-6AD51974643C}"/>
              </a:ext>
            </a:extLst>
          </p:cNvPr>
          <p:cNvCxnSpPr>
            <a:cxnSpLocks/>
            <a:endCxn id="173" idx="4"/>
          </p:cNvCxnSpPr>
          <p:nvPr/>
        </p:nvCxnSpPr>
        <p:spPr>
          <a:xfrm flipH="1" flipV="1">
            <a:off x="6214736" y="1371190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Connector 105">
            <a:extLst>
              <a:ext uri="{FF2B5EF4-FFF2-40B4-BE49-F238E27FC236}">
                <a16:creationId xmlns:a16="http://schemas.microsoft.com/office/drawing/2014/main" id="{9D60107F-8A7A-A339-E5D3-9AE5D18BDA9F}"/>
              </a:ext>
            </a:extLst>
          </p:cNvPr>
          <p:cNvSpPr/>
          <p:nvPr/>
        </p:nvSpPr>
        <p:spPr>
          <a:xfrm>
            <a:off x="6035755" y="103183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FAF4CF3-03C4-1CF3-E61E-BDD10B86D721}"/>
                  </a:ext>
                </a:extLst>
              </p:cNvPr>
              <p:cNvSpPr txBox="1"/>
              <p:nvPr/>
            </p:nvSpPr>
            <p:spPr>
              <a:xfrm rot="19781561">
                <a:off x="5600784" y="1986658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FAF4CF3-03C4-1CF3-E61E-BDD10B86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600784" y="1986658"/>
                <a:ext cx="26578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2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ction Button: Return 1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71E6A76-83A6-4EE2-A760-F4312F7E0A57}"/>
              </a:ext>
            </a:extLst>
          </p:cNvPr>
          <p:cNvSpPr/>
          <p:nvPr/>
        </p:nvSpPr>
        <p:spPr>
          <a:xfrm flipV="1">
            <a:off x="5353647" y="4149140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6" name="Action Button: Return 1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58B452-7498-4B28-A1EB-A812CB9FDF8F}"/>
              </a:ext>
            </a:extLst>
          </p:cNvPr>
          <p:cNvSpPr/>
          <p:nvPr/>
        </p:nvSpPr>
        <p:spPr>
          <a:xfrm flipV="1">
            <a:off x="6257727" y="379984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9A08C8-28A1-4635-AA24-2760E7250DA2}"/>
              </a:ext>
            </a:extLst>
          </p:cNvPr>
          <p:cNvCxnSpPr>
            <a:cxnSpLocks/>
            <a:stCxn id="47" idx="0"/>
            <a:endCxn id="142" idx="3"/>
          </p:cNvCxnSpPr>
          <p:nvPr/>
        </p:nvCxnSpPr>
        <p:spPr>
          <a:xfrm flipV="1">
            <a:off x="4765354" y="3008295"/>
            <a:ext cx="107186" cy="10413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E50DD9-8CC1-43DA-B86C-E2EA948488D1}"/>
              </a:ext>
            </a:extLst>
          </p:cNvPr>
          <p:cNvCxnSpPr>
            <a:cxnSpLocks/>
            <a:stCxn id="58" idx="2"/>
            <a:endCxn id="141" idx="3"/>
          </p:cNvCxnSpPr>
          <p:nvPr/>
        </p:nvCxnSpPr>
        <p:spPr>
          <a:xfrm flipH="1" flipV="1">
            <a:off x="5271930" y="2698724"/>
            <a:ext cx="1094067" cy="5838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BB82AE-DB29-474B-91BE-E5F2C5D9C895}"/>
              </a:ext>
            </a:extLst>
          </p:cNvPr>
          <p:cNvCxnSpPr>
            <a:cxnSpLocks/>
            <a:stCxn id="53" idx="0"/>
            <a:endCxn id="141" idx="3"/>
          </p:cNvCxnSpPr>
          <p:nvPr/>
        </p:nvCxnSpPr>
        <p:spPr>
          <a:xfrm flipH="1" flipV="1">
            <a:off x="5271930" y="2698724"/>
            <a:ext cx="371480" cy="7645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6F325B-B2B8-4D5A-870C-DAB04BB0136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4847320" y="948679"/>
            <a:ext cx="563599" cy="77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BB3D29-60D0-4DB3-A892-DAB5D1554B9B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5276852" y="892392"/>
            <a:ext cx="173943" cy="5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041044-8ABD-48C8-A59D-B73DC54730C8}"/>
              </a:ext>
            </a:extLst>
          </p:cNvPr>
          <p:cNvCxnSpPr>
            <a:cxnSpLocks/>
            <a:stCxn id="50" idx="0"/>
            <a:endCxn id="142" idx="3"/>
          </p:cNvCxnSpPr>
          <p:nvPr/>
        </p:nvCxnSpPr>
        <p:spPr>
          <a:xfrm flipH="1" flipV="1">
            <a:off x="4872540" y="3008295"/>
            <a:ext cx="322346" cy="725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06FEA65-6B76-43BC-8240-6E6E68249933}"/>
              </a:ext>
            </a:extLst>
          </p:cNvPr>
          <p:cNvSpPr/>
          <p:nvPr/>
        </p:nvSpPr>
        <p:spPr>
          <a:xfrm>
            <a:off x="6945994" y="3112905"/>
            <a:ext cx="222291" cy="222820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0A1D91D-CD75-4D1F-8316-B03F98375ACC}"/>
              </a:ext>
            </a:extLst>
          </p:cNvPr>
          <p:cNvSpPr/>
          <p:nvPr/>
        </p:nvSpPr>
        <p:spPr>
          <a:xfrm>
            <a:off x="6942514" y="1048377"/>
            <a:ext cx="202843" cy="195991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10B69-44F3-4839-ACAA-26B974A7FD68}"/>
              </a:ext>
            </a:extLst>
          </p:cNvPr>
          <p:cNvSpPr txBox="1"/>
          <p:nvPr/>
        </p:nvSpPr>
        <p:spPr>
          <a:xfrm>
            <a:off x="7195909" y="3910538"/>
            <a:ext cx="191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16 </a:t>
            </a:r>
            <a:r>
              <a:rPr lang="en-HK" dirty="0"/>
              <a:t>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F4F14-2C44-4BB6-B4C9-296DF733FF33}"/>
              </a:ext>
            </a:extLst>
          </p:cNvPr>
          <p:cNvSpPr txBox="1"/>
          <p:nvPr/>
        </p:nvSpPr>
        <p:spPr>
          <a:xfrm>
            <a:off x="7183105" y="1712751"/>
            <a:ext cx="190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8</a:t>
            </a:r>
            <a:r>
              <a:rPr lang="en-HK" dirty="0"/>
              <a:t> 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BA0D5A4-BF81-4B75-85D1-5A971937F2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95884" y="5341105"/>
            <a:ext cx="283568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02CFED8-189A-4742-A389-4BADF0DD6BC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795884" y="5341105"/>
            <a:ext cx="1717905" cy="3658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/>
              <p:nvPr/>
            </p:nvSpPr>
            <p:spPr>
              <a:xfrm>
                <a:off x="3235447" y="1684388"/>
                <a:ext cx="1415111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47" y="1684388"/>
                <a:ext cx="1415111" cy="438518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/>
              <p:nvPr/>
            </p:nvSpPr>
            <p:spPr>
              <a:xfrm>
                <a:off x="3220241" y="4018446"/>
                <a:ext cx="1449383" cy="438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30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41" y="4018446"/>
                <a:ext cx="1449383" cy="438518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C7CF36A9-82CA-41F6-AB5B-E1357FFABB9E}"/>
              </a:ext>
            </a:extLst>
          </p:cNvPr>
          <p:cNvSpPr txBox="1"/>
          <p:nvPr/>
        </p:nvSpPr>
        <p:spPr>
          <a:xfrm flipH="1">
            <a:off x="7221062" y="5659510"/>
            <a:ext cx="9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5</a:t>
            </a:r>
            <a:r>
              <a:rPr lang="en-HK" dirty="0"/>
              <a:t>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B8607A-6296-495A-A6B2-9C7B56A9BA50}"/>
                  </a:ext>
                </a:extLst>
              </p:cNvPr>
              <p:cNvSpPr txBox="1"/>
              <p:nvPr/>
            </p:nvSpPr>
            <p:spPr>
              <a:xfrm flipH="1">
                <a:off x="4253118" y="486922"/>
                <a:ext cx="1005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B8607A-6296-495A-A6B2-9C7B56A9B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53118" y="486922"/>
                <a:ext cx="100500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183152F-9B18-4715-967C-03B86FC4F6FA}"/>
              </a:ext>
            </a:extLst>
          </p:cNvPr>
          <p:cNvCxnSpPr>
            <a:cxnSpLocks/>
            <a:stCxn id="58" idx="2"/>
            <a:endCxn id="142" idx="3"/>
          </p:cNvCxnSpPr>
          <p:nvPr/>
        </p:nvCxnSpPr>
        <p:spPr>
          <a:xfrm flipH="1" flipV="1">
            <a:off x="4872540" y="3008295"/>
            <a:ext cx="1493457" cy="274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57FCA7-FCAA-410D-9F62-30C16D531A73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94886" y="2698724"/>
            <a:ext cx="77044" cy="103553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2AA0644-F3D2-47A7-809D-038A29314075}"/>
              </a:ext>
            </a:extLst>
          </p:cNvPr>
          <p:cNvCxnSpPr>
            <a:cxnSpLocks/>
            <a:stCxn id="47" idx="0"/>
            <a:endCxn id="141" idx="3"/>
          </p:cNvCxnSpPr>
          <p:nvPr/>
        </p:nvCxnSpPr>
        <p:spPr>
          <a:xfrm flipV="1">
            <a:off x="4765354" y="2698724"/>
            <a:ext cx="506576" cy="135096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2F493C4-FBEB-4335-B176-B1C0AA8F240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79452" y="5017149"/>
            <a:ext cx="125118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B88B269-CCBC-492B-AD44-5D6E58618D3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190046" y="5017149"/>
            <a:ext cx="1323743" cy="68978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196FAB3-3258-4FA3-908B-E8D4BAAB13DA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095610" y="4744563"/>
            <a:ext cx="550433" cy="9579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6058E37-BAD9-4A4D-9AD2-0C7D8D76A043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H="1" flipV="1">
            <a:off x="5646043" y="4744563"/>
            <a:ext cx="867746" cy="962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01E0E8B-5279-417F-AA42-F0096217A7B2}"/>
              </a:ext>
            </a:extLst>
          </p:cNvPr>
          <p:cNvCxnSpPr>
            <a:cxnSpLocks/>
            <a:stCxn id="6" idx="0"/>
            <a:endCxn id="16" idx="3"/>
          </p:cNvCxnSpPr>
          <p:nvPr/>
        </p:nvCxnSpPr>
        <p:spPr>
          <a:xfrm flipV="1">
            <a:off x="5079452" y="4395265"/>
            <a:ext cx="1470671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8B29588-E032-4EC4-915B-8B2AC8326753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flipV="1">
            <a:off x="6513789" y="4395265"/>
            <a:ext cx="36334" cy="13116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FD815-9E68-28EC-3A35-B1BD08CBA1B6}"/>
              </a:ext>
            </a:extLst>
          </p:cNvPr>
          <p:cNvSpPr txBox="1"/>
          <p:nvPr/>
        </p:nvSpPr>
        <p:spPr>
          <a:xfrm>
            <a:off x="6107502" y="4067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/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blipFill>
                <a:blip r:embed="rId5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Connector 43">
            <a:extLst>
              <a:ext uri="{FF2B5EF4-FFF2-40B4-BE49-F238E27FC236}">
                <a16:creationId xmlns:a16="http://schemas.microsoft.com/office/drawing/2014/main" id="{5C57B251-5B51-7A27-DEE7-EA6E714DE0E9}"/>
              </a:ext>
            </a:extLst>
          </p:cNvPr>
          <p:cNvSpPr/>
          <p:nvPr/>
        </p:nvSpPr>
        <p:spPr>
          <a:xfrm>
            <a:off x="4869283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/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30,5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blipFill>
                <a:blip r:embed="rId6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43">
            <a:extLst>
              <a:ext uri="{FF2B5EF4-FFF2-40B4-BE49-F238E27FC236}">
                <a16:creationId xmlns:a16="http://schemas.microsoft.com/office/drawing/2014/main" id="{D626AF00-5A8F-42AA-34B3-710E718EADF1}"/>
              </a:ext>
            </a:extLst>
          </p:cNvPr>
          <p:cNvSpPr/>
          <p:nvPr/>
        </p:nvSpPr>
        <p:spPr>
          <a:xfrm>
            <a:off x="6303620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/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643" y="5751843"/>
                <a:ext cx="265783" cy="276999"/>
              </a:xfrm>
              <a:prstGeom prst="rect">
                <a:avLst/>
              </a:prstGeom>
              <a:blipFill>
                <a:blip r:embed="rId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/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50413" y="4102332"/>
                <a:ext cx="26578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ction Button: Return 3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DD563DD-A1D0-44C1-40A2-C2A7059A1BBF}"/>
              </a:ext>
            </a:extLst>
          </p:cNvPr>
          <p:cNvSpPr/>
          <p:nvPr/>
        </p:nvSpPr>
        <p:spPr>
          <a:xfrm flipV="1">
            <a:off x="4912174" y="4421726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5" name="Action Button: Return 4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EE1043B-F4C8-41AE-B20E-2FE52CDC9349}"/>
              </a:ext>
            </a:extLst>
          </p:cNvPr>
          <p:cNvSpPr/>
          <p:nvPr/>
        </p:nvSpPr>
        <p:spPr>
          <a:xfrm flipV="1">
            <a:off x="4503488" y="474568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89A023-78A8-00AC-998F-8B4D2C47ED5F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4765354" y="438904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105">
            <a:extLst>
              <a:ext uri="{FF2B5EF4-FFF2-40B4-BE49-F238E27FC236}">
                <a16:creationId xmlns:a16="http://schemas.microsoft.com/office/drawing/2014/main" id="{A5688A28-4AB6-DBD0-7138-B89C49D2DAF5}"/>
              </a:ext>
            </a:extLst>
          </p:cNvPr>
          <p:cNvSpPr/>
          <p:nvPr/>
        </p:nvSpPr>
        <p:spPr>
          <a:xfrm>
            <a:off x="4586373" y="404968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7E848-FD91-2C5F-A457-72E4F20D3B32}"/>
              </a:ext>
            </a:extLst>
          </p:cNvPr>
          <p:cNvCxnSpPr>
            <a:cxnSpLocks/>
            <a:endCxn id="50" idx="4"/>
          </p:cNvCxnSpPr>
          <p:nvPr/>
        </p:nvCxnSpPr>
        <p:spPr>
          <a:xfrm flipH="1" flipV="1">
            <a:off x="5194886" y="4073610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105">
            <a:extLst>
              <a:ext uri="{FF2B5EF4-FFF2-40B4-BE49-F238E27FC236}">
                <a16:creationId xmlns:a16="http://schemas.microsoft.com/office/drawing/2014/main" id="{77B7850D-8D98-738F-DB18-8FD524E8F9E6}"/>
              </a:ext>
            </a:extLst>
          </p:cNvPr>
          <p:cNvSpPr/>
          <p:nvPr/>
        </p:nvSpPr>
        <p:spPr>
          <a:xfrm>
            <a:off x="5015905" y="373425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50A946-AE46-8F6B-07CD-204C8A3630A4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5643410" y="3802591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105">
            <a:extLst>
              <a:ext uri="{FF2B5EF4-FFF2-40B4-BE49-F238E27FC236}">
                <a16:creationId xmlns:a16="http://schemas.microsoft.com/office/drawing/2014/main" id="{10DF4E14-91BD-C7D4-90C6-69A8338B04AA}"/>
              </a:ext>
            </a:extLst>
          </p:cNvPr>
          <p:cNvSpPr/>
          <p:nvPr/>
        </p:nvSpPr>
        <p:spPr>
          <a:xfrm>
            <a:off x="5464429" y="3463236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46BA5D-C6BD-2DE4-4988-3D7EA9704699}"/>
              </a:ext>
            </a:extLst>
          </p:cNvPr>
          <p:cNvCxnSpPr>
            <a:cxnSpLocks/>
            <a:endCxn id="58" idx="4"/>
          </p:cNvCxnSpPr>
          <p:nvPr/>
        </p:nvCxnSpPr>
        <p:spPr>
          <a:xfrm flipH="1" flipV="1">
            <a:off x="6544978" y="3452260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105">
            <a:extLst>
              <a:ext uri="{FF2B5EF4-FFF2-40B4-BE49-F238E27FC236}">
                <a16:creationId xmlns:a16="http://schemas.microsoft.com/office/drawing/2014/main" id="{3EF01B39-7B9F-2DA6-A605-785DAAD939AE}"/>
              </a:ext>
            </a:extLst>
          </p:cNvPr>
          <p:cNvSpPr/>
          <p:nvPr/>
        </p:nvSpPr>
        <p:spPr>
          <a:xfrm>
            <a:off x="6365997" y="311290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75ECE7B-43DE-9215-1AB1-C37B973B22DB}"/>
              </a:ext>
            </a:extLst>
          </p:cNvPr>
          <p:cNvCxnSpPr>
            <a:cxnSpLocks/>
            <a:stCxn id="53" idx="2"/>
            <a:endCxn id="142" idx="3"/>
          </p:cNvCxnSpPr>
          <p:nvPr/>
        </p:nvCxnSpPr>
        <p:spPr>
          <a:xfrm flipH="1" flipV="1">
            <a:off x="4872540" y="3008295"/>
            <a:ext cx="591889" cy="6246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Action Button: Return 14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253B75E-FA95-F224-7D13-CD34A1B4F968}"/>
              </a:ext>
            </a:extLst>
          </p:cNvPr>
          <p:cNvSpPr/>
          <p:nvPr/>
        </p:nvSpPr>
        <p:spPr>
          <a:xfrm flipV="1">
            <a:off x="4979534" y="2103301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42" name="Action Button: Return 14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798EC02-2849-920F-1180-EE2EE450AEC3}"/>
              </a:ext>
            </a:extLst>
          </p:cNvPr>
          <p:cNvSpPr/>
          <p:nvPr/>
        </p:nvSpPr>
        <p:spPr>
          <a:xfrm flipV="1">
            <a:off x="4580144" y="2412872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EF3BD6D-0C68-898F-B6ED-420E6A369370}"/>
              </a:ext>
            </a:extLst>
          </p:cNvPr>
          <p:cNvCxnSpPr>
            <a:cxnSpLocks/>
            <a:stCxn id="47" idx="0"/>
            <a:endCxn id="160" idx="3"/>
          </p:cNvCxnSpPr>
          <p:nvPr/>
        </p:nvCxnSpPr>
        <p:spPr>
          <a:xfrm flipV="1">
            <a:off x="4765354" y="2323032"/>
            <a:ext cx="1449383" cy="17266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88968D-AFDC-5D77-7082-6E466ECFBEF7}"/>
              </a:ext>
            </a:extLst>
          </p:cNvPr>
          <p:cNvCxnSpPr>
            <a:cxnSpLocks/>
            <a:stCxn id="50" idx="0"/>
            <a:endCxn id="160" idx="3"/>
          </p:cNvCxnSpPr>
          <p:nvPr/>
        </p:nvCxnSpPr>
        <p:spPr>
          <a:xfrm flipV="1">
            <a:off x="5194886" y="2323032"/>
            <a:ext cx="1019851" cy="14112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CB2572E-32AD-CBDE-7E3D-E1954A4B879B}"/>
              </a:ext>
            </a:extLst>
          </p:cNvPr>
          <p:cNvCxnSpPr>
            <a:cxnSpLocks/>
            <a:stCxn id="53" idx="0"/>
            <a:endCxn id="160" idx="3"/>
          </p:cNvCxnSpPr>
          <p:nvPr/>
        </p:nvCxnSpPr>
        <p:spPr>
          <a:xfrm flipV="1">
            <a:off x="5643410" y="2323032"/>
            <a:ext cx="571327" cy="11402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03D6E0F-6ED8-C10E-A630-184DF2B34E8F}"/>
              </a:ext>
            </a:extLst>
          </p:cNvPr>
          <p:cNvCxnSpPr>
            <a:cxnSpLocks/>
            <a:stCxn id="58" idx="0"/>
            <a:endCxn id="160" idx="3"/>
          </p:cNvCxnSpPr>
          <p:nvPr/>
        </p:nvCxnSpPr>
        <p:spPr>
          <a:xfrm flipH="1" flipV="1">
            <a:off x="6214737" y="2323032"/>
            <a:ext cx="330241" cy="78987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0" name="Action Button: Return 15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713E401-1572-115B-F4EA-C81736476304}"/>
              </a:ext>
            </a:extLst>
          </p:cNvPr>
          <p:cNvSpPr/>
          <p:nvPr/>
        </p:nvSpPr>
        <p:spPr>
          <a:xfrm flipV="1">
            <a:off x="5922341" y="1727609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B813E74-6FFD-DF97-9765-E080BCF6A675}"/>
              </a:ext>
            </a:extLst>
          </p:cNvPr>
          <p:cNvCxnSpPr>
            <a:cxnSpLocks/>
            <a:endCxn id="162" idx="4"/>
          </p:cNvCxnSpPr>
          <p:nvPr/>
        </p:nvCxnSpPr>
        <p:spPr>
          <a:xfrm flipH="1" flipV="1">
            <a:off x="4847320" y="206693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Connector 105">
            <a:extLst>
              <a:ext uri="{FF2B5EF4-FFF2-40B4-BE49-F238E27FC236}">
                <a16:creationId xmlns:a16="http://schemas.microsoft.com/office/drawing/2014/main" id="{B552BA39-2167-11DB-A556-0DEDFADCA41A}"/>
              </a:ext>
            </a:extLst>
          </p:cNvPr>
          <p:cNvSpPr/>
          <p:nvPr/>
        </p:nvSpPr>
        <p:spPr>
          <a:xfrm>
            <a:off x="4668339" y="172757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4857E28-ECC2-9887-2239-E7F3B2F828CD}"/>
              </a:ext>
            </a:extLst>
          </p:cNvPr>
          <p:cNvCxnSpPr>
            <a:cxnSpLocks/>
            <a:endCxn id="169" idx="4"/>
          </p:cNvCxnSpPr>
          <p:nvPr/>
        </p:nvCxnSpPr>
        <p:spPr>
          <a:xfrm flipH="1" flipV="1">
            <a:off x="5276852" y="1751500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Connector 105">
            <a:extLst>
              <a:ext uri="{FF2B5EF4-FFF2-40B4-BE49-F238E27FC236}">
                <a16:creationId xmlns:a16="http://schemas.microsoft.com/office/drawing/2014/main" id="{E46680C5-43F4-8E67-B0F3-578E737BED34}"/>
              </a:ext>
            </a:extLst>
          </p:cNvPr>
          <p:cNvSpPr/>
          <p:nvPr/>
        </p:nvSpPr>
        <p:spPr>
          <a:xfrm>
            <a:off x="5097871" y="141214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5D6BFE9-B889-7F10-C940-6AD51974643C}"/>
              </a:ext>
            </a:extLst>
          </p:cNvPr>
          <p:cNvCxnSpPr>
            <a:cxnSpLocks/>
            <a:endCxn id="173" idx="4"/>
          </p:cNvCxnSpPr>
          <p:nvPr/>
        </p:nvCxnSpPr>
        <p:spPr>
          <a:xfrm flipH="1" flipV="1">
            <a:off x="6214736" y="1371190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Connector 105">
            <a:extLst>
              <a:ext uri="{FF2B5EF4-FFF2-40B4-BE49-F238E27FC236}">
                <a16:creationId xmlns:a16="http://schemas.microsoft.com/office/drawing/2014/main" id="{9D60107F-8A7A-A339-E5D3-9AE5D18BDA9F}"/>
              </a:ext>
            </a:extLst>
          </p:cNvPr>
          <p:cNvSpPr/>
          <p:nvPr/>
        </p:nvSpPr>
        <p:spPr>
          <a:xfrm>
            <a:off x="6035755" y="1031835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916894-BD6A-1BCA-B192-7CE55D8D5EF7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5450795" y="892392"/>
            <a:ext cx="763941" cy="13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Flowchart: Connector 43">
            <a:extLst>
              <a:ext uri="{FF2B5EF4-FFF2-40B4-BE49-F238E27FC236}">
                <a16:creationId xmlns:a16="http://schemas.microsoft.com/office/drawing/2014/main" id="{BF9D475F-E635-076F-1663-8FB897055675}"/>
              </a:ext>
            </a:extLst>
          </p:cNvPr>
          <p:cNvSpPr/>
          <p:nvPr/>
        </p:nvSpPr>
        <p:spPr>
          <a:xfrm>
            <a:off x="5240626" y="489075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FAF4CF3-03C4-1CF3-E61E-BDD10B86D721}"/>
                  </a:ext>
                </a:extLst>
              </p:cNvPr>
              <p:cNvSpPr txBox="1"/>
              <p:nvPr/>
            </p:nvSpPr>
            <p:spPr>
              <a:xfrm rot="19781561">
                <a:off x="5600784" y="1986658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FAF4CF3-03C4-1CF3-E61E-BDD10B86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600784" y="1986658"/>
                <a:ext cx="26578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CE63EFAF-9D3A-B1F5-1010-982EC5494B18}"/>
              </a:ext>
            </a:extLst>
          </p:cNvPr>
          <p:cNvSpPr txBox="1"/>
          <p:nvPr/>
        </p:nvSpPr>
        <p:spPr>
          <a:xfrm flipH="1">
            <a:off x="7204873" y="523060"/>
            <a:ext cx="11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1 out</a:t>
            </a:r>
            <a:r>
              <a:rPr lang="en-HK" dirty="0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167153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ction Button: Return 1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71E6A76-83A6-4EE2-A760-F4312F7E0A57}"/>
              </a:ext>
            </a:extLst>
          </p:cNvPr>
          <p:cNvSpPr/>
          <p:nvPr/>
        </p:nvSpPr>
        <p:spPr>
          <a:xfrm flipV="1">
            <a:off x="5313663" y="1794593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6" name="Action Button: Return 1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58B452-7498-4B28-A1EB-A812CB9FDF8F}"/>
              </a:ext>
            </a:extLst>
          </p:cNvPr>
          <p:cNvSpPr/>
          <p:nvPr/>
        </p:nvSpPr>
        <p:spPr>
          <a:xfrm flipV="1">
            <a:off x="6217743" y="1445295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06FEA65-6B76-43BC-8240-6E6E68249933}"/>
              </a:ext>
            </a:extLst>
          </p:cNvPr>
          <p:cNvSpPr/>
          <p:nvPr/>
        </p:nvSpPr>
        <p:spPr>
          <a:xfrm rot="10800000">
            <a:off x="3139018" y="3157675"/>
            <a:ext cx="181392" cy="197353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A0A1D91D-CD75-4D1F-8316-B03F98375ACC}"/>
              </a:ext>
            </a:extLst>
          </p:cNvPr>
          <p:cNvSpPr/>
          <p:nvPr/>
        </p:nvSpPr>
        <p:spPr>
          <a:xfrm rot="10800000">
            <a:off x="3140516" y="758358"/>
            <a:ext cx="183600" cy="228811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E10B69-44F3-4839-ACAA-26B974A7FD68}"/>
              </a:ext>
            </a:extLst>
          </p:cNvPr>
          <p:cNvSpPr txBox="1"/>
          <p:nvPr/>
        </p:nvSpPr>
        <p:spPr>
          <a:xfrm>
            <a:off x="1241959" y="3821278"/>
            <a:ext cx="191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16 </a:t>
            </a:r>
            <a:r>
              <a:rPr lang="en-HK" dirty="0"/>
              <a:t>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F4F14-2C44-4BB6-B4C9-296DF733FF33}"/>
              </a:ext>
            </a:extLst>
          </p:cNvPr>
          <p:cNvSpPr txBox="1"/>
          <p:nvPr/>
        </p:nvSpPr>
        <p:spPr>
          <a:xfrm>
            <a:off x="1241959" y="1621767"/>
            <a:ext cx="190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i="1" dirty="0"/>
              <a:t>32</a:t>
            </a:r>
            <a:r>
              <a:rPr lang="en-HK" dirty="0"/>
              <a:t> (tensors) LSTM </a:t>
            </a:r>
            <a:br>
              <a:rPr lang="en-HK" dirty="0"/>
            </a:br>
            <a:r>
              <a:rPr lang="en-HK" dirty="0"/>
              <a:t>memory cells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BA0D5A4-BF81-4B75-85D1-5A971937F2B0}"/>
              </a:ext>
            </a:extLst>
          </p:cNvPr>
          <p:cNvCxnSpPr>
            <a:cxnSpLocks/>
            <a:stCxn id="6" idx="0"/>
            <a:endCxn id="160" idx="3"/>
          </p:cNvCxnSpPr>
          <p:nvPr/>
        </p:nvCxnSpPr>
        <p:spPr>
          <a:xfrm flipV="1">
            <a:off x="5079452" y="4445951"/>
            <a:ext cx="1353782" cy="1260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02CFED8-189A-4742-A389-4BADF0DD6BCF}"/>
              </a:ext>
            </a:extLst>
          </p:cNvPr>
          <p:cNvCxnSpPr>
            <a:cxnSpLocks/>
            <a:stCxn id="8" idx="0"/>
            <a:endCxn id="160" idx="3"/>
          </p:cNvCxnSpPr>
          <p:nvPr/>
        </p:nvCxnSpPr>
        <p:spPr>
          <a:xfrm flipH="1" flipV="1">
            <a:off x="6433234" y="4445951"/>
            <a:ext cx="80555" cy="1260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/>
              <p:nvPr/>
            </p:nvSpPr>
            <p:spPr>
              <a:xfrm>
                <a:off x="3237076" y="1610756"/>
                <a:ext cx="1415111" cy="43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ACB6A8-870A-4832-B3D3-45E780EC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076" y="1610756"/>
                <a:ext cx="1415111" cy="438325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/>
              <p:nvPr/>
            </p:nvSpPr>
            <p:spPr>
              <a:xfrm>
                <a:off x="3225783" y="3753335"/>
                <a:ext cx="1449383" cy="43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4B17E37-31A9-45DD-990F-E3A6D810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783" y="3753335"/>
                <a:ext cx="1449383" cy="438325"/>
              </a:xfrm>
              <a:prstGeom prst="rect">
                <a:avLst/>
              </a:prstGeom>
              <a:blipFill>
                <a:blip r:embed="rId3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C7CF36A9-82CA-41F6-AB5B-E1357FFABB9E}"/>
              </a:ext>
            </a:extLst>
          </p:cNvPr>
          <p:cNvSpPr txBox="1"/>
          <p:nvPr/>
        </p:nvSpPr>
        <p:spPr>
          <a:xfrm flipH="1">
            <a:off x="1711367" y="5751843"/>
            <a:ext cx="97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/>
              <a:t>5</a:t>
            </a:r>
            <a:r>
              <a:rPr lang="en-HK" dirty="0"/>
              <a:t> inputs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2F493C4-FBEB-4335-B176-B1C0AA8F2400}"/>
              </a:ext>
            </a:extLst>
          </p:cNvPr>
          <p:cNvCxnSpPr>
            <a:cxnSpLocks/>
            <a:stCxn id="6" idx="0"/>
            <a:endCxn id="142" idx="3"/>
          </p:cNvCxnSpPr>
          <p:nvPr/>
        </p:nvCxnSpPr>
        <p:spPr>
          <a:xfrm flipV="1">
            <a:off x="5079452" y="5131214"/>
            <a:ext cx="11585" cy="57572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B88B269-CCBC-492B-AD44-5D6E58618D3A}"/>
              </a:ext>
            </a:extLst>
          </p:cNvPr>
          <p:cNvCxnSpPr>
            <a:cxnSpLocks/>
            <a:stCxn id="8" idx="0"/>
            <a:endCxn id="142" idx="3"/>
          </p:cNvCxnSpPr>
          <p:nvPr/>
        </p:nvCxnSpPr>
        <p:spPr>
          <a:xfrm flipH="1" flipV="1">
            <a:off x="5091037" y="5131214"/>
            <a:ext cx="1422752" cy="57572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01E0E8B-5279-417F-AA42-F0096217A7B2}"/>
              </a:ext>
            </a:extLst>
          </p:cNvPr>
          <p:cNvCxnSpPr>
            <a:cxnSpLocks/>
            <a:stCxn id="6" idx="0"/>
            <a:endCxn id="141" idx="3"/>
          </p:cNvCxnSpPr>
          <p:nvPr/>
        </p:nvCxnSpPr>
        <p:spPr>
          <a:xfrm flipV="1">
            <a:off x="5079452" y="4821643"/>
            <a:ext cx="410975" cy="8852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8B29588-E032-4EC4-915B-8B2AC8326753}"/>
              </a:ext>
            </a:extLst>
          </p:cNvPr>
          <p:cNvCxnSpPr>
            <a:cxnSpLocks/>
            <a:stCxn id="8" idx="0"/>
            <a:endCxn id="141" idx="3"/>
          </p:cNvCxnSpPr>
          <p:nvPr/>
        </p:nvCxnSpPr>
        <p:spPr>
          <a:xfrm flipH="1" flipV="1">
            <a:off x="5490427" y="4821643"/>
            <a:ext cx="1023362" cy="8852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FD815-9E68-28EC-3A35-B1BD08CBA1B6}"/>
              </a:ext>
            </a:extLst>
          </p:cNvPr>
          <p:cNvSpPr txBox="1"/>
          <p:nvPr/>
        </p:nvSpPr>
        <p:spPr>
          <a:xfrm>
            <a:off x="6067518" y="171340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/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207591-5F29-0FA3-2314-D6E5B80B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85" y="6107809"/>
                <a:ext cx="487408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Connector 43">
            <a:extLst>
              <a:ext uri="{FF2B5EF4-FFF2-40B4-BE49-F238E27FC236}">
                <a16:creationId xmlns:a16="http://schemas.microsoft.com/office/drawing/2014/main" id="{5C57B251-5B51-7A27-DEE7-EA6E714DE0E9}"/>
              </a:ext>
            </a:extLst>
          </p:cNvPr>
          <p:cNvSpPr/>
          <p:nvPr/>
        </p:nvSpPr>
        <p:spPr>
          <a:xfrm>
            <a:off x="4869283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/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81D569-B230-F089-2646-39D89976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22" y="6107809"/>
                <a:ext cx="487408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43">
            <a:extLst>
              <a:ext uri="{FF2B5EF4-FFF2-40B4-BE49-F238E27FC236}">
                <a16:creationId xmlns:a16="http://schemas.microsoft.com/office/drawing/2014/main" id="{D626AF00-5A8F-42AA-34B3-710E718EADF1}"/>
              </a:ext>
            </a:extLst>
          </p:cNvPr>
          <p:cNvSpPr/>
          <p:nvPr/>
        </p:nvSpPr>
        <p:spPr>
          <a:xfrm>
            <a:off x="6303620" y="5706936"/>
            <a:ext cx="420338" cy="40331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/>
              <p:nvPr/>
            </p:nvSpPr>
            <p:spPr>
              <a:xfrm>
                <a:off x="5655304" y="5751843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ADE6CE-DF3B-75C0-107A-4FEFFCAE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304" y="5751843"/>
                <a:ext cx="265783" cy="276999"/>
              </a:xfrm>
              <a:prstGeom prst="rect">
                <a:avLst/>
              </a:prstGeom>
              <a:blipFill>
                <a:blip r:embed="rId6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/>
              <p:nvPr/>
            </p:nvSpPr>
            <p:spPr>
              <a:xfrm rot="19781561">
                <a:off x="5910429" y="1747785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9AB337-21E5-6B8A-1C2A-60234CBF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910429" y="1747785"/>
                <a:ext cx="26578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ction Button: Return 3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DD563DD-A1D0-44C1-40A2-C2A7059A1BBF}"/>
              </a:ext>
            </a:extLst>
          </p:cNvPr>
          <p:cNvSpPr/>
          <p:nvPr/>
        </p:nvSpPr>
        <p:spPr>
          <a:xfrm flipV="1">
            <a:off x="4872190" y="2067179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45" name="Action Button: Return 4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EE1043B-F4C8-41AE-B20E-2FE52CDC9349}"/>
              </a:ext>
            </a:extLst>
          </p:cNvPr>
          <p:cNvSpPr/>
          <p:nvPr/>
        </p:nvSpPr>
        <p:spPr>
          <a:xfrm flipV="1">
            <a:off x="4463504" y="2391135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89A023-78A8-00AC-998F-8B4D2C47ED5F}"/>
              </a:ext>
            </a:extLst>
          </p:cNvPr>
          <p:cNvCxnSpPr>
            <a:cxnSpLocks/>
            <a:endCxn id="47" idx="4"/>
          </p:cNvCxnSpPr>
          <p:nvPr/>
        </p:nvCxnSpPr>
        <p:spPr>
          <a:xfrm flipH="1" flipV="1">
            <a:off x="4725370" y="2034496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105">
            <a:extLst>
              <a:ext uri="{FF2B5EF4-FFF2-40B4-BE49-F238E27FC236}">
                <a16:creationId xmlns:a16="http://schemas.microsoft.com/office/drawing/2014/main" id="{A5688A28-4AB6-DBD0-7138-B89C49D2DAF5}"/>
              </a:ext>
            </a:extLst>
          </p:cNvPr>
          <p:cNvSpPr/>
          <p:nvPr/>
        </p:nvSpPr>
        <p:spPr>
          <a:xfrm>
            <a:off x="4546389" y="1695141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7E848-FD91-2C5F-A457-72E4F20D3B32}"/>
              </a:ext>
            </a:extLst>
          </p:cNvPr>
          <p:cNvCxnSpPr>
            <a:cxnSpLocks/>
            <a:endCxn id="50" idx="4"/>
          </p:cNvCxnSpPr>
          <p:nvPr/>
        </p:nvCxnSpPr>
        <p:spPr>
          <a:xfrm flipH="1" flipV="1">
            <a:off x="5154902" y="171906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105">
            <a:extLst>
              <a:ext uri="{FF2B5EF4-FFF2-40B4-BE49-F238E27FC236}">
                <a16:creationId xmlns:a16="http://schemas.microsoft.com/office/drawing/2014/main" id="{77B7850D-8D98-738F-DB18-8FD524E8F9E6}"/>
              </a:ext>
            </a:extLst>
          </p:cNvPr>
          <p:cNvSpPr/>
          <p:nvPr/>
        </p:nvSpPr>
        <p:spPr>
          <a:xfrm>
            <a:off x="4975921" y="137970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50A946-AE46-8F6B-07CD-204C8A3630A4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5603426" y="1448044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105">
            <a:extLst>
              <a:ext uri="{FF2B5EF4-FFF2-40B4-BE49-F238E27FC236}">
                <a16:creationId xmlns:a16="http://schemas.microsoft.com/office/drawing/2014/main" id="{10DF4E14-91BD-C7D4-90C6-69A8338B04AA}"/>
              </a:ext>
            </a:extLst>
          </p:cNvPr>
          <p:cNvSpPr/>
          <p:nvPr/>
        </p:nvSpPr>
        <p:spPr>
          <a:xfrm>
            <a:off x="5424445" y="1108689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46BA5D-C6BD-2DE4-4988-3D7EA9704699}"/>
              </a:ext>
            </a:extLst>
          </p:cNvPr>
          <p:cNvCxnSpPr>
            <a:cxnSpLocks/>
            <a:endCxn id="58" idx="4"/>
          </p:cNvCxnSpPr>
          <p:nvPr/>
        </p:nvCxnSpPr>
        <p:spPr>
          <a:xfrm flipH="1" flipV="1">
            <a:off x="6504994" y="1097713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105">
            <a:extLst>
              <a:ext uri="{FF2B5EF4-FFF2-40B4-BE49-F238E27FC236}">
                <a16:creationId xmlns:a16="http://schemas.microsoft.com/office/drawing/2014/main" id="{3EF01B39-7B9F-2DA6-A605-785DAAD939AE}"/>
              </a:ext>
            </a:extLst>
          </p:cNvPr>
          <p:cNvSpPr/>
          <p:nvPr/>
        </p:nvSpPr>
        <p:spPr>
          <a:xfrm>
            <a:off x="6326013" y="758358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1" name="Action Button: Return 14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253B75E-FA95-F224-7D13-CD34A1B4F968}"/>
              </a:ext>
            </a:extLst>
          </p:cNvPr>
          <p:cNvSpPr/>
          <p:nvPr/>
        </p:nvSpPr>
        <p:spPr>
          <a:xfrm flipV="1">
            <a:off x="5198031" y="4226220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sp>
        <p:nvSpPr>
          <p:cNvPr id="142" name="Action Button: Return 14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798EC02-2849-920F-1180-EE2EE450AEC3}"/>
              </a:ext>
            </a:extLst>
          </p:cNvPr>
          <p:cNvSpPr/>
          <p:nvPr/>
        </p:nvSpPr>
        <p:spPr>
          <a:xfrm flipV="1">
            <a:off x="4798641" y="4535791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 dirty="0"/>
          </a:p>
        </p:txBody>
      </p:sp>
      <p:sp>
        <p:nvSpPr>
          <p:cNvPr id="160" name="Action Button: Return 159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713E401-1572-115B-F4EA-C81736476304}"/>
              </a:ext>
            </a:extLst>
          </p:cNvPr>
          <p:cNvSpPr/>
          <p:nvPr/>
        </p:nvSpPr>
        <p:spPr>
          <a:xfrm flipV="1">
            <a:off x="6140838" y="3850528"/>
            <a:ext cx="584791" cy="59542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HK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B813E74-6FFD-DF97-9765-E080BCF6A675}"/>
              </a:ext>
            </a:extLst>
          </p:cNvPr>
          <p:cNvCxnSpPr>
            <a:cxnSpLocks/>
            <a:endCxn id="162" idx="4"/>
          </p:cNvCxnSpPr>
          <p:nvPr/>
        </p:nvCxnSpPr>
        <p:spPr>
          <a:xfrm flipH="1" flipV="1">
            <a:off x="5065817" y="4189852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Connector 105">
            <a:extLst>
              <a:ext uri="{FF2B5EF4-FFF2-40B4-BE49-F238E27FC236}">
                <a16:creationId xmlns:a16="http://schemas.microsoft.com/office/drawing/2014/main" id="{B552BA39-2167-11DB-A556-0DEDFADCA41A}"/>
              </a:ext>
            </a:extLst>
          </p:cNvPr>
          <p:cNvSpPr/>
          <p:nvPr/>
        </p:nvSpPr>
        <p:spPr>
          <a:xfrm>
            <a:off x="4886836" y="3850497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4857E28-ECC2-9887-2239-E7F3B2F828CD}"/>
              </a:ext>
            </a:extLst>
          </p:cNvPr>
          <p:cNvCxnSpPr>
            <a:cxnSpLocks/>
            <a:endCxn id="169" idx="4"/>
          </p:cNvCxnSpPr>
          <p:nvPr/>
        </p:nvCxnSpPr>
        <p:spPr>
          <a:xfrm flipH="1" flipV="1">
            <a:off x="5495349" y="3874419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Connector 105">
            <a:extLst>
              <a:ext uri="{FF2B5EF4-FFF2-40B4-BE49-F238E27FC236}">
                <a16:creationId xmlns:a16="http://schemas.microsoft.com/office/drawing/2014/main" id="{E46680C5-43F4-8E67-B0F3-578E737BED34}"/>
              </a:ext>
            </a:extLst>
          </p:cNvPr>
          <p:cNvSpPr/>
          <p:nvPr/>
        </p:nvSpPr>
        <p:spPr>
          <a:xfrm>
            <a:off x="5316368" y="3535064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5D6BFE9-B889-7F10-C940-6AD51974643C}"/>
              </a:ext>
            </a:extLst>
          </p:cNvPr>
          <p:cNvCxnSpPr>
            <a:cxnSpLocks/>
            <a:endCxn id="173" idx="4"/>
          </p:cNvCxnSpPr>
          <p:nvPr/>
        </p:nvCxnSpPr>
        <p:spPr>
          <a:xfrm flipH="1" flipV="1">
            <a:off x="6433233" y="3494109"/>
            <a:ext cx="1" cy="34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Connector 105">
            <a:extLst>
              <a:ext uri="{FF2B5EF4-FFF2-40B4-BE49-F238E27FC236}">
                <a16:creationId xmlns:a16="http://schemas.microsoft.com/office/drawing/2014/main" id="{9D60107F-8A7A-A339-E5D3-9AE5D18BDA9F}"/>
              </a:ext>
            </a:extLst>
          </p:cNvPr>
          <p:cNvSpPr/>
          <p:nvPr/>
        </p:nvSpPr>
        <p:spPr>
          <a:xfrm>
            <a:off x="6254252" y="3154754"/>
            <a:ext cx="357961" cy="339355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FAF4CF3-03C4-1CF3-E61E-BDD10B86D721}"/>
                  </a:ext>
                </a:extLst>
              </p:cNvPr>
              <p:cNvSpPr txBox="1"/>
              <p:nvPr/>
            </p:nvSpPr>
            <p:spPr>
              <a:xfrm rot="19781561">
                <a:off x="5819281" y="4109577"/>
                <a:ext cx="2657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FAF4CF3-03C4-1CF3-E61E-BDD10B86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1561">
                <a:off x="5819281" y="4109577"/>
                <a:ext cx="26578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792CEE0-0FFC-4DA0-81AC-859919C492D0}"/>
              </a:ext>
            </a:extLst>
          </p:cNvPr>
          <p:cNvCxnSpPr>
            <a:cxnSpLocks/>
            <a:stCxn id="162" idx="0"/>
            <a:endCxn id="45" idx="3"/>
          </p:cNvCxnSpPr>
          <p:nvPr/>
        </p:nvCxnSpPr>
        <p:spPr>
          <a:xfrm flipH="1" flipV="1">
            <a:off x="4755900" y="2986558"/>
            <a:ext cx="309917" cy="8639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3796038-17AF-A02D-21C1-091057A104EC}"/>
              </a:ext>
            </a:extLst>
          </p:cNvPr>
          <p:cNvCxnSpPr>
            <a:cxnSpLocks/>
            <a:stCxn id="169" idx="0"/>
            <a:endCxn id="45" idx="3"/>
          </p:cNvCxnSpPr>
          <p:nvPr/>
        </p:nvCxnSpPr>
        <p:spPr>
          <a:xfrm flipH="1" flipV="1">
            <a:off x="4755900" y="2986558"/>
            <a:ext cx="739449" cy="5485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A4F65CE-A2C7-C126-D3BC-F98D5510BB98}"/>
              </a:ext>
            </a:extLst>
          </p:cNvPr>
          <p:cNvCxnSpPr>
            <a:cxnSpLocks/>
            <a:stCxn id="173" idx="0"/>
            <a:endCxn id="45" idx="3"/>
          </p:cNvCxnSpPr>
          <p:nvPr/>
        </p:nvCxnSpPr>
        <p:spPr>
          <a:xfrm flipH="1" flipV="1">
            <a:off x="4755900" y="2986558"/>
            <a:ext cx="1677333" cy="16819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6DFAF79-9EC1-0419-8A10-1E508D57276B}"/>
              </a:ext>
            </a:extLst>
          </p:cNvPr>
          <p:cNvCxnSpPr>
            <a:cxnSpLocks/>
            <a:stCxn id="162" idx="0"/>
            <a:endCxn id="32" idx="3"/>
          </p:cNvCxnSpPr>
          <p:nvPr/>
        </p:nvCxnSpPr>
        <p:spPr>
          <a:xfrm flipV="1">
            <a:off x="5065817" y="2662602"/>
            <a:ext cx="98769" cy="118789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1A23FE3-39B5-9CB2-DF3E-172D807A4945}"/>
              </a:ext>
            </a:extLst>
          </p:cNvPr>
          <p:cNvCxnSpPr>
            <a:cxnSpLocks/>
            <a:stCxn id="169" idx="0"/>
            <a:endCxn id="32" idx="3"/>
          </p:cNvCxnSpPr>
          <p:nvPr/>
        </p:nvCxnSpPr>
        <p:spPr>
          <a:xfrm flipH="1" flipV="1">
            <a:off x="5164586" y="2662602"/>
            <a:ext cx="330763" cy="8724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B336352-FBCC-03AD-79B0-5F48629F59FA}"/>
              </a:ext>
            </a:extLst>
          </p:cNvPr>
          <p:cNvCxnSpPr>
            <a:cxnSpLocks/>
            <a:stCxn id="173" idx="0"/>
            <a:endCxn id="32" idx="3"/>
          </p:cNvCxnSpPr>
          <p:nvPr/>
        </p:nvCxnSpPr>
        <p:spPr>
          <a:xfrm flipH="1" flipV="1">
            <a:off x="5164586" y="2662602"/>
            <a:ext cx="1268647" cy="4921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38BF5F2-B15A-2B0D-9186-ABC69EF86237}"/>
              </a:ext>
            </a:extLst>
          </p:cNvPr>
          <p:cNvCxnSpPr>
            <a:cxnSpLocks/>
            <a:stCxn id="162" idx="0"/>
            <a:endCxn id="13" idx="3"/>
          </p:cNvCxnSpPr>
          <p:nvPr/>
        </p:nvCxnSpPr>
        <p:spPr>
          <a:xfrm flipV="1">
            <a:off x="5065817" y="2390016"/>
            <a:ext cx="540242" cy="1460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7C3C4A1-5818-BC74-6143-AF06FBB0A918}"/>
              </a:ext>
            </a:extLst>
          </p:cNvPr>
          <p:cNvCxnSpPr>
            <a:cxnSpLocks/>
            <a:stCxn id="169" idx="0"/>
            <a:endCxn id="13" idx="3"/>
          </p:cNvCxnSpPr>
          <p:nvPr/>
        </p:nvCxnSpPr>
        <p:spPr>
          <a:xfrm flipV="1">
            <a:off x="5495349" y="2390016"/>
            <a:ext cx="110710" cy="1145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8C2CB86-420B-BACB-B4A1-0FA1F3B6CA98}"/>
              </a:ext>
            </a:extLst>
          </p:cNvPr>
          <p:cNvCxnSpPr>
            <a:cxnSpLocks/>
            <a:stCxn id="173" idx="0"/>
            <a:endCxn id="13" idx="3"/>
          </p:cNvCxnSpPr>
          <p:nvPr/>
        </p:nvCxnSpPr>
        <p:spPr>
          <a:xfrm flipH="1" flipV="1">
            <a:off x="5606059" y="2390016"/>
            <a:ext cx="827174" cy="764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E1D0381-A946-5E53-8FE1-4EE4B66E9011}"/>
              </a:ext>
            </a:extLst>
          </p:cNvPr>
          <p:cNvCxnSpPr>
            <a:cxnSpLocks/>
            <a:stCxn id="162" idx="0"/>
            <a:endCxn id="16" idx="3"/>
          </p:cNvCxnSpPr>
          <p:nvPr/>
        </p:nvCxnSpPr>
        <p:spPr>
          <a:xfrm flipV="1">
            <a:off x="5065817" y="2040718"/>
            <a:ext cx="1444322" cy="180977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62605F9-57BA-F6EE-E4FF-F7CDCD23EF9E}"/>
              </a:ext>
            </a:extLst>
          </p:cNvPr>
          <p:cNvCxnSpPr>
            <a:cxnSpLocks/>
            <a:stCxn id="169" idx="0"/>
            <a:endCxn id="16" idx="3"/>
          </p:cNvCxnSpPr>
          <p:nvPr/>
        </p:nvCxnSpPr>
        <p:spPr>
          <a:xfrm flipV="1">
            <a:off x="5495349" y="2040718"/>
            <a:ext cx="1014790" cy="149434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665606C-35EB-A999-95E7-0AA27DFCE274}"/>
              </a:ext>
            </a:extLst>
          </p:cNvPr>
          <p:cNvCxnSpPr>
            <a:cxnSpLocks/>
            <a:stCxn id="173" idx="0"/>
            <a:endCxn id="16" idx="3"/>
          </p:cNvCxnSpPr>
          <p:nvPr/>
        </p:nvCxnSpPr>
        <p:spPr>
          <a:xfrm flipV="1">
            <a:off x="6433233" y="2040718"/>
            <a:ext cx="76906" cy="111403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0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316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Zhengyao</dc:creator>
  <cp:lastModifiedBy>Kaiser Fan</cp:lastModifiedBy>
  <cp:revision>39</cp:revision>
  <dcterms:created xsi:type="dcterms:W3CDTF">2023-12-04T15:58:50Z</dcterms:created>
  <dcterms:modified xsi:type="dcterms:W3CDTF">2024-01-19T18:16:19Z</dcterms:modified>
</cp:coreProperties>
</file>