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5647-C8C7-4B31-9EDE-D0D20F09295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5D6F-EEDE-4468-AB8B-3F37C7A8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527" t="12644" r="3793" b="3432"/>
          <a:stretch/>
        </p:blipFill>
        <p:spPr>
          <a:xfrm>
            <a:off x="2847975" y="466726"/>
            <a:ext cx="6638925" cy="6029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5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AGBEHI Raphael</dc:creator>
  <cp:lastModifiedBy>AGBEHI Raphael</cp:lastModifiedBy>
  <cp:revision>1</cp:revision>
  <dcterms:created xsi:type="dcterms:W3CDTF">2017-10-25T07:59:59Z</dcterms:created>
  <dcterms:modified xsi:type="dcterms:W3CDTF">2017-10-25T08:00:33Z</dcterms:modified>
</cp:coreProperties>
</file>