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50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227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89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30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33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08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26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58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266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8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5647-C8C7-4B31-9EDE-D0D20F09295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5D6F-EEDE-4468-AB8B-3F37C7A8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479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70527" t="12644" r="3793" b="3432"/>
          <a:stretch/>
        </p:blipFill>
        <p:spPr>
          <a:xfrm>
            <a:off x="2847975" y="466726"/>
            <a:ext cx="6638925" cy="6029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10115" y="1610379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HEADER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6854" y="2504650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NAV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6635" y="4238472"/>
            <a:ext cx="153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ASIDE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7344" y="4330487"/>
            <a:ext cx="153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ARTICLE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3382" y="5650329"/>
            <a:ext cx="153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FOOTER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7262" y="3303944"/>
            <a:ext cx="153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WRAPPER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139350" y="491706"/>
            <a:ext cx="655607" cy="5960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93013" y="4088947"/>
            <a:ext cx="153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SECTION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9618452" y="3053751"/>
            <a:ext cx="776377" cy="23636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5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AGBEHI Raphael</dc:creator>
  <cp:lastModifiedBy>user</cp:lastModifiedBy>
  <cp:revision>2</cp:revision>
  <dcterms:created xsi:type="dcterms:W3CDTF">2017-10-25T07:59:59Z</dcterms:created>
  <dcterms:modified xsi:type="dcterms:W3CDTF">2017-11-15T20:30:06Z</dcterms:modified>
</cp:coreProperties>
</file>