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DC22-6E5E-470A-8156-1E25B70D5F5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DA4F-31CA-478C-AF4A-886ABCFA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6753" t="7631"/>
          <a:stretch/>
        </p:blipFill>
        <p:spPr>
          <a:xfrm>
            <a:off x="1017918" y="353683"/>
            <a:ext cx="9808234" cy="6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AGBEHI Raphael</dc:creator>
  <cp:lastModifiedBy>AGBEHI Raphael</cp:lastModifiedBy>
  <cp:revision>2</cp:revision>
  <dcterms:created xsi:type="dcterms:W3CDTF">2017-11-01T10:36:39Z</dcterms:created>
  <dcterms:modified xsi:type="dcterms:W3CDTF">2017-11-01T10:38:30Z</dcterms:modified>
</cp:coreProperties>
</file>