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orderansicht eines roten Ducati-Motorrads vor schwarzem Hintergrund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ansicht eines roten Ducati-Motorrads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Vorderansicht eines roten Ducati-Motorrads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Vorderansicht eines roten Ducati-Motorrads"/>
          <p:cNvSpPr/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ahaufnahme der Motorteile eines Ducati-Motorrads"/>
          <p:cNvSpPr/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Nahaufnahme des Tankdeckels eines Ducati-Motorrads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chwarzweißfoto der Motorteile eines Ducati-Motorrads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kt: KI"/>
          <p:cNvSpPr txBox="1"/>
          <p:nvPr>
            <p:ph type="ctrTitle"/>
          </p:nvPr>
        </p:nvSpPr>
        <p:spPr>
          <a:xfrm>
            <a:off x="666750" y="203882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Projekt: KI</a:t>
            </a:r>
          </a:p>
        </p:txBody>
      </p:sp>
      <p:sp>
        <p:nvSpPr>
          <p:cNvPr id="120" name="Entwicklung einer spielstarken KI für die Schachvariante “King of the hill”"/>
          <p:cNvSpPr txBox="1"/>
          <p:nvPr>
            <p:ph type="subTitle" sz="quarter" idx="1"/>
          </p:nvPr>
        </p:nvSpPr>
        <p:spPr>
          <a:xfrm>
            <a:off x="666750" y="2243513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Entwicklung einer spielstarken KI für die Schachvariante “King of the hill”</a:t>
            </a:r>
          </a:p>
        </p:txBody>
      </p:sp>
      <p:sp>
        <p:nvSpPr>
          <p:cNvPr id="121" name="Gruppe:  AN…"/>
          <p:cNvSpPr txBox="1"/>
          <p:nvPr/>
        </p:nvSpPr>
        <p:spPr>
          <a:xfrm>
            <a:off x="7956810" y="5111749"/>
            <a:ext cx="847038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Gruppe:  AN</a:t>
            </a:r>
          </a:p>
          <a:p>
            <a:pPr/>
            <a:r>
              <a:t>Implementierungssprache: Python</a:t>
            </a:r>
          </a:p>
        </p:txBody>
      </p:sp>
      <p:sp>
        <p:nvSpPr>
          <p:cNvPr id="122" name="Meilenstein 1 - Dummy-KI"/>
          <p:cNvSpPr txBox="1"/>
          <p:nvPr/>
        </p:nvSpPr>
        <p:spPr>
          <a:xfrm>
            <a:off x="4624300" y="3651249"/>
            <a:ext cx="151354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Meilenstein 1 - Dummy-KI</a:t>
            </a:r>
          </a:p>
        </p:txBody>
      </p:sp>
      <p:sp>
        <p:nvSpPr>
          <p:cNvPr id="123" name="Eric Benschneider"/>
          <p:cNvSpPr txBox="1"/>
          <p:nvPr/>
        </p:nvSpPr>
        <p:spPr>
          <a:xfrm>
            <a:off x="4206986" y="12280384"/>
            <a:ext cx="45410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Eric Benschneider</a:t>
            </a:r>
          </a:p>
        </p:txBody>
      </p:sp>
      <p:sp>
        <p:nvSpPr>
          <p:cNvPr id="124" name="Alex"/>
          <p:cNvSpPr txBox="1"/>
          <p:nvPr/>
        </p:nvSpPr>
        <p:spPr>
          <a:xfrm>
            <a:off x="11559226" y="12280384"/>
            <a:ext cx="126554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Alex</a:t>
            </a:r>
          </a:p>
        </p:txBody>
      </p:sp>
      <p:sp>
        <p:nvSpPr>
          <p:cNvPr id="125" name="Christoph Scherer"/>
          <p:cNvSpPr txBox="1"/>
          <p:nvPr/>
        </p:nvSpPr>
        <p:spPr>
          <a:xfrm>
            <a:off x="16347126" y="12280384"/>
            <a:ext cx="467929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Christoph Scherer</a:t>
            </a:r>
          </a:p>
        </p:txBody>
      </p:sp>
      <p:pic>
        <p:nvPicPr>
          <p:cNvPr id="126" name="WhatsApp Image 2022-05-21 at 19.49.42.jpeg" descr="WhatsApp Image 2022-05-21 at 19.49.4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9561" y="7189660"/>
            <a:ext cx="3335858" cy="502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WhatsApp Image 2022-05-21 at 19.54.07.jpeg" descr="WhatsApp Image 2022-05-21 at 19.54.0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99657" y="7189660"/>
            <a:ext cx="3774231" cy="5025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Klassendiagram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Klassendiagramm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ench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</a:p>
        </p:txBody>
      </p:sp>
      <p:sp>
        <p:nvSpPr>
          <p:cNvPr id="132" name="Rechnerkonfiguration:"/>
          <p:cNvSpPr txBox="1"/>
          <p:nvPr/>
        </p:nvSpPr>
        <p:spPr>
          <a:xfrm>
            <a:off x="9243708" y="3357688"/>
            <a:ext cx="589658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Rechnerkonfiguration:  </a:t>
            </a:r>
          </a:p>
        </p:txBody>
      </p:sp>
      <p:graphicFrame>
        <p:nvGraphicFramePr>
          <p:cNvPr id="133" name="Tabelle"/>
          <p:cNvGraphicFramePr/>
          <p:nvPr/>
        </p:nvGraphicFramePr>
        <p:xfrm>
          <a:off x="673100" y="5020849"/>
          <a:ext cx="23050500" cy="81489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7757778"/>
                <a:gridCol w="7013960"/>
                <a:gridCol w="4603529"/>
                <a:gridCol w="3662532"/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Gemittelte benötigte Zeit des Zuggenerators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Züge gefunden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ojekt: KI"/>
          <p:cNvSpPr txBox="1"/>
          <p:nvPr>
            <p:ph type="ctrTitle"/>
          </p:nvPr>
        </p:nvSpPr>
        <p:spPr>
          <a:xfrm>
            <a:off x="666750" y="1321482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Projekt: KI</a:t>
            </a:r>
          </a:p>
        </p:txBody>
      </p:sp>
      <p:sp>
        <p:nvSpPr>
          <p:cNvPr id="136" name="Entwicklung einer spielstarken KI für die Schachvariante “King of the hill”"/>
          <p:cNvSpPr txBox="1"/>
          <p:nvPr>
            <p:ph type="subTitle" sz="quarter" idx="1"/>
          </p:nvPr>
        </p:nvSpPr>
        <p:spPr>
          <a:xfrm>
            <a:off x="666750" y="3361113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Entwicklung einer spielstarken KI für die Schachvariante “King of the hill”</a:t>
            </a:r>
          </a:p>
        </p:txBody>
      </p:sp>
      <p:sp>
        <p:nvSpPr>
          <p:cNvPr id="137" name="Gruppe:  AN…"/>
          <p:cNvSpPr txBox="1"/>
          <p:nvPr/>
        </p:nvSpPr>
        <p:spPr>
          <a:xfrm>
            <a:off x="9852353" y="8242672"/>
            <a:ext cx="4679294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Gruppe:  AN</a:t>
            </a:r>
          </a:p>
          <a:p>
            <a:pPr/>
          </a:p>
          <a:p>
            <a:pPr/>
            <a:r>
              <a:t>Mitglieder: </a:t>
            </a:r>
          </a:p>
          <a:p>
            <a:pPr/>
            <a:r>
              <a:t>Eric Benschneider</a:t>
            </a:r>
          </a:p>
          <a:p>
            <a:pPr/>
            <a:r>
              <a:t>Alex</a:t>
            </a:r>
          </a:p>
          <a:p>
            <a:pPr/>
            <a:r>
              <a:t>Christoph Scherer</a:t>
            </a:r>
          </a:p>
        </p:txBody>
      </p:sp>
      <p:sp>
        <p:nvSpPr>
          <p:cNvPr id="138" name="Meilenstein 2 - BASIS-KI"/>
          <p:cNvSpPr txBox="1"/>
          <p:nvPr/>
        </p:nvSpPr>
        <p:spPr>
          <a:xfrm>
            <a:off x="5287205" y="6083299"/>
            <a:ext cx="1380958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Meilenstein 2 - BASIS-KI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ench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</a:p>
        </p:txBody>
      </p:sp>
      <p:sp>
        <p:nvSpPr>
          <p:cNvPr id="141" name="Rechnerkonfiguration:"/>
          <p:cNvSpPr txBox="1"/>
          <p:nvPr/>
        </p:nvSpPr>
        <p:spPr>
          <a:xfrm>
            <a:off x="9243708" y="3357688"/>
            <a:ext cx="589658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Rechnerkonfiguration:  </a:t>
            </a:r>
          </a:p>
        </p:txBody>
      </p:sp>
      <p:graphicFrame>
        <p:nvGraphicFramePr>
          <p:cNvPr id="142" name="Tabelle"/>
          <p:cNvGraphicFramePr/>
          <p:nvPr/>
        </p:nvGraphicFramePr>
        <p:xfrm>
          <a:off x="673100" y="5020849"/>
          <a:ext cx="23050500" cy="81489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7757778"/>
                <a:gridCol w="7013960"/>
                <a:gridCol w="4603529"/>
                <a:gridCol w="3662532"/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Baumtiefe erreicht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#Züge bewertet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us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Ausblick</a:t>
            </a:r>
          </a:p>
        </p:txBody>
      </p:sp>
      <p:sp>
        <p:nvSpPr>
          <p:cNvPr id="145" name="Bewertungsfunktion verbessern (evtl. Neural-Networ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4012" indent="-604012" defTabSz="676909">
              <a:spcBef>
                <a:spcPts val="5300"/>
              </a:spcBef>
              <a:defRPr sz="5248"/>
            </a:pPr>
            <a:r>
              <a:t>Bewertungsfunktion verbessern (evtl. Neural-Network)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MCTS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Suchalgorithmus verbessern (z.B. NegaMax)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Just-In-Time-Compiler verwenden (PyPy) -&gt; Geschwindigkeit erhöhen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Parallelisierung für Mehrkernprozessoren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Skripte auf RAM-Disk ablegen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