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2064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0AC0-2756-4090-A877-1A54A099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64758-54A3-4518-8952-F1CA224F4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CE7E-29F7-435E-85BE-51FC3CAB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FB20-BB13-4FF8-9E47-F55AC7B7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CFA6-7EB5-4454-ABB1-E74CF87F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32C9-7371-438C-947C-737C303A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7526A-C3AD-4541-B486-935DEFBCD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1410-2EB0-4322-8BE2-AA4D9BAB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9103-984E-495E-B9BB-2416B820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35A4-42AC-46CE-8513-B7C05904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D3B3B-422C-4CE7-841B-E9BDCD5EE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4F010-0203-4600-BD88-8F0322C80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8CF4-291D-437D-9DD6-A0B1001C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10C8-E37F-4701-87D2-56B9BF1A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27F51-790C-45B6-A0B5-D7889ED7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E788-D88A-46A2-A9FB-6C0C9910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9207-5F7D-4733-BC61-BCF5A596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E161-A1FE-4B1C-99A0-9A23E31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8A6C-E5F7-4B61-ABC4-ADE7F34E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5AF8-13C3-4426-B414-32E63275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CDA1-67E2-44B9-B1F7-A4D2FC2D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2E169-6F78-4F1A-BB26-13BF24FA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7509-31E1-45F3-823C-5E08D1FA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1C104-B8AC-4131-B038-0415B872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57D4-221D-4161-BB1F-201CC041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F1F5-D6C1-4AA7-A4E4-DFD9C845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4A7D-53F4-40F1-BE81-D84D704D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88D02-684E-4C45-8793-CC80C611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F4A84-702E-4237-9BE6-95B12A18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77298-01AC-4B57-AAF7-0007321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ACAEA-56C6-459F-B086-C280F217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B302-77C9-4362-9ACD-467314FF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F73B2-3065-4C6B-ABC7-BCAE6D40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3D0F4-5FB0-4BBC-8D4F-C55A3BC5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0AC9F-4C31-4665-AAB3-50995077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6694E-9081-40D7-8381-BB456ECC5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EEF6-236C-4DA0-A4F8-CFBD623C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F4D61-77CD-44C4-850C-C2B535C6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083AA-2299-4354-9D78-35C8F03D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9CBA-F1FC-40A8-A491-8EBBDA07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BB64-15EF-4CE6-B87C-DD41339D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25E7-671F-47A1-86CF-27047891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4DCF-C0B3-4532-BEA8-0DAFD25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C6CEE-EEB8-418F-865E-3E5D6795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EC9C7-4D53-4852-B5CE-7250B87D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2EB18-9F36-48E1-BAC5-17A5DB7B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B94D-ACB7-4D1F-8162-10D28135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62E1-15C3-4C8E-8455-4EFF6A49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72F9F-C8A1-4CBF-8940-0867A08B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599D1-0B80-4108-8E9B-91F4E9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45A85-C1F3-4A89-B027-1199E95C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C72EF-7A7A-4F91-A0A8-1C80120A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F1E6-FB7B-45C1-B7E1-EB74CCAB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A9A5E-8537-40BA-89C5-F3CE7D077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0F4C8-E759-4B62-8A56-12E74246D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6CACB-25D4-4192-A8F1-F22AB743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C4D18-7EE3-497B-BC0F-3F483C4D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7D4D-7055-40F5-87A4-56844E64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0474E-0D43-4217-969F-7DA65B1B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7E6F-2BAF-4458-BA08-DA60E099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68C3-2419-472E-BF9C-86F437775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2B44-F3DC-4B10-9C8A-008DA92B178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5A7F-740C-4D3D-9C2A-0593BC3D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D88D-445B-429F-9DB8-F0AA476C0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5B0E-3566-41D6-AD00-8B48F2FA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3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7873-3A13-4DC7-ACEE-3E9DD01DB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YOKE High-Fidelity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CF9B-24F2-4C8E-8153-BCF2CA1E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hlinkClick r:id="rId2" action="ppaction://hlinksldjump"/>
              </a:rPr>
              <a:t>Click here to begin Prototype Tour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FDAB6-6F96-4622-B0EB-047DC82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134" y="365125"/>
            <a:ext cx="4373732" cy="132556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Account</a:t>
            </a:r>
            <a:br>
              <a:rPr lang="en-US" sz="5400" dirty="0"/>
            </a:br>
            <a:r>
              <a:rPr lang="en-US" sz="5400" dirty="0"/>
              <a:t>Registration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FE81E-FE5C-48E7-855F-4BA5E1CE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399"/>
            <a:ext cx="10515600" cy="56464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First Name: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1F28C05-6D26-4B8B-87B9-4AC08CD8F881}"/>
              </a:ext>
            </a:extLst>
          </p:cNvPr>
          <p:cNvSpPr txBox="1">
            <a:spLocks/>
          </p:cNvSpPr>
          <p:nvPr/>
        </p:nvSpPr>
        <p:spPr>
          <a:xfrm>
            <a:off x="838200" y="2401755"/>
            <a:ext cx="105156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Last Name: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6ADDA77-A917-4C37-98AB-FC50A099D808}"/>
              </a:ext>
            </a:extLst>
          </p:cNvPr>
          <p:cNvSpPr txBox="1">
            <a:spLocks/>
          </p:cNvSpPr>
          <p:nvPr/>
        </p:nvSpPr>
        <p:spPr>
          <a:xfrm>
            <a:off x="838200" y="3014111"/>
            <a:ext cx="105156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Username: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C4C5606-9371-493D-A364-B3172AD66746}"/>
              </a:ext>
            </a:extLst>
          </p:cNvPr>
          <p:cNvSpPr txBox="1">
            <a:spLocks/>
          </p:cNvSpPr>
          <p:nvPr/>
        </p:nvSpPr>
        <p:spPr>
          <a:xfrm>
            <a:off x="838200" y="3621179"/>
            <a:ext cx="105156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Password: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0AAB880-88C8-4328-8856-91E3F894E781}"/>
              </a:ext>
            </a:extLst>
          </p:cNvPr>
          <p:cNvSpPr txBox="1">
            <a:spLocks/>
          </p:cNvSpPr>
          <p:nvPr/>
        </p:nvSpPr>
        <p:spPr>
          <a:xfrm>
            <a:off x="838200" y="4228247"/>
            <a:ext cx="105156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Address: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9284FEF-9420-4753-973F-410BBC36AC6C}"/>
              </a:ext>
            </a:extLst>
          </p:cNvPr>
          <p:cNvSpPr txBox="1">
            <a:spLocks/>
          </p:cNvSpPr>
          <p:nvPr/>
        </p:nvSpPr>
        <p:spPr>
          <a:xfrm>
            <a:off x="838200" y="4835315"/>
            <a:ext cx="105156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Payment Information: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17FFD732-613A-4688-8B10-772651B71290}"/>
              </a:ext>
            </a:extLst>
          </p:cNvPr>
          <p:cNvSpPr txBox="1">
            <a:spLocks/>
          </p:cNvSpPr>
          <p:nvPr/>
        </p:nvSpPr>
        <p:spPr>
          <a:xfrm>
            <a:off x="5332520" y="5717454"/>
            <a:ext cx="1831760" cy="7754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hlinkClick r:id="rId2" action="ppaction://hlinksldjump"/>
              </a:rPr>
              <a:t>Create Account</a:t>
            </a:r>
            <a:endParaRPr lang="en-US" sz="2800" dirty="0"/>
          </a:p>
        </p:txBody>
      </p:sp>
      <p:pic>
        <p:nvPicPr>
          <p:cNvPr id="17" name="Picture 2" descr="Black Bull Silhouette Icon Vector Isolated On A White Background Stock  Illustration - Download Image Now - iStock">
            <a:extLst>
              <a:ext uri="{FF2B5EF4-FFF2-40B4-BE49-F238E27FC236}">
                <a16:creationId xmlns:a16="http://schemas.microsoft.com/office/drawing/2014/main" id="{862A26B4-8BCC-43BD-B8C4-70D7BD72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05" y="17913"/>
            <a:ext cx="2507490" cy="1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75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FDAB6-6F96-4622-B0EB-047DC82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134" y="365125"/>
            <a:ext cx="4373732" cy="132556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Account</a:t>
            </a:r>
            <a:br>
              <a:rPr lang="en-US" sz="5400" dirty="0"/>
            </a:br>
            <a:r>
              <a:rPr lang="en-US" sz="5400" dirty="0"/>
              <a:t>Login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FE81E-FE5C-48E7-855F-4BA5E1CE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266"/>
            <a:ext cx="10515600" cy="56464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Username: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1F28C05-6D26-4B8B-87B9-4AC08CD8F88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Password: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17FFD732-613A-4688-8B10-772651B71290}"/>
              </a:ext>
            </a:extLst>
          </p:cNvPr>
          <p:cNvSpPr txBox="1">
            <a:spLocks/>
          </p:cNvSpPr>
          <p:nvPr/>
        </p:nvSpPr>
        <p:spPr>
          <a:xfrm>
            <a:off x="5180120" y="4361094"/>
            <a:ext cx="1831760" cy="7754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hlinkClick r:id="rId2" action="ppaction://hlinksldjump"/>
              </a:rPr>
              <a:t>Login</a:t>
            </a:r>
            <a:endParaRPr lang="en-US" sz="2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63E38A1-B7FD-49F6-A180-05E859227866}"/>
              </a:ext>
            </a:extLst>
          </p:cNvPr>
          <p:cNvSpPr txBox="1">
            <a:spLocks/>
          </p:cNvSpPr>
          <p:nvPr/>
        </p:nvSpPr>
        <p:spPr>
          <a:xfrm>
            <a:off x="5180120" y="5503961"/>
            <a:ext cx="1831760" cy="7754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hlinkClick r:id="rId3" action="ppaction://hlinksldjump"/>
              </a:rPr>
              <a:t>Register an Account</a:t>
            </a:r>
            <a:endParaRPr lang="en-US" sz="2800" dirty="0"/>
          </a:p>
        </p:txBody>
      </p:sp>
      <p:pic>
        <p:nvPicPr>
          <p:cNvPr id="1026" name="Picture 2" descr="Black Bull Silhouette Icon Vector Isolated On A White Background Stock  Illustration - Download Image Now - iStock">
            <a:extLst>
              <a:ext uri="{FF2B5EF4-FFF2-40B4-BE49-F238E27FC236}">
                <a16:creationId xmlns:a16="http://schemas.microsoft.com/office/drawing/2014/main" id="{6AA3FC38-3492-44DF-8AC8-82764C4B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465" y="147202"/>
            <a:ext cx="2507490" cy="1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5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FDAB6-6F96-4622-B0EB-047DC82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44666" cy="132556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Home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FE81E-FE5C-48E7-855F-4BA5E1CE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9214"/>
            <a:ext cx="7444665" cy="56464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Hello, Placeholder-name!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1F28C05-6D26-4B8B-87B9-4AC08CD8F881}"/>
              </a:ext>
            </a:extLst>
          </p:cNvPr>
          <p:cNvSpPr txBox="1">
            <a:spLocks/>
          </p:cNvSpPr>
          <p:nvPr/>
        </p:nvSpPr>
        <p:spPr>
          <a:xfrm>
            <a:off x="838200" y="2626896"/>
            <a:ext cx="3493168" cy="38659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Available/ Active  Tasks:</a:t>
            </a:r>
          </a:p>
        </p:txBody>
      </p:sp>
      <p:pic>
        <p:nvPicPr>
          <p:cNvPr id="1026" name="Picture 2" descr="Black Bull Silhouette Icon Vector Isolated On A White Background Stock  Illustration - Download Image Now - iStock">
            <a:extLst>
              <a:ext uri="{FF2B5EF4-FFF2-40B4-BE49-F238E27FC236}">
                <a16:creationId xmlns:a16="http://schemas.microsoft.com/office/drawing/2014/main" id="{6AA3FC38-3492-44DF-8AC8-82764C4B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26" y="4803427"/>
            <a:ext cx="2507490" cy="1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A7D241D-8E7E-4981-BFD9-0D1BA3E14848}"/>
              </a:ext>
            </a:extLst>
          </p:cNvPr>
          <p:cNvSpPr txBox="1">
            <a:spLocks/>
          </p:cNvSpPr>
          <p:nvPr/>
        </p:nvSpPr>
        <p:spPr>
          <a:xfrm>
            <a:off x="4789698" y="2612389"/>
            <a:ext cx="3493168" cy="38659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Previous Tasks: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3CB49EF-DB9B-49CA-916F-F3D9917CF11E}"/>
              </a:ext>
            </a:extLst>
          </p:cNvPr>
          <p:cNvSpPr txBox="1">
            <a:spLocks/>
          </p:cNvSpPr>
          <p:nvPr/>
        </p:nvSpPr>
        <p:spPr>
          <a:xfrm>
            <a:off x="8738026" y="365125"/>
            <a:ext cx="2507490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hlinkClick r:id="rId3" action="ppaction://hlinksldjump"/>
              </a:rPr>
              <a:t>Account Info</a:t>
            </a:r>
            <a:endParaRPr lang="en-US" sz="5400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B0F78B8-C047-4FF1-AC6E-632B5F0A34C8}"/>
              </a:ext>
            </a:extLst>
          </p:cNvPr>
          <p:cNvSpPr txBox="1">
            <a:spLocks/>
          </p:cNvSpPr>
          <p:nvPr/>
        </p:nvSpPr>
        <p:spPr>
          <a:xfrm>
            <a:off x="8738026" y="1869214"/>
            <a:ext cx="2507490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hlinkClick r:id="rId4" action="ppaction://hlinksldjump"/>
              </a:rPr>
              <a:t>Logout</a:t>
            </a:r>
            <a:endParaRPr lang="en-US" sz="540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08EC1B0-212E-4321-AB71-C8429B6C6640}"/>
              </a:ext>
            </a:extLst>
          </p:cNvPr>
          <p:cNvSpPr txBox="1">
            <a:spLocks/>
          </p:cNvSpPr>
          <p:nvPr/>
        </p:nvSpPr>
        <p:spPr>
          <a:xfrm>
            <a:off x="8738026" y="3477864"/>
            <a:ext cx="2507490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hlinkClick r:id="rId5" action="ppaction://hlinksldjump"/>
              </a:rPr>
              <a:t>Create/Accept New Task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72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FDAB6-6F96-4622-B0EB-047DC82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Account Info</a:t>
            </a:r>
          </a:p>
        </p:txBody>
      </p:sp>
      <p:pic>
        <p:nvPicPr>
          <p:cNvPr id="1026" name="Picture 2" descr="Black Bull Silhouette Icon Vector Isolated On A White Background Stock  Illustration - Download Image Now - iStock">
            <a:extLst>
              <a:ext uri="{FF2B5EF4-FFF2-40B4-BE49-F238E27FC236}">
                <a16:creationId xmlns:a16="http://schemas.microsoft.com/office/drawing/2014/main" id="{6AA3FC38-3492-44DF-8AC8-82764C4B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52" y="3578760"/>
            <a:ext cx="2507490" cy="1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8A01DA3-D858-4ADA-AAE5-7E122DF1E6BA}"/>
              </a:ext>
            </a:extLst>
          </p:cNvPr>
          <p:cNvSpPr txBox="1">
            <a:spLocks/>
          </p:cNvSpPr>
          <p:nvPr/>
        </p:nvSpPr>
        <p:spPr>
          <a:xfrm>
            <a:off x="838200" y="1789399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First Name: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E8D5055-B45F-4B04-84DF-55F84A312B4C}"/>
              </a:ext>
            </a:extLst>
          </p:cNvPr>
          <p:cNvSpPr txBox="1">
            <a:spLocks/>
          </p:cNvSpPr>
          <p:nvPr/>
        </p:nvSpPr>
        <p:spPr>
          <a:xfrm>
            <a:off x="838200" y="2401755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Last Name: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D4FB785-B89E-4390-BEFE-C5A5F83A0662}"/>
              </a:ext>
            </a:extLst>
          </p:cNvPr>
          <p:cNvSpPr txBox="1">
            <a:spLocks/>
          </p:cNvSpPr>
          <p:nvPr/>
        </p:nvSpPr>
        <p:spPr>
          <a:xfrm>
            <a:off x="838200" y="3014111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Username: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A0E6D2-DE00-4CF2-B6CF-A240FE49FBDF}"/>
              </a:ext>
            </a:extLst>
          </p:cNvPr>
          <p:cNvSpPr txBox="1">
            <a:spLocks/>
          </p:cNvSpPr>
          <p:nvPr/>
        </p:nvSpPr>
        <p:spPr>
          <a:xfrm>
            <a:off x="838200" y="3621179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Password: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2CAB14A-328E-4442-B874-434D3F275AB7}"/>
              </a:ext>
            </a:extLst>
          </p:cNvPr>
          <p:cNvSpPr txBox="1">
            <a:spLocks/>
          </p:cNvSpPr>
          <p:nvPr/>
        </p:nvSpPr>
        <p:spPr>
          <a:xfrm>
            <a:off x="838200" y="4228247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Address: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718BE56-C787-4643-88E7-56507BC34F9D}"/>
              </a:ext>
            </a:extLst>
          </p:cNvPr>
          <p:cNvSpPr txBox="1">
            <a:spLocks/>
          </p:cNvSpPr>
          <p:nvPr/>
        </p:nvSpPr>
        <p:spPr>
          <a:xfrm>
            <a:off x="838200" y="4882613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Payment Information: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5491D0EB-A925-442B-9C7A-2E1CF18C7A1C}"/>
              </a:ext>
            </a:extLst>
          </p:cNvPr>
          <p:cNvSpPr txBox="1">
            <a:spLocks/>
          </p:cNvSpPr>
          <p:nvPr/>
        </p:nvSpPr>
        <p:spPr>
          <a:xfrm>
            <a:off x="7039752" y="365125"/>
            <a:ext cx="2644758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hlinkClick r:id="rId3" action="ppaction://hlinksldjump"/>
              </a:rPr>
              <a:t>Go Home</a:t>
            </a:r>
            <a:endParaRPr lang="en-US" sz="5400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D86EE0ED-E7E4-4F54-97D7-214DA4B770E4}"/>
              </a:ext>
            </a:extLst>
          </p:cNvPr>
          <p:cNvSpPr txBox="1">
            <a:spLocks/>
          </p:cNvSpPr>
          <p:nvPr/>
        </p:nvSpPr>
        <p:spPr>
          <a:xfrm>
            <a:off x="7039752" y="1833944"/>
            <a:ext cx="2644758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hlinkClick r:id="rId4" action="ppaction://hlinksldjump"/>
              </a:rPr>
              <a:t>Edit</a:t>
            </a:r>
          </a:p>
          <a:p>
            <a:pPr algn="ctr"/>
            <a:r>
              <a:rPr lang="en-US" sz="5400" dirty="0">
                <a:hlinkClick r:id="rId4" action="ppaction://hlinksldjump"/>
              </a:rPr>
              <a:t>Info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3651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FDAB6-6F96-4622-B0EB-047DC82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Edit Your Account Info:</a:t>
            </a:r>
          </a:p>
        </p:txBody>
      </p:sp>
      <p:pic>
        <p:nvPicPr>
          <p:cNvPr id="1026" name="Picture 2" descr="Black Bull Silhouette Icon Vector Isolated On A White Background Stock  Illustration - Download Image Now - iStock">
            <a:extLst>
              <a:ext uri="{FF2B5EF4-FFF2-40B4-BE49-F238E27FC236}">
                <a16:creationId xmlns:a16="http://schemas.microsoft.com/office/drawing/2014/main" id="{6AA3FC38-3492-44DF-8AC8-82764C4B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52" y="3675776"/>
            <a:ext cx="2507490" cy="1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8A01DA3-D858-4ADA-AAE5-7E122DF1E6BA}"/>
              </a:ext>
            </a:extLst>
          </p:cNvPr>
          <p:cNvSpPr txBox="1">
            <a:spLocks/>
          </p:cNvSpPr>
          <p:nvPr/>
        </p:nvSpPr>
        <p:spPr>
          <a:xfrm>
            <a:off x="838200" y="1789399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First Name: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E8D5055-B45F-4B04-84DF-55F84A312B4C}"/>
              </a:ext>
            </a:extLst>
          </p:cNvPr>
          <p:cNvSpPr txBox="1">
            <a:spLocks/>
          </p:cNvSpPr>
          <p:nvPr/>
        </p:nvSpPr>
        <p:spPr>
          <a:xfrm>
            <a:off x="838200" y="2401755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Last Name: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D4FB785-B89E-4390-BEFE-C5A5F83A0662}"/>
              </a:ext>
            </a:extLst>
          </p:cNvPr>
          <p:cNvSpPr txBox="1">
            <a:spLocks/>
          </p:cNvSpPr>
          <p:nvPr/>
        </p:nvSpPr>
        <p:spPr>
          <a:xfrm>
            <a:off x="838200" y="3014111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Username: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A0E6D2-DE00-4CF2-B6CF-A240FE49FBDF}"/>
              </a:ext>
            </a:extLst>
          </p:cNvPr>
          <p:cNvSpPr txBox="1">
            <a:spLocks/>
          </p:cNvSpPr>
          <p:nvPr/>
        </p:nvSpPr>
        <p:spPr>
          <a:xfrm>
            <a:off x="838200" y="3621179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Password: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2CAB14A-328E-4442-B874-434D3F275AB7}"/>
              </a:ext>
            </a:extLst>
          </p:cNvPr>
          <p:cNvSpPr txBox="1">
            <a:spLocks/>
          </p:cNvSpPr>
          <p:nvPr/>
        </p:nvSpPr>
        <p:spPr>
          <a:xfrm>
            <a:off x="838200" y="4228247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Address: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718BE56-C787-4643-88E7-56507BC34F9D}"/>
              </a:ext>
            </a:extLst>
          </p:cNvPr>
          <p:cNvSpPr txBox="1">
            <a:spLocks/>
          </p:cNvSpPr>
          <p:nvPr/>
        </p:nvSpPr>
        <p:spPr>
          <a:xfrm>
            <a:off x="838200" y="4882613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Payment Information: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D86EE0ED-E7E4-4F54-97D7-214DA4B770E4}"/>
              </a:ext>
            </a:extLst>
          </p:cNvPr>
          <p:cNvSpPr txBox="1">
            <a:spLocks/>
          </p:cNvSpPr>
          <p:nvPr/>
        </p:nvSpPr>
        <p:spPr>
          <a:xfrm>
            <a:off x="7039752" y="365125"/>
            <a:ext cx="2644758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hlinkClick r:id="rId3" action="ppaction://hlinksldjump"/>
              </a:rPr>
              <a:t>Save Info</a:t>
            </a:r>
            <a:endParaRPr lang="en-US" sz="540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6DD6514-7FE4-47EA-8B54-EA9C06A55D5F}"/>
              </a:ext>
            </a:extLst>
          </p:cNvPr>
          <p:cNvSpPr txBox="1">
            <a:spLocks/>
          </p:cNvSpPr>
          <p:nvPr/>
        </p:nvSpPr>
        <p:spPr>
          <a:xfrm>
            <a:off x="7039752" y="1827616"/>
            <a:ext cx="2644758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hlinkClick r:id="rId3" action="ppaction://hlinksldjump"/>
              </a:rPr>
              <a:t>Discard Changes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8845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FDAB6-6F96-4622-B0EB-047DC82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Create/ Accept New Task</a:t>
            </a:r>
          </a:p>
        </p:txBody>
      </p:sp>
      <p:pic>
        <p:nvPicPr>
          <p:cNvPr id="1026" name="Picture 2" descr="Black Bull Silhouette Icon Vector Isolated On A White Background Stock  Illustration - Download Image Now - iStock">
            <a:extLst>
              <a:ext uri="{FF2B5EF4-FFF2-40B4-BE49-F238E27FC236}">
                <a16:creationId xmlns:a16="http://schemas.microsoft.com/office/drawing/2014/main" id="{6AA3FC38-3492-44DF-8AC8-82764C4B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10" y="54139"/>
            <a:ext cx="2507490" cy="1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8A01DA3-D858-4ADA-AAE5-7E122DF1E6BA}"/>
              </a:ext>
            </a:extLst>
          </p:cNvPr>
          <p:cNvSpPr txBox="1">
            <a:spLocks/>
          </p:cNvSpPr>
          <p:nvPr/>
        </p:nvSpPr>
        <p:spPr>
          <a:xfrm>
            <a:off x="838200" y="1789399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Property Address: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E8D5055-B45F-4B04-84DF-55F84A312B4C}"/>
              </a:ext>
            </a:extLst>
          </p:cNvPr>
          <p:cNvSpPr txBox="1">
            <a:spLocks/>
          </p:cNvSpPr>
          <p:nvPr/>
        </p:nvSpPr>
        <p:spPr>
          <a:xfrm>
            <a:off x="838200" y="2401755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 Estimation: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D4FB785-B89E-4390-BEFE-C5A5F83A0662}"/>
              </a:ext>
            </a:extLst>
          </p:cNvPr>
          <p:cNvSpPr txBox="1">
            <a:spLocks/>
          </p:cNvSpPr>
          <p:nvPr/>
        </p:nvSpPr>
        <p:spPr>
          <a:xfrm>
            <a:off x="838200" y="3014111"/>
            <a:ext cx="5257800" cy="5646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Payment Offer: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A0E6D2-DE00-4CF2-B6CF-A240FE49FBDF}"/>
              </a:ext>
            </a:extLst>
          </p:cNvPr>
          <p:cNvSpPr txBox="1">
            <a:spLocks/>
          </p:cNvSpPr>
          <p:nvPr/>
        </p:nvSpPr>
        <p:spPr>
          <a:xfrm>
            <a:off x="838200" y="3621179"/>
            <a:ext cx="5257800" cy="12614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Completion Date Window: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5491D0EB-A925-442B-9C7A-2E1CF18C7A1C}"/>
              </a:ext>
            </a:extLst>
          </p:cNvPr>
          <p:cNvSpPr txBox="1">
            <a:spLocks/>
          </p:cNvSpPr>
          <p:nvPr/>
        </p:nvSpPr>
        <p:spPr>
          <a:xfrm>
            <a:off x="7039752" y="365125"/>
            <a:ext cx="2644758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Job Type: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D86EE0ED-E7E4-4F54-97D7-214DA4B770E4}"/>
              </a:ext>
            </a:extLst>
          </p:cNvPr>
          <p:cNvSpPr txBox="1">
            <a:spLocks/>
          </p:cNvSpPr>
          <p:nvPr/>
        </p:nvSpPr>
        <p:spPr>
          <a:xfrm>
            <a:off x="7039752" y="3621179"/>
            <a:ext cx="4314048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Job Description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53A05E7-740D-4602-BDD6-810BF8387636}"/>
              </a:ext>
            </a:extLst>
          </p:cNvPr>
          <p:cNvSpPr txBox="1">
            <a:spLocks/>
          </p:cNvSpPr>
          <p:nvPr/>
        </p:nvSpPr>
        <p:spPr>
          <a:xfrm>
            <a:off x="7039752" y="1789399"/>
            <a:ext cx="4314048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Lawn Mowing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Leaf Raking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/>
              <a:t>Snowshovelling</a:t>
            </a:r>
            <a:endParaRPr lang="en-US" sz="3600" dirty="0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CB14F691-ED6D-4F89-99DC-CE8BA3D1E141}"/>
              </a:ext>
            </a:extLst>
          </p:cNvPr>
          <p:cNvSpPr txBox="1">
            <a:spLocks/>
          </p:cNvSpPr>
          <p:nvPr/>
        </p:nvSpPr>
        <p:spPr>
          <a:xfrm>
            <a:off x="838199" y="5167312"/>
            <a:ext cx="3926305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hlinkClick r:id="rId3" action="ppaction://hlinksldjump"/>
              </a:rPr>
              <a:t>Return to Home</a:t>
            </a:r>
            <a:endParaRPr lang="en-US" sz="5400" dirty="0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BF1231E-0608-4102-8E22-A7ECFBAC6B41}"/>
              </a:ext>
            </a:extLst>
          </p:cNvPr>
          <p:cNvSpPr txBox="1">
            <a:spLocks/>
          </p:cNvSpPr>
          <p:nvPr/>
        </p:nvSpPr>
        <p:spPr>
          <a:xfrm>
            <a:off x="7011951" y="5167312"/>
            <a:ext cx="2099966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hlinkClick r:id="rId3" action="ppaction://hlinksldjump"/>
              </a:rPr>
              <a:t>Decline/ Delete Task</a:t>
            </a:r>
            <a:endParaRPr lang="en-US" sz="3200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5BEDF0BB-149F-4756-B3D1-A4ADFF7F4605}"/>
              </a:ext>
            </a:extLst>
          </p:cNvPr>
          <p:cNvSpPr txBox="1">
            <a:spLocks/>
          </p:cNvSpPr>
          <p:nvPr/>
        </p:nvSpPr>
        <p:spPr>
          <a:xfrm>
            <a:off x="9253834" y="5149913"/>
            <a:ext cx="2099966" cy="13255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hlinkClick r:id="rId3" action="ppaction://hlinksldjump"/>
              </a:rPr>
              <a:t>Accept/ Post Task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5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YOKE High-Fidelity Prototype</vt:lpstr>
      <vt:lpstr>Account Registration</vt:lpstr>
      <vt:lpstr>Account Login</vt:lpstr>
      <vt:lpstr>Home Page</vt:lpstr>
      <vt:lpstr>Account Info</vt:lpstr>
      <vt:lpstr>Edit Your Account Info:</vt:lpstr>
      <vt:lpstr>Create/ Accept New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YOKE High-Fidelity Prototype</dc:title>
  <dc:creator>Michael Childs</dc:creator>
  <cp:lastModifiedBy>Michael Childs</cp:lastModifiedBy>
  <cp:revision>1</cp:revision>
  <dcterms:created xsi:type="dcterms:W3CDTF">2022-02-14T22:35:19Z</dcterms:created>
  <dcterms:modified xsi:type="dcterms:W3CDTF">2022-02-14T23:02:35Z</dcterms:modified>
</cp:coreProperties>
</file>