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71"/>
  </p:notesMasterIdLst>
  <p:handoutMasterIdLst>
    <p:handoutMasterId r:id="rId72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309" r:id="rId22"/>
    <p:sldId id="281" r:id="rId23"/>
    <p:sldId id="282" r:id="rId24"/>
    <p:sldId id="285" r:id="rId25"/>
    <p:sldId id="286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11" r:id="rId52"/>
    <p:sldId id="312" r:id="rId53"/>
    <p:sldId id="330" r:id="rId54"/>
    <p:sldId id="313" r:id="rId55"/>
    <p:sldId id="314" r:id="rId56"/>
    <p:sldId id="318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17" r:id="rId68"/>
    <p:sldId id="316" r:id="rId69"/>
    <p:sldId id="260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8:45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1,'-1'29,"1"-1,2 1,1 0,1-1,1 1,1-1,2-1,1 1,1-1,3 3,40 119,27-49,-28-44,-18-15,39 68,-33-8,-37-83</inkml:trace>
  <inkml:trace contextRef="#ctx0" brushRef="#br0" timeOffset="1050.043">836 25,'-9'2,"1"0,-1 0,1 1,0 0,-1 1,1 0,1 0,-1 1,1-1,-1 2,1-1,1 1,-1 0,1 0,-1 2,-22 17,-260 178,134-95,-40-8,160-75,24-11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9:57.0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2 155,'0'2,"-1"-1,1 1,0-1,-1 1,1 0,0-1,0 1,0-1,0 1,1-1,-1 1,0-1,1 1,-1-1,1 1,-1-1,1 0,0 1,-1-1,1 0,0 1,0-1,0 0,0 0,0 0,0 0,1 0,-1 0,0 0,0 0,1 0,-1 0,1-1,-1 1,1 0,230 159,-180-131,16 9,-1 4,-2 2,-2 2,32 34,39 72,-120-125</inkml:trace>
  <inkml:trace contextRef="#ctx0" brushRef="#br0" timeOffset="786.742">521 7,'-1'-7,"-3"33,-91 247,30-41,58-193,-2 1,-1-2,-2 0,-2 0,-17 33,-55 108,80-159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8:45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1,'-1'29,"1"-1,2 1,1 0,1-1,1 1,1-1,2-1,1 1,1-1,3 3,40 119,27-49,-28-44,-18-15,39 68,-33-8,-37-83</inkml:trace>
  <inkml:trace contextRef="#ctx0" brushRef="#br0" timeOffset="1050.043">836 25,'-9'2,"1"0,-1 0,1 1,0 0,-1 1,1 0,1 0,-1 1,1-1,-1 2,1-1,1 1,-1 0,1 0,-1 2,-22 17,-260 178,134-95,-40-8,160-75,24-11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9:57.0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2 155,'0'2,"-1"-1,1 1,0-1,-1 1,1 0,0-1,0 1,0-1,0 1,1-1,-1 1,0-1,1 1,-1-1,1 1,-1-1,1 0,0 1,-1-1,1 0,0 1,0-1,0 0,0 0,0 0,0 0,1 0,-1 0,0 0,0 0,1 0,-1 0,1-1,-1 1,1 0,230 159,-180-131,16 9,-1 4,-2 2,-2 2,32 34,39 72,-120-125</inkml:trace>
  <inkml:trace contextRef="#ctx0" brushRef="#br0" timeOffset="786.742">521 7,'-1'-7,"-3"33,-91 247,30-41,58-193,-2 1,-1-2,-2 0,-2 0,-17 33,-55 108,80-159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8:45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1,'-1'29,"1"-1,2 1,1 0,1-1,1 1,1-1,2-1,1 1,1-1,3 3,40 119,27-49,-28-44,-18-15,39 68,-33-8,-37-83</inkml:trace>
  <inkml:trace contextRef="#ctx0" brushRef="#br0" timeOffset="1050.043">836 25,'-9'2,"1"0,-1 0,1 1,0 0,-1 1,1 0,1 0,-1 1,1-1,-1 2,1-1,1 1,-1 0,1 0,-1 2,-22 17,-260 178,134-95,-40-8,160-75,24-11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9:57.0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2 155,'0'2,"-1"-1,1 1,0-1,-1 1,1 0,0-1,0 1,0-1,0 1,1-1,-1 1,0-1,1 1,-1-1,1 1,-1-1,1 0,0 1,-1-1,1 0,0 1,0-1,0 0,0 0,0 0,0 0,1 0,-1 0,0 0,0 0,1 0,-1 0,1-1,-1 1,1 0,230 159,-180-131,16 9,-1 4,-2 2,-2 2,32 34,39 72,-120-125</inkml:trace>
  <inkml:trace contextRef="#ctx0" brushRef="#br0" timeOffset="786.742">521 7,'-1'-7,"-3"33,-91 247,30-41,58-193,-2 1,-1-2,-2 0,-2 0,-17 33,-55 108,80-159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21:28.4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1,'-4'6,"1"0,1 0,-1 0,1 0,0 1,0-1,1 1,0-1,0 1,0-1,1 1,0 0,1-1,-1 1,1 0,0-1,1 1,0-1,0 0,0 1,1-1,-1 0,2 0,-1 0,2 1,-3-1,60 144,-59-143,1 0,0-1,0 1,0-1,1 1,0-1,1 0,-1-1,1 0,0 0,0 0,1 0,-1-1,4 1,45 40,53 79,-63-61,-38-57,-1 2,0-1,0 1,-1 0,0 0,0 0,-1 1,0 0,-1-1,0 2,1 3,15 83,-15-74</inkml:trace>
  <inkml:trace contextRef="#ctx0" brushRef="#br0" timeOffset="1315.938">381 75,'0'22,"-1"-1,-1 0,-1 0,0 0,-2-1,-1 1,0-1,-1 0,-9 16,-10 102,24-104,0-25,0-1,0 0,-1 0,0 0,0 0,-1 0,0-1,0 0,-1 1,1-1,-2-1,1 1,-1-1,-5 4,-39 56,41-49,-1 0,-1-1,-1 0,0-1,-1-1,-1 0,-14 11,-36 10,48-27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8:45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1,'-1'29,"1"-1,2 1,1 0,1-1,1 1,1-1,2-1,1 1,1-1,3 3,40 119,27-49,-28-44,-18-15,39 68,-33-8,-37-83</inkml:trace>
  <inkml:trace contextRef="#ctx0" brushRef="#br0" timeOffset="1050.043">836 25,'-9'2,"1"0,-1 0,1 1,0 0,-1 1,1 0,1 0,-1 1,1-1,-1 2,1-1,1 1,-1 0,1 0,-1 2,-22 17,-260 178,134-95,-40-8,160-75,24-11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9:57.0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2 155,'0'2,"-1"-1,1 1,0-1,-1 1,1 0,0-1,0 1,0-1,0 1,1-1,-1 1,0-1,1 1,-1-1,1 1,-1-1,1 0,0 1,-1-1,1 0,0 1,0-1,0 0,0 0,0 0,0 0,1 0,-1 0,0 0,0 0,1 0,-1 0,1-1,-1 1,1 0,230 159,-180-131,16 9,-1 4,-2 2,-2 2,32 34,39 72,-120-125</inkml:trace>
  <inkml:trace contextRef="#ctx0" brushRef="#br0" timeOffset="786.742">521 7,'-1'-7,"-3"33,-91 247,30-41,58-193,-2 1,-1-2,-2 0,-2 0,-17 33,-55 108,80-159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21:28.4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1,'-4'6,"1"0,1 0,-1 0,1 0,0 1,0-1,1 1,0-1,0 1,0-1,1 1,0 0,1-1,-1 1,1 0,0-1,1 1,0-1,0 0,0 1,1-1,-1 0,2 0,-1 0,2 1,-3-1,60 144,-59-143,1 0,0-1,0 1,0-1,1 1,0-1,1 0,-1-1,1 0,0 0,0 0,1 0,-1-1,4 1,45 40,53 79,-63-61,-38-57,-1 2,0-1,0 1,-1 0,0 0,0 0,-1 1,0 0,-1-1,0 2,1 3,15 83,-15-74</inkml:trace>
  <inkml:trace contextRef="#ctx0" brushRef="#br0" timeOffset="1315.938">381 75,'0'22,"-1"-1,-1 0,-1 0,0 0,-2-1,-1 1,0-1,-1 0,-9 16,-10 102,24-104,0-25,0-1,0 0,-1 0,0 0,0 0,-1 0,0-1,0 0,-1 1,1-1,-2-1,1 1,-1-1,-5 4,-39 56,41-49,-1 0,-1-1,-1 0,0-1,-1-1,-1 0,-14 11,-36 10,48-27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36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1 198,'42'2,"0"3,0 1,0 2,-1 2,14 7,2-2,84 31,-92-10,-2 2,-1 2,-2 3,-2 0,-2 3,16 26,30 13,-69-72</inkml:trace>
  <inkml:trace contextRef="#ctx0" brushRef="#br0" timeOffset="1177.715">716 1,'-2'16,"-1"0,-1-1,0 1,-1-1,0 0,-1 0,-1 0,-1-1,0 0,0-1,-3 2,-136 266,44-49,42-147,47-76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36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1 198,'42'2,"0"3,0 1,0 2,-1 2,14 7,2-2,84 31,-92-10,-2 2,-1 2,-2 3,-2 0,-2 3,16 26,30 13,-69-72</inkml:trace>
  <inkml:trace contextRef="#ctx0" brushRef="#br0" timeOffset="1177.715">716 1,'-2'16,"-1"0,-1-1,0 1,-1-1,0 0,-1 0,-1 0,-1-1,0 0,0-1,-3 2,-136 266,44-49,42-147,47-76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02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1 648,'191'16,"-39"9,53 38,187 40,-187-19,25-20,-185-63,-37-10</inkml:trace>
  <inkml:trace contextRef="#ctx0" brushRef="#br0" timeOffset="739.435">1210 255,'1'-205,"14"155,-15 51,0-1,-1 1,1-1,0 1,0 0,-1-1,1 1,0 0,0-1,0 1,0 0,0-1,0 1,0 0,0-1,0 1,0 0,0-1,0 1,0 0,1-1,-1 1,0-1,0 1,1 0,-1-1,0 1,1-1,-1 1,1-1,-1 1,1-1,-1 1,1-1,-1 1,1-1,-1 0,1 1,-1-1,1 0,0 0,-1 1,1-1,0 0,-1 0,1 0,0 0,-1 0,1 0,0 0,-1 0,1 0,0 0,-1 0,1 0,0 0,-1 0,1-1,-1 1,1 0,0-1,-1 1,1 0,-1-1,1 1,-1-1,1 1,-1-1,1 1,5 40,-2 0,-1 0,-3 1,-1-1,-3 10,-61 408,37-348,-5-2,-4-2,-12 14,31-74,8-21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36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1 198,'42'2,"0"3,0 1,0 2,-1 2,14 7,2-2,84 31,-92-10,-2 2,-1 2,-2 3,-2 0,-2 3,16 26,30 13,-69-72</inkml:trace>
  <inkml:trace contextRef="#ctx0" brushRef="#br0" timeOffset="1177.715">716 1,'-2'16,"-1"0,-1-1,0 1,-1-1,0 0,-1 0,-1 0,-1-1,0 0,0-1,-3 2,-136 266,44-49,42-147,47-76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02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1 648,'191'16,"-39"9,53 38,187 40,-187-19,25-20,-185-63,-37-10</inkml:trace>
  <inkml:trace contextRef="#ctx0" brushRef="#br0" timeOffset="739.435">1210 255,'1'-205,"14"155,-15 51,0-1,-1 1,1-1,0 1,0 0,-1-1,1 1,0 0,0-1,0 1,0 0,0-1,0 1,0 0,0-1,0 1,0 0,0-1,0 1,0 0,1-1,-1 1,0-1,0 1,1 0,-1-1,0 1,1-1,-1 1,1-1,-1 1,1-1,-1 1,1-1,-1 1,1-1,-1 0,1 1,-1-1,1 0,0 0,-1 1,1-1,0 0,-1 0,1 0,0 0,-1 0,1 0,0 0,-1 0,1 0,0 0,-1 0,1 0,0 0,-1 0,1-1,-1 1,1 0,0-1,-1 1,1 0,-1-1,1 1,-1-1,1 1,-1-1,1 1,5 40,-2 0,-1 0,-3 1,-1-1,-3 10,-61 408,37-348,-5-2,-4-2,-12 14,31-74,8-21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45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0,'-48'10,"70"2,319-9,-43 12,-124-4,152-11,-135-2,685 2,-598 25,97 0,-245-26,-110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47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1,'38'240,"-23"-176,-3 14,-4-1,-2 1,-4 0,-7 52,3 9,2 113,1-249,-1-1,1 1,0 0,0-1,0 0,0 1,0-1,1 0,-1 1,1-1,-1 0,1 0,0 0,0 0,0-1,0 1,0 0,0-1,0 1,1-1,-1 0,0 0,1 0,-1 0,1 0,-1-1,1 1,0-1,-1 1,3-1,92 2,-72-4,354-76,-25 79,-333-1</inkml:trace>
  <inkml:trace contextRef="#ctx0" brushRef="#br0" timeOffset="1285.575">0 1,'547'0,"-526"0</inkml:trace>
  <inkml:trace contextRef="#ctx0" brushRef="#br0" timeOffset="3233.625">246 741,'-51'0,"73"0,304 0,-305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56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36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1 198,'42'2,"0"3,0 1,0 2,-1 2,14 7,2-2,84 31,-92-10,-2 2,-1 2,-2 3,-2 0,-2 3,16 26,30 13,-69-72</inkml:trace>
  <inkml:trace contextRef="#ctx0" brushRef="#br0" timeOffset="1177.715">716 1,'-2'16,"-1"0,-1-1,0 1,-1-1,0 0,-1 0,-1 0,-1-1,0 0,0-1,-3 2,-136 266,44-49,42-147,47-76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02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1 648,'191'16,"-39"9,53 38,187 40,-187-19,25-20,-185-63,-37-10</inkml:trace>
  <inkml:trace contextRef="#ctx0" brushRef="#br0" timeOffset="739.435">1210 255,'1'-205,"14"155,-15 51,0-1,-1 1,1-1,0 1,0 0,-1-1,1 1,0 0,0-1,0 1,0 0,0-1,0 1,0 0,0-1,0 1,0 0,0-1,0 1,0 0,1-1,-1 1,0-1,0 1,1 0,-1-1,0 1,1-1,-1 1,1-1,-1 1,1-1,-1 1,1-1,-1 1,1-1,-1 0,1 1,-1-1,1 0,0 0,-1 1,1-1,0 0,-1 0,1 0,0 0,-1 0,1 0,0 0,-1 0,1 0,0 0,-1 0,1 0,0 0,-1 0,1-1,-1 1,1 0,0-1,-1 1,1 0,-1-1,1 1,-1-1,1 1,-1-1,1 1,5 40,-2 0,-1 0,-3 1,-1-1,-3 10,-61 408,37-348,-5-2,-4-2,-12 14,31-74,8-21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45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0,'-48'10,"70"2,319-9,-43 12,-124-4,152-11,-135-2,685 2,-598 25,97 0,-245-26,-110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47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1,'38'240,"-23"-176,-3 14,-4-1,-2 1,-4 0,-7 52,3 9,2 113,1-249,-1-1,1 1,0 0,0-1,0 0,0 1,0-1,1 0,-1 1,1-1,-1 0,1 0,0 0,0 0,0-1,0 1,0 0,0-1,0 1,1-1,-1 0,0 0,1 0,-1 0,1 0,-1-1,1 1,0-1,-1 1,3-1,92 2,-72-4,354-76,-25 79,-333-1</inkml:trace>
  <inkml:trace contextRef="#ctx0" brushRef="#br0" timeOffset="1285.575">0 1,'547'0,"-526"0</inkml:trace>
  <inkml:trace contextRef="#ctx0" brushRef="#br0" timeOffset="3233.625">246 741,'-51'0,"73"0,304 0,-305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56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40:48.5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200 174,'1'0,"0"0,0 0,-1 1,1-1,0 0,0 1,-1-1,1 0,0 1,-1-1,1 1,0-1,-1 1,1 0,-1-1,1 1,-1 0,1-1,-1 1,1 0,-1 0,0-1,1 1,-1 0,0 0,0-1,1 1,-1 0,0 0,0 0,0 0,0-1,0 1,0 0,0 0,-1 0,1 0,0-1,0 1,-1 0,1 0,0-1,-1 1,1 0,-1 0,1-1,-1 1,1 0,-1-1,1 1,-1-1,0 1,1-1,-1 1,0-1,0 1,1-1,-1 0,0 1,0-1,0 0,242 101,-229-98,0 1,0 0,0 1,-1 0,0 1,0 0,-1 0,1 1,-1 1,-1 0,1 0,-1 1,-1 0,0 0,1 2,7 17,-10-19,0 0,0 0,-1 1,-1 0,1 0,-2 0,1 0,-2 0,1 1,-1 0,-1 1,24 185,-1-123,-8-42,-10-16</inkml:trace>
  <inkml:trace contextRef="#ctx0" brushRef="#br0" timeOffset="1347.761">940 0,'-51'40,"-75"81,-41 39,73-45,-95 25,182-134,1-1,-1 0,0 0,-1-1,1 1,-1-2,1 1,-1-1,0 0,0-1,-1 1,1-2,0 1,-1-1,1-1,-6 1,-61 12,-9 34,68-35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7:36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1 198,'42'2,"0"3,0 1,0 2,-1 2,14 7,2-2,84 31,-92-10,-2 2,-1 2,-2 3,-2 0,-2 3,16 26,30 13,-69-72</inkml:trace>
  <inkml:trace contextRef="#ctx0" brushRef="#br0" timeOffset="1177.715">716 1,'-2'16,"-1"0,-1-1,0 1,-1-1,0 0,-1 0,-1 0,-1-1,0 0,0-1,-3 2,-136 266,44-49,42-147,47-76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02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1 648,'191'16,"-39"9,53 38,187 40,-187-19,25-20,-185-63,-37-10</inkml:trace>
  <inkml:trace contextRef="#ctx0" brushRef="#br0" timeOffset="739.435">1210 255,'1'-205,"14"155,-15 51,0-1,-1 1,1-1,0 1,0 0,-1-1,1 1,0 0,0-1,0 1,0 0,0-1,0 1,0 0,0-1,0 1,0 0,0-1,0 1,0 0,1-1,-1 1,0-1,0 1,1 0,-1-1,0 1,1-1,-1 1,1-1,-1 1,1-1,-1 1,1-1,-1 1,1-1,-1 0,1 1,-1-1,1 0,0 0,-1 1,1-1,0 0,-1 0,1 0,0 0,-1 0,1 0,0 0,-1 0,1 0,0 0,-1 0,1 0,0 0,-1 0,1-1,-1 1,1 0,0-1,-1 1,1 0,-1-1,1 1,-1-1,1 1,-1-1,1 1,5 40,-2 0,-1 0,-3 1,-1-1,-3 10,-61 408,37-348,-5-2,-4-2,-12 14,31-74,8-21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45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0,'-48'10,"70"2,319-9,-43 12,-124-4,152-11,-135-2,685 2,-598 25,97 0,-245-26,-110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47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1,'38'240,"-23"-176,-3 14,-4-1,-2 1,-4 0,-7 52,3 9,2 113,1-249,-1-1,1 1,0 0,0-1,0 0,0 1,0-1,1 0,-1 1,1-1,-1 0,1 0,0 0,0 0,0-1,0 1,0 0,0-1,0 1,1-1,-1 0,0 0,1 0,-1 0,1 0,-1-1,1 1,0-1,-1 1,3-1,92 2,-72-4,354-76,-25 79,-333-1</inkml:trace>
  <inkml:trace contextRef="#ctx0" brushRef="#br0" timeOffset="1285.575">0 1,'547'0,"-526"0</inkml:trace>
  <inkml:trace contextRef="#ctx0" brushRef="#br0" timeOffset="3233.625">246 741,'-51'0,"73"0,304 0,-305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39:56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40:48.5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200 174,'1'0,"0"0,0 0,-1 1,1-1,0 0,0 1,-1-1,1 0,0 1,-1-1,1 1,0-1,-1 1,1 0,-1-1,1 1,-1 0,1-1,-1 1,1 0,-1 0,0-1,1 1,-1 0,0 0,0-1,1 1,-1 0,0 0,0 0,0 0,0-1,0 1,0 0,0 0,-1 0,1 0,0-1,0 1,-1 0,1 0,0-1,-1 1,1 0,-1 0,1-1,-1 1,1 0,-1-1,1 1,-1-1,0 1,1-1,-1 1,0-1,0 1,1-1,-1 0,0 1,0-1,0 0,242 101,-229-98,0 1,0 0,0 1,-1 0,0 1,0 0,-1 0,1 1,-1 1,-1 0,1 0,-1 1,-1 0,0 0,1 2,7 17,-10-19,0 0,0 0,-1 1,-1 0,1 0,-2 0,1 0,-2 0,1 1,-1 0,-1 1,24 185,-1-123,-8-42,-10-16</inkml:trace>
  <inkml:trace contextRef="#ctx0" brushRef="#br0" timeOffset="1347.761">940 0,'-51'40,"-75"81,-41 39,73-45,-95 25,182-134,1-1,-1 0,0 0,-1-1,1 1,-1-2,1 1,-1-1,0 0,0-1,-1 1,1-2,0 1,-1-1,1-1,-6 1,-61 12,-9 34,68-35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41:53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0,'0'1,"0"-1,0 1,-1 0,1-1,0 1,0-1,-1 1,1 0,0-1,-1 1,1-1,-1 1,1-1,-1 1,1-1,-1 0,1 1,-1-1,1 1,-1-1,1 0,-1 0,0 1,1-1,-1 0,0 0,1 0,-1 0,0 1,1-1,-1 0,0 0,1 0,-1-1,1 1,-1 0,0 0,1 0,-1 0,0-1,1 1,-1 0,1 0,-1-1,0 1,1-1,-1 1,138 122,45 63,22 6,-187-174,1-1,0-1,1-1,1 0,0-1,0-1,2-1,-1-1,1-1,1-1,0-1,0-1,0-1,1-1,7 0,-14-4,-11 0,0 1,-1-1,1 0,0 0,0-1,0 0,-1 0,1 0,-1-1,1 1,-1-1,1-1,-1 1,0-1,1 0,4-8</inkml:trace>
  <inkml:trace contextRef="#ctx0" brushRef="#br0" timeOffset="902.054">716 173,'-4'-2,"1"1,-1 1,0-1,0 1,0-1,1 1,-1 0,0 0,0 1,0-1,1 1,-1 0,0 0,1 0,-1 0,0 1,1-1,0 1,-1 0,1 0,0 1,0-1,0 0,0 1,1 0,-1 0,1-1,-1 2,-1 1,-6 4,-160 167,-151 164,263-249,54-76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09.2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289 25,'-6'6,"0"0,1 1,0-1,0 1,1 1,0-1,0 1,1-1,0 1,0 0,1 0,0 0,0 1,1-1,0 0,0 1,1-1,0 1,1-1,0 0,0 1,1 1,-1 15,1 562,-2-566</inkml:trace>
  <inkml:trace contextRef="#ctx0" brushRef="#br0" timeOffset="1187.158">191 0,'-37'49,"34"-44,-1 1,1-1,-1 1,0-1,0 0,0-1,-1 1,0-1,0 0,0 0,0 0,-1-1,0 1,1-1,-1-1,0 1,-1-1,4 0,-1-1,1 1,-1 0,1 1,0-1,-1 0,1 1,0 0,1 0,-1 0,1 0,-1 0,1 0,0 1,0-1,0 1,1 0,-1-1,1 1,0 0,0 0,0 0,0 0,1 0,0 0,0 0,0 0,0 2,-6 35,1-24</inkml:trace>
  <inkml:trace contextRef="#ctx0" brushRef="#br0" timeOffset="2289.507">17 838,'422'0,"-401"0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16.70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114 202,'-5'4,"18"-15,153-129,-149 131,0 1,1 0,0 2,0 0,0 1,1 1,0 0,0 2,-1 0,2 1,-1 1,0 1,6 1,-21-1,0-1,0 1,-1 0,1 1,0-1,-1 0,1 1,-1 0,1 0,-1 0,0 0,0 1,0-1,0 1,0 0,-1 0,1 0,-1 0,0 0,0 1,0-1,0 0,0 1,-1 0,1-1,-1 1,0 0,-1 0,1 0,-1 0,8 127,-9-112,1 5,-1 1,-1-1,-1-1,-2 1,0 0,-1-1,-2 0,0 0,-2 0,9-18,-1 0,0-1,0 1,0-1,0 1,0-1,-1 0,0 0,0 0,0-1,-1 1,1-1,-1 0,1 1,-1-2,0 1,0 0,-1-1,1 0,0 0,-1 0,0 0,1-1,-1 0,0 0,0 0,1 0,-1-1,0 0,-2 0,-113-2,-124 13,133 18,145-36,-1 1,1 2,0 1,0 1,0 2,11 2,-32 1,0 0,-1 0,1 1,-1 1,0 0,0 1,-1 0,0 1,0 0,0 1,-1 0,0 0,-1 1,0 1,0 0,-1 0,0 0,-1 1,2 3,25 29,20 5,-46-35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23.1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46 28,'1'-2,"0"1,0-1,-1 1,1-1,0 1,0-1,0 1,1-1,-1 1,0 0,1 0,-1-1,0 1,1 0,-1 0,1 1,0-1,-1 0,1 0,0 1,-1-1,1 1,0-1,0 1,-1 0,1 0,0 0,0 0,0 0,-1 0,1 0,0 1,0-1,-1 1,1-1,0 1,0-1,11 0,0 1,-1 0,1 1,0 1,-1 0,1 0,-1 1,0 1,-1 0,1 0,-1 1,0 1,0 0,-1 0,0 1,0 1,0 0,-2 0,1 0,-1 1,0 0,2 7,-8-14,0 1,-1-1,0 1,0 0,0 0,-1-1,1 1,-1 0,0 0,0 0,0 0,0 0,-1-1,1 1,-1 0,0 0,-1-1,1 1,0 0,-1-1,0 0,0 1,0-1,0 0,0 0,-1 0,0 1,-85 73,71-65,1 0,-1-1,-1-1,0 0,0-2,-1 0,0-1,0 0,-1-2,0 0,0-2,-3 1,236-4,-207 0,0 1,0 0,-1 1,1-1,0 1,0 0,-1 1,0-1,1 1,-1 0,0 0,0 1,0 0,-1-1,0 2,1-1,-1 0,-1 1,1 0,-1 0,1 0,-1 0,-1 0,1 1,-1-1,0 1,0 0,-1 0,0-1,0 1,1 5,-1 1,0 0,0-1,-1 1,-1 0,0 0,0 0,-2-1,1 1,-1-1,-1 1,0-1,0 0,-1-1,-1 1,-6 9,-9 16,20-32,0 0,-1 0,0-1,0 1,0-1,0 1,0-1,-1 0,1 0,-1 0,0 0,0-1,0 1,0-1,-1 1,1-1,0 0,-1 0,0-1,1 1,-1-1,-3 1,-189-2,175-1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29.6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538 49,'0'-2,"0"0,0 0,0 0,0 0,-1 0,1 0,-1 0,1 1,-1-1,1 0,-1 0,0 0,0 1,0-1,0 0,0 1,-1-1,1 1,0 0,-1-1,1 1,-1 0,1 0,-1 0,1 0,-1 0,0 0,0 0,1 0,-1 1,0-1,0 1,0-1,0 1,0 0,0 0,0 0,0 0,1 0,-1 0,0 1,0-1,0 0,0 1,-1 0,-87 31,-27 40,98-57,-1-1,0-1,-1-1,0-1,-1-1,-1-1,1 0,-1-2,-1-1,1 0,-8-1,382-8,-33 28,-212-26,-79 1</inkml:trace>
  <inkml:trace contextRef="#ctx0" brushRef="#br0" timeOffset="1115.487">538 49,'-4'1,"1"1,-1 1,1-1,-1 0,1 1,0-1,0 1,0 0,1 0,-1 0,1 1,-1-1,1 1,0-1,0 1,1 0,-1-1,1 1,0 0,0 0,0 0,0 0,1 0,0 0,-1 0,2 0,-1 1,0-1,1 0,0 0,0 1,-1 5,1 712,-1-634,0-64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33.7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123 27,'1'411,"-1"-410,-1-1,1 1,-1-1,1 0,-1 1,1-1,0 1,-1-1,1 1,0-1,0 1,-1 0,1-1,0 1,0-1,0 1,-1-1,1 1,0 0,0-1,0 1,0-1,0 1,0 0,1-1,-1 1,0-1,0 1,0 0,0-1,1 1,-1-1,0 1,1-1,-1 1,0-1,1 1,-1-1,0 1,1-1,-1 0,1 1,-1-1,1 0,-1 1,1-1,-1 0,1 1,0-1,-1 0,1 0,-1 0,1 0,-1 0,1 1,0-1,-1 0,1 0,0 0,-1-1,1 1,-1 0,1 0,-1 0,1 0,0-1,-1 1,1 0,21-40,-16 25,4-3,0 1,0 0,2 0,0 1,1 0,0 1,1 0,10-6,-20 17,1 0,0 1,0 0,0 0,0 0,1 0,-1 1,1 0,0 0,0 0,-1 1,1 0,0 0,0 1,0-1,0 1,0 0,0 1,0 0,0 0,0 0,0 0,0 1,0 0,-1 1,1-1,-1 1,0 0,0 0,2 2,1 1,-1 0,0 0,0 1,0 0,-1 1,0-1,-1 1,1 0,-2 0,1 1,-1-1,0 1,-1 0,0 0,-1 1,0-1,0 0,-1 1,0 0,0-1,-1 1,-1-1,0 1,0-1,0 1,-1-1,-1 0,0 1,-1 0,1 5,-1-1,0 0,-1 0,-1 0,0 0,-1-1,-1 0,0-1,0 1,-1-1,-6 4,5-11,0 0,-1-1,1 0,-1-1,0 0,0-1,-1 0,1 0,0-2,-1 1,1-1,0-1,-10-1,-8 1,-182-19,173-1,28 8</inkml:trace>
  <inkml:trace contextRef="#ctx0" brushRef="#br0" timeOffset="1171.444">198 52,'0'-5,"0"-4,4-2,6 1,9 3,6 2,7 2,6 2,1 1,-2 0,2 0,-3 1,-2-1,-4 0,-6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41.3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1,'2'2,"0"0,0 0,0 0,0 1,0-1,0 1,-1-1,1 1,-1 0,0 0,1 0,-2 0,1 0,0 0,0 0,-1 0,0 0,1 0,-1 0,0 0,-1 0,1 0,-1 0,2 2,-1 538,0-293,0-229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43.2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0,'146'37,"-135"-34,0 1,1 0,-1 0,-1 1,1 1,-1-1,0 2,0 0,-1 0,0 0,0 1,0 1,-1-1,-1 1,0 1,0 0,0 0,-1 0,-1 0,0 1,0 0,-1 0,-1 0,0 1,1 2,-6 8,0 0,-1 0,-1-1,-2 1,0-1,0 0,-2-1,-1 0,-1 0,0-1,-1 0,-1-1,-1 0,-1-1,0 0,-2-1,1-1,-5 2,14-11,-2 0,1-1,0 0,-1 0,0-1,0 0,0 0,-1-1,0 0,1 0,-1-1,0-1,0 1,-6-1,470-7,-259 6,-175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46.89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 1,'185'5,"-181"-3,0 0,0-1,0 1,0 1,-1-1,1 0,-1 1,0 0,1 0,-1 0,0 0,-1 0,1 0,-1 1,1 0,-1-1,0 1,0 0,-1 0,1 0,-1 0,0 0,0 0,0 1,-1-1,1 0,-1 1,0-1,0 0,-1 0,0 3,-34 130,26-114,-1-1,-1-1,0 0,-2 0,0-1,-1-1,-2 0,0-1,0 0,-2-2,0 0,-5 2,6-2,29-11,40-12,-46 6,211-25,-213 27,1 0,-1 0,0 0,0 0,1 1,-1 0,0-1,0 2,-1-1,1 0,0 1,-1-1,1 1,-1 0,0 1,0-1,0 0,-1 1,1-1,-1 1,1 0,-1 0,-1 0,1 0,0 0,-1 1,0-1,0 0,0 1,8 131,-10-132,1 0,-1 0,-1 0,1 0,0 0,-1-1,0 1,0 0,0-1,0 1,-1-1,0 0,1 0,-1 0,0 0,0 0,-1-1,1 1,0-1,-1 0,0 0,1 0,-1 0,0-1,0 0,0 1,0-1,0-1,0 1,0-1,0 1,0-1,-1-1,1 1,0 0,0-1,0 0,-3-1,-268-2,254 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48.72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531 15,'1'-2,"0"1,0 0,0 0,1 0,-1 0,0 0,1 0,-1 0,1 0,-1 1,1-1,-1 0,1 1,0-1,-1 1,1 0,0 0,-1 0,1-1,0 1,-1 1,1-1,0 0,-1 0,1 1,0-1,-1 1,1-1,-1 1,1 0,0-1,-1 2,-1-1,-1 1,1-1,-1 1,0-1,1 1,-1-1,0 1,0-1,0 0,0 0,-1 1,1-1,0 0,0 0,-1 0,1 0,-1 0,1-1,0 1,-1 0,0-1,1 1,-1-1,1 1,-1-1,0 0,1 0,-1 1,0-1,0-1,-3 3,-126 59,-53-13,22-3,160-45,-1 0,1 0,0 0,0 0,-1 0,1 1,0-1,-1 1,1-1,0 1,0 0,0 0,0 0,0 0,0 0,0 0,0 1,0-1,0 1,1-1,-1 1,0 0,1 0,0 0,-1-1,1 1,0 1,0-1,0 0,0 0,0 0,1 0,-1 1,1-1,-1 0,1 0,0 1,0-1,0 0,0 1,0-1,1 0,-1 1,1-1,0 0,-1 0,1 0,0 1,0-1,0 0,0 0,1 0,-1 0,138 67,-85-49,51 29,-75-33,1-1,0-2,0-1,2-1,-1-2,1-1,1-2,1 0,67-5,-77-2</inkml:trace>
  <inkml:trace contextRef="#ctx0" brushRef="#br0" timeOffset="354.167">630 88,'0'-8,"0"-3</inkml:trace>
  <inkml:trace contextRef="#ctx0" brushRef="#br0" timeOffset="1069.969">630 39,'-48'101,"-8"81,-25 59,-16-130,62-79,22-20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4:51.66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100 149,'-77'472,"77"-463,-1-8,0 1,0-1,1 1,-1-1,1 1,-1-1,1 1,-1 0,1-1,0 1,0 0,0-1,0 1,0-1,0 1,0 0,0-1,1 1,-1 0,1-1,-1 1,1-1,0 1,0-1,-1 1,1-1,0 0,0 1,0-1,1 0,-1 0,0 0,0 0,1 0,-1 0,0 0,1 0,-1 0,1-1,-1 1,1 0,-1-1,1 0,0 1,-1-1,1 0,0 0,-1 0,1 0,0 0,-1 0,1 0,-1 0,1-1,0 1,-1-1,2 0,385-158,-385 158,0 0,0 0,1 0,-1 0,0 0,0 1,1-1,-1 1,0 0,1 0,-1 0,0 1,0-1,1 1,-1 0,0-1,0 1,0 1,0-1,0 0,0 1,0 0,0 0,0 0,-1 0,1 0,-1 0,0 0,1 1,-1 0,0-1,-1 1,1 0,0 0,-1 0,1 0,-1 0,0 0,0 0,0 0,-1 1,1-1,-1 3,2 218,-4-217,1-1,-1 0,-1 0,1 0,-1-1,0 1,-1-1,1 1,-1-1,0 0,-1 0,1-1,-1 1,0-1,0 0,0 0,0-1,-1 0,1 0,-1 0,0 0,0-1,0 0,0 0,-1-1,1 1,0-2,-1 1,1-1,-2 1,-69 22,-81 39,75-43,68-23</inkml:trace>
  <inkml:trace contextRef="#ctx0" brushRef="#br0" timeOffset="1332.108">1 27,'0'-4,"4"-2,6 0,5 2,4 1,4 1,1 1,1 0,1 1,0 1,-1-1,1 0,-1 0,0 0,-1 1,-3-1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6:13.48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817 26,'0'0,"-1"1,0-1,1 0,-1 1,0-1,1 0,-1 0,0 0,1 0,-1 0,0 0,1 0,-1 0,0 0,1 0,-1 0,0 0,1 0,-1-1,1 1,-1 0,0-1,1 1,-1 0,1-1,-1 1,1 0,-1-1,1 1,-1-1,1 1,-1-1,1 1,-1-1,1 1,0-1,-1 0,1 1,0-1,0 0,0 1,-1-1,1 1,0-1,0 0,0 1,0-1,0 0,0 1,0-1,0 0,0 1,1-1,-1 0,0 1,0-1,0 0,1 1,-1-1,0 1,1-1,-1 0,1 1,-1-1,1 1,-1 0,1-1,-1 0,-119 143,-102 120,71-74,7-14,4-40,114-71,23-42</inkml:trace>
  <inkml:trace contextRef="#ctx0" brushRef="#br0" timeOffset="1271.661">817 26,'0'1109,"0"-1085</inkml:trace>
  <inkml:trace contextRef="#ctx0" brushRef="#br0" timeOffset="2591.754">349 519,'2'4,"1"0,0 1,0-2,1 1,-1 0,1-1,-1 1,1-1,0 0,1 0,-1-1,0 1,1-1,0 0,-1 0,1 0,0-1,0 0,0 0,0 0,0-1,0 1,0-1,0 0,0 0,0-1,0 0,0 0,0 0,1-1,4 2,215-2,-204 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6:24.3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81,'0'989,"0"-968</inkml:trace>
  <inkml:trace contextRef="#ctx0" brushRef="#br0" timeOffset="2334.816">0 131,'15'0,"-1"-1,1-1,-1 0,0-1,0-1,0 0,0 0,-1-2,0 0,0 0,6-5,-1 0,0 0,1 2,0 0,0 1,1 1,0 1,0 1,0 0,1 2,18-1,-8 3,-9-1,1 1,-1 1,0 2,1 0,-1 1,0 1,-1 1,1 1,-1 1,3 1,-6 0,0 0,0 2,-1 0,0 0,-1 2,-1 0,1 1,-2 0,0 1,-1 1,0 0,-1 1,0 0,-2 1,0 0,3 9,-1 16,-3 1,-1 0,-2 0,-2 1,-1 0,-3-1,-4 30,3 10,0-69,-1 0,-1 0,0 0,0 0,-1 0,-1-1,-1 0,0 0,0 0,-1-1,-1 0,0 0,-1-1,0 0,-5 5,-44 67,55-78,-1-1,0 0,0 0,0 0,0-1,-1 0,1 1,-1-1,0-1,0 1,0-1,0 0,0 0,-1 0,1-1,0 0,-1 0,1 0,-1-1,0 1,1-1,-1-1,0 1,-638-3,623 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6:30.2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101 98,'-3'0,"0"0,0 0,0 0,-1 1,1-1,0 1,0 0,0 0,1 0,-1 0,0 0,0 1,0-1,1 1,-1 0,1 0,-1-1,1 2,0-1,0 0,0 0,0 1,0-1,0 1,1 0,-1-1,1 1,0 0,0 0,0 0,0 0,0 0,1 0,-1 0,1 0,0 0,0 1,0-1,1 2,0 361,-16-125,5 85,9-323,1 0,0 0,0-1,0 1,0 0,0 0,1 0,-1 0,1-1,0 1,0 0,0-1,0 1,0-1,0 1,1-1,-1 1,1-1,0 0,0 0,-1 0,2 0,-1 0,0 0,0 0,0-1,1 1,-1-1,1 0,-1 1,1-1,0 0,-1-1,1 1,0 0,0-1,0 0,-1 1,1-1,0 0,0-1,0 1,370-4,-275 4,-77 0</inkml:trace>
  <inkml:trace contextRef="#ctx0" brushRef="#br0" timeOffset="1226.265">2 25,'1'-2,"0"0,1 1,-1-1,1 1,-1-1,1 1,-1-1,1 1,0 0,-1 0,1 0,0 0,0 0,0 0,0 1,0-1,0 1,0-1,0 1,0 0,0-1,1 1,-1 0,0 1,0-1,1 0,439-3,-388 3,-32 0</inkml:trace>
  <inkml:trace contextRef="#ctx0" brushRef="#br0" timeOffset="2645.107">26 518,'5'0,"4"0,11 0,5 0,7 0,6 0,1 0,-1 0,-4 0,-3 0,-3 0,-2 0,-5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6:42.03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642 109,'-57'-48,"41"39,0 1,-1 0,1 1,-1 1,-1 0,1 2,-1 0,0 1,0 0,0 2,0 0,0 1,0 0,0 2,-15 3,-38-2,65-3,0 0,-1 1,1 1,-1-1,1 1,0 0,0 0,0 0,0 1,0 0,1 0,-1 1,1 0,0 0,0 0,0 0,1 1,-1 0,1 0,0 0,1 0,-1 1,1-1,0 1,0 0,1 0,0 0,0 0,0 0,1 1,-51 145,26 95,25-241,1 0,0 1,0-1,1 1,0-1,0 0,0 1,1-1,0 0,0 0,1 0,0 0,0-1,0 1,1 0,39 79,-40-75,1 0,0 0,1 0,0-1,0 1,1-1,0 0,1-1,0 0,0 0,1 0,0-1,8 6,1-2,-8-5,-1-1,1 1,0-1,0-1,0 0,1 0,0-1,-1 0,1-1,0 0,9 1,228-5,-226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6:55.1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126 106,'-2'0,"1"0,0 1,-1-1,1 1,-1 0,1-1,0 1,0 0,-1 0,1 0,0 0,0 0,0 0,0 0,0 0,0 0,0 1,1-1,-1 0,0 0,1 1,-1-1,1 1,-1-1,1 0,-1 1,1-1,0 1,0-1,0 1,0-1,0 1,0-1,0 1,1-1,-1 1,0-1,1 1,0 0,-1-2,-10 486,-7-266,-7-53,-25 50,48-197</inkml:trace>
  <inkml:trace contextRef="#ctx0" brushRef="#br0" timeOffset="15707.375">27 106,'0'-2,"1"1,-1-1,1 1,0-1,-1 1,1 0,0-1,0 1,0 0,0-1,0 1,0 0,0 0,0 0,0 0,1 0,-1 0,0 1,1-1,-1 0,1 1,-1-1,1 1,-1-1,1 1,-1-1,1 1,-1 0,1 0,0 0,-1 0,1 0,-1 0,1 1,-1-1,1 0,-1 1,1-1,1 2,4-3,322-70,210 68,-517 3,-16-2,1 0,-1 1,1 0,0 1,-1-1,1 1,0 0,0 1,-1 0,1 0,-1 0,1 1,-1 0,1 0,-1 1,0 0,0 0,0 0,-1 1,1-1,-1 1,1 1,-2-1,1 1,0 0,-1 0,0 0,0 1,0-1,-1 1,3 5,-5-5,0 0,-1 0,1 0,-1 0,0 1,-1-1,1 0,-1 0,0 0,-1 0,0 0,0 0,0 0,0-1,-1 1,0-1,0 1,-1-1,1 0,-1 0,0-1,-1 1,1-1,-1 0,0 0,0 0,-1-1,-11 10,-2-2,1 0,-2-2,1 0,-1-1,-1 0,-6 0,-37 6,-1-3,-1-3,0-2,-46-3,-80 7,-34-2,765-7,-467 4,0 3,-1 4,39 12,-83-17,-1 2,0 1,-1 1,0 1,-1 1,0 1,-1 1,-1 1,0 2,-1 0,-1 0,0 3,-14-10,0-1,0 1,-1 1,0-1,-1 1,-1 0,1 0,-2 0,0 0,0 0,-1 0,-1 1,0-1,-1 1,0-1,0 0,-2 0,1 0,-2 0,0 0,0 0,-1-1,0 0,-1 0,0 0,-1-1,0 0,-1 0,0 0,0-1,-1-1,-6 6,-33 40,-2-3,-3-1,-2-3,-1-2,-63 36,102-74,0-1,0 0,-1-2,1 0,-1-1,0-1,0 0,0-2,0 0,-1-1,1-1,-1 0,-54-2,-121 4,185-1,0 0,-1 0,1-1,0 0,0 0,0-1,0 0,1-1,-1 0,1 0,0-1,0 0,0 0,1-1,-1 0,2 0,-1-1,1 0,0 0,0-1,1 1,0-1,0 0,1-1,0 1,-3-9,-7-73,10 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7:15.57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96 224,'-28'336,"7"75,-22-149,39-237</inkml:trace>
  <inkml:trace contextRef="#ctx0" brushRef="#br0" timeOffset="1470.264">121 299,'40'-61,"-26"42,0 0,2 1,0 0,2 1,-1 1,2 1,0 1,1 0,0 2,1 0,1 1,0 2,0 0,0 1,1 1,1 1,-1 1,1 1,12 0,-27 4,1 0,0 0,-1 1,1 0,-1 1,1 0,-1 0,0 1,0 0,0 1,0 0,-1 0,1 1,-1 0,0 1,0 0,-1 0,0 0,0 1,0 0,-1 0,0 1,-1 0,0 0,0 0,0 1,-1-1,0 1,-1 0,0 0,-1 1,1-1,-2 1,1-1,-1 1,3 6,0 0,-1 0,0 1,-2-1,0 1,0-1,-2 1,0-1,-1 1,0-1,-1 0,-1 0,-1 0,-1 0,0-1,0 1,-2-2,0 1,0-1,-2 0,1-1,-2 0,-8 8,-6-5,-1-1,-1-1,0-1,-1-2,0-1,-1-1,0-1,0-2,-1 0,1-3,-1 0,0-2,0-1,-28-4,234-43,-142 39,12-5,1 2,0 2,1 2,0 2,47 2,-87 4,0 1,0 0,0 0,0 0,-1 1,1 1,-1-1,0 1,0 1,0-1,0 1,-1 0,1 1,-2-1,1 1,0 0,-1 1,0 0,-1-1,0 1,0 1,1 2,5 9,-1 1,-1 1,0-1,-2 1,0 1,-2-1,2 19,-2-19,0 0,-2 0,-1 0,0 1,-1-1,-2 0,0 0,-1 0,-1 0,-1 0,-1-1,-1 0,-1 0,0 0,-1-1,-2 0,0-1,0-1,-2 1,0-2,-9 9,-13 1,-1-2,-1-1,-1-2,-1-1,-1-3,0-1,-1-1,-14 0,16-5,-1-3,0-2,0-1,0-2,0-1,-1-3,-9-2,44 2,1 0,-1-1,1 1,0-1,0 0,0 0,0-1,1 1,-1-1,1 0,0-1,0 1,1-1,-1 1,1-1,0 0,0 0,1 0,-1-1,1 1,0-1,1 1,-1-1,1 0,1 0,-1 1,1-1,-1-3,-9-31,3 15,1 3</inkml:trace>
  <inkml:trace contextRef="#ctx0" brushRef="#br0" timeOffset="2702.513">2168 250,'5'-3,"0"1,-1-1,1 0,0 0,-1-1,0 1,0-1,0 0,0 0,0 0,-1-1,0 1,0-1,0 0,-1 0,1 0,0-4,-2 7,0 0,0 0,0 0,-1 0,1 0,-1 0,0-1,1 1,-1 0,0 0,0 0,0-1,-1 1,1 0,0 0,-1 0,1-1,-1 1,0 0,0 0,0 0,0 0,0 0,0 1,-1-1,1 0,0 0,-1 1,0-1,1 1,-1-1,0 1,0 0,1 0,-1 0,0 0,0 0,0 0,-1 0,1 1,0-1,0 1,-2-1,-13-2,0 1,1 1,-1 0,0 1,0 1,0 0,1 1,-1 1,1 1,-1 0,1 1,1 1,-1 1,1 0,0 1,-2 1,-30 22,1 2,2 2,1 2,-5 7,23-20,-7 3,0 3,2 0,2 2,0 1,3 1,0 2,3 0,1 1,1 1,2 1,2 1,2 0,2 1,1 1,2 0,2 0,2 1,0 37,8-58,1 0,1-1,1 0,1 0,1 0,1-1,0 0,2-1,0 0,1 0,1-1,0-1,2 0,10 8,5 5,2-2,0-1,2-2,2-1,0-2,1-1,5 0,-18-9,0-2,1 0,1-2,-1 0,1-2,0-1,1-1,-1-1,9-2,-8-2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7:14.0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467 108,'1'1,"0"0,1 0,-1 0,0 1,1-1,-1 0,0 0,0 1,0-1,0 1,0-1,0 1,-1 0,1-1,-1 1,1-1,-1 1,1 0,-1 0,0-1,0 1,0 0,0 0,0-1,0 1,0 0,-1 0,1-1,0 1,-1 0,0-1,1 1,-1-1,0 1,0-1,0 1,0-1,0 1,0-1,0 0,0 1,-1-1,1 0,0 0,-1 0,0 0,0 2,-340 549,256-447,51-16,43-130,104-149,-32 67,10-53,68-110,-154 280,0 0,0 0,0 0,1 1,0-1,0 1,0 0,1 0,0 1,0 0,0 0,0 0,0 1,6-2,75-30,-86 36,1 1,0-1,0 1,0 0,-1 0,1 0,-1 0,1 0,-1 0,0 0,0 0,0 0,0 1,0-1,-1 0,1 1,-1-1,1 1,-1-1,0 1,0-1,0 0,0 1,-1-1,1 1,0-1,-1 1,0-1,0 0,0 0,0 1,0-1,0 0,0 0,-1 0,1 0,-1 0,-11 31,1 0,2 1,1 0,1 1,2 0,-1 33,9 370,23-158,-25-259</inkml:trace>
  <inkml:trace contextRef="#ctx0" brushRef="#br0" timeOffset="784.681">121 528,'544'0,"-523"0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7:2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79 225,'1'-29,"-1"12,-5 42,-24 154,7 1,8 0,8 27,6-172,-2-26,1-1,1 1,0-1,0 1,1-1,0 1,0-1,1 1,0-1,0 0,1 0,0 0,1 0,0 0,0-1,3 5,19 11,1-1,1 0,1-2,1-2,0 0,2-2,-1-2,14 4,0-3,1-1,0-3,1-2,0-1,0-3,1-2,-1-2,1-2,16-3,-39 3</inkml:trace>
  <inkml:trace contextRef="#ctx0" brushRef="#br0" timeOffset="799.745">154 51,'83'0,"9"2,-1-4,1-4,53-12,47-8,-169 25</inkml:trace>
  <inkml:trace contextRef="#ctx0" brushRef="#br0" timeOffset="1485.659">105 545,'-4'0,"-2"4,0 6,6 1,7-2,6-2,6-2,3-2,2-1,6-2,1 0,5 0,3-1,1 1,1-1,-2 1,17 0,-1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57:19.8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153 1,'-14'343,"2"-114,-24-40,-43 428,67-554</inkml:trace>
  <inkml:trace contextRef="#ctx0" brushRef="#br0" timeOffset="1070.178">5 321,'76'-49,"-48"28,1 2,1 1,0 2,1 1,1 1,0 1,1 2,1 2,-1 0,4 2,10-1,1 1,0 2,0 3,0 1,0 3,38 6,-75-5,0-1,0 1,0 1,-1 0,1 1,-1 0,0 0,0 1,-1 0,0 1,0 0,0 0,-1 1,0 0,0 1,-1 0,0 0,-1 0,0 1,-1 0,2 4,3 9,-1 0,-1 1,-2 0,0 0,-1 1,-2-1,0 1,-2 0,-1 6,-11 279,6-285,-1 0,-1 0,-1-1,-2 0,0 0,-1-1,-2-1,0 0,-1-1,-2 0,-13 15,-19 14,-1-2,-3-2,-2-2,-1-3,-2-2,-2-2,-28 10,66-33,-1-1,-1-1,0-1,-1-1,0-1,-1-2,1 0,-1-1,-1-2,1 0,-1-2,-23 0,-20-7,49 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8:45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1,'-1'29,"1"-1,2 1,1 0,1-1,1 1,1-1,2-1,1 1,1-1,3 3,40 119,27-49,-28-44,-18-15,39 68,-33-8,-37-83</inkml:trace>
  <inkml:trace contextRef="#ctx0" brushRef="#br0" timeOffset="1050.043">836 25,'-9'2,"1"0,-1 0,1 1,0 0,-1 1,1 0,1 0,-1 1,1-1,-1 2,1-1,1 1,-1 0,1 0,-1 2,-22 17,-260 178,134-95,-40-8,160-75,24-11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0,'1540'0,"-1401"7,-1 5,76 20,-81-11,1-5,94-3,-85-14,115-1,98 18,-58-5,-277-12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5:0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0,'0'1087,"49"-866,-44-212,1 0,0-1,0 0,0 0,1 0,0-1,1 0,0 0,0-1,0 0,1-1,-1 0,1 0,1 0,-1-1,1-1,-1 0,1 0,1-1,26 8,0-1,0-2,1-2,0-2,0-1,0-2,26-3,-1 1,307-40,-203 31,-144 11</inkml:trace>
  <inkml:trace contextRef="#ctx0" brushRef="#br0" timeOffset="2650.537">99 74,'0'-2,"1"0,0 1,0-1,0 0,0 1,0-1,0 1,1 0,-1-1,0 1,1 0,-1 0,1 0,-1 0,1 0,0 0,0 0,-1 0,1 1,0-1,0 1,-1-1,1 1,0 0,0 0,0 0,0 0,0 0,0 0,-1 0,1 0,0 1,0-1,0 1,0 0,-1-1,40 1,0 1,-1 3,1 1,-1 2,16 6,131 21,199-33,-365-2</inkml:trace>
  <inkml:trace contextRef="#ctx0" brushRef="#br0" timeOffset="7246.224">1 715,'444'0,"-423"0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8:45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293 1,'-1'29,"1"-1,2 1,1 0,1-1,1 1,1-1,2-1,1 1,1-1,3 3,40 119,27-49,-28-44,-18-15,39 68,-33-8,-37-83</inkml:trace>
  <inkml:trace contextRef="#ctx0" brushRef="#br0" timeOffset="1050.043">836 25,'-9'2,"1"0,-1 0,1 1,0 0,-1 1,1 0,1 0,-1 1,1-1,-1 2,1-1,1 1,-1 0,1 0,-1 2,-22 17,-260 178,134-95,-40-8,160-75,24-11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8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29,'0'1,"-1"-1,0 1,0-1,1 1,-1-1,0 1,1 0,-1-1,1 1,-1 0,1-1,-1 1,1 0,-1 0,1 0,0 0,-1-1,1 1,0 0,0 0,0 0,-1 0,1 0,0 0,0 0,1-1,-1 1,0 0,0 0,0 0,0 0,1 0,-1 0,1-1,-1 1,0 0,1 0,-1 0,1-1,-1 1,1 0,0-1,-1 1,1 0,0-1,0 1,-1-1,1 1,0-1,0 0,0 1,-1-1,1 0,0 1,0-1,0 0,0 0,0 0,56 10,475-10,1818 0,-2283-1,-1-2,0-4,0-2,0-3,22-9,-48 12,0 3,1 1,0 2,0 1,35 4,-70-2,16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07:52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1659,'-1'-1,"0"-1,0 1,0 0,0-1,1 1,-1-1,0 1,1-1,-1 1,1-1,-1 1,1-1,0 1,0-1,0 0,0 1,0-1,0 0,0 1,0-1,1 1,-1-1,0 0,1 1,0-1,-1 1,1-1,0 1,0 0,0-1,0 1,0-1,118-210,-63 115,-37 68,-2 0,-1-2,-1 1,-2-2,-1 0,7-32,-4-9,55-190,-8-4,-35 169,8-76,-36-3,1 194,-1 137,8 0,14 74,-12-190,1 1,2-2,2 1,1-2,4 4,49 142,-53-127,-3 2,-3-1,-2 1,-3 1,-2 5,11 165,-6-180,-5-27</inkml:trace>
  <inkml:trace contextRef="#ctx0" brushRef="#br0" timeOffset="4343.412">85 1264,'2'2,"0"1,0-1,0 0,1 0,-1-1,1 1,-1 0,1-1,0 0,0 1,-1-1,1 0,0 0,0-1,0 1,0-1,0 1,0-1,0 0,1 0,-1 0,0-1,0 1,1 0,485 1,-479-1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8:22.9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25,'12'2,"0"0,0 1,0 1,0 0,0 0,-1 1,0 0,0 1,0 1,-1 0,0 0,0 1,-1 0,0 0,8 10,47 36,151 84,-26-26,-2-5,-109-19,68 57,-159-154</inkml:trace>
  <inkml:trace contextRef="#ctx0" brushRef="#br0" timeOffset="915.921">667 1,'-3'12,"-1"-1,-1 1,0 0,0-1,-1 0,0-1,-1 1,0-1,-1 0,0-1,-5 5,-20 28,-91 123,-7-6,-74 65,124-98,72-107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09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49,'0'669,"-49"-383,49-31,-9-215,3-25</inkml:trace>
  <inkml:trace contextRef="#ctx0" brushRef="#br0" timeOffset="2869.332">139 25,'1'-2,"0"0,1 1,-1-1,1 1,-1-1,1 1,-1-1,1 1,0 0,0 0,0 0,0 0,0 0,0 0,0 1,0-1,0 1,0-1,0 1,1 0,-1 0,0 0,0 0,0 0,1 0,1 0,321-2,-310 3,1 0,-1 1,0 1,1 1,-1 0,-1 0,1 2,-1 0,0 1,0 0,-1 1,0 0,0 1,-1 1,0 0,-1 0,0 1,0 1,-1 0,4 7,-6-10,0 1,0 1,-1-1,0 1,0 0,-2 1,1 0,-2 0,1 0,-2 0,1 1,-2-1,0 1,0 0,-1 0,-1 0,0 0,-1 0,0 0,-1-1,0 1,-1 0,-3 6,-13 19,-3 0,-1-1,-2-1,-1-1,-2-2,-1-1,-2-1,-1-1,-1-2,-1-1,-4-1,2 1,-1-3,-1-1,-1-1,-1-3,-7 1,-94-6,214-32,66-7,128-11,269 38,-530-3,-1 1,0 0,1 0,-1 0,1 1,-1 0,0 0,0 0,1 1,-1 0,0 0,0 0,0 0,-1 1,1 0,-1 0,1 0,-1 1,0-1,0 1,0 0,-1 0,0 0,1 1,-1-1,-1 1,1 0,-1 0,0 0,0 0,0 0,-1 0,1 1,-2 218,-1-218,1 1,-1 0,-1-1,1 1,-1-1,0 0,0 0,-1 0,0 0,0 0,-1 0,1-1,-1 1,0-1,-1 0,1 0,-1-1,0 1,0-1,0 0,-4 1,-131 64,125-63,-41 10,0-3,0-2,-2-3,1-2,-1-2,1-3,-1-3,-19-4,-79 2,144 5,-1 0,1 0,0-2,-1 1,1-2,0 0,0 0,0-1,0 0,0-1,1-1,-1 0,1 0,1-1,-1 0,1-1,0 0,0-1,1 0,0 0,0-1,1-1,0 1,1-1,0 0,-4-9,5-2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5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1,'-85'24,"277"-24,2954 0,-3122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18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992 53,'0'-2,"0"0,-1-1,1 1,-1 0,1 0,-1 0,0 0,0 0,0 0,0 0,-1 0,1 0,0 0,-1 0,1 1,-1-1,0 1,0-1,1 1,-1 0,0-1,0 1,0 0,0 0,0 1,-1-1,1 0,0 1,0-1,0 1,-1 0,0-1,-85-3,69 4,-352 3,348 0,-1 2,2 0,-1 2,1 1,0 0,0 2,1 0,0 1,1 1,0 2,1-1,-8 10,11-10,1-1,1 2,1 0,-1 1,2 0,0 1,1 0,1 1,1 0,0 1,1 0,1 0,0 1,2 0,0 0,1 0,1 0,1 1,0 11,8 290,-3-306,1 0,0-1,0 1,2-1,0-1,0 1,1-1,1 0,0 0,1-1,0 0,1-1,0 0,1 0,0-1,1 0,0-1,0-1,1 0,0-1,1 0,-1-1,1 0,1-1,-1-1,1 0,8 1,54 7,1-3,0-3,0-4,31-5,-13 2,-72 0,1-1,-1-1,1-1,-1-1,0-2,-1 0,0-1,0-2,0 0,4-4,23-7,-30 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09:20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1455,'1250'0,"-1201"4,1 1,-1 3,0 2,45 15,-8-3,18 2,2-4,-1-5,2-5,14-4,1277-7,-1388 1</inkml:trace>
  <inkml:trace contextRef="#ctx0" brushRef="#br0" timeOffset="1280.793">1628 25,'13'-8,"-12"7,-1 1,1-1,-1 0,1 1,-1-1,1 0,-1 1,1-1,0 1,-1-1,1 1,0-1,0 1,-1 0,1-1,0 1,0 0,-1 0,1-1,0 1,0 0,0 0,0 0,-1 0,1 0,0 0,0 0,0 0,-1 1,1-1,0 0,0 0,0 1,-1-1,1 0,0 1,-1-1,1 1,0-1,-1 1,1-1,0 1,-1-1,1 1,-1 0,1-1,-1 1,1 0,-1 0,0-1,1 1,-1 0,0 0,0-1,1 1,-1 0,0 0,0 0,0 0,0-1,0 1,0 0,0 0,0 0,-1-1,1 2,2 273,-46 97,36 3,10-219,-2-134</inkml:trace>
  <inkml:trace contextRef="#ctx0" brushRef="#br0" timeOffset="10607.323">1825 0,'-83'22,"167"-19,314-3,-368 3,0 1,-1 2,1 2,-1 0,0 2,-1 1,-1 1,1 1,-2 2,19 13,-33-21,13 7,-2 1,1 2,-2 0,-1 1,0 1,-1 1,-1 1,-1 1,13 19,-26-27,1-1,-2 1,0 1,0-1,-1 0,-1 1,-1 0,0-1,0 1,-2 0,0 0,-1-1,0 3,-2 43,-11 98,12-145,2-5,-1 0,0 0,0 0,-1 0,0 0,0 0,0-1,-1 1,-1-1,1 0,-1 0,0-1,-1 1,-4 3,-14 11,-2-2,0 0,-1-2,-1-1,-1-1,0-1,0-2,-2 0,1-3,-1 0,-1-2,-11 0,-259 0,170-10,-76 3,181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7:12:3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198 1,'-2'63,"14"122,-8-176,0 1,1-1,0 0,1 0,0 0,0-1,1 0,0 0,0-1,7 6,49 65,-18-19,9 25,-12 88,-36-147,-2-3</inkml:trace>
  <inkml:trace contextRef="#ctx0" brushRef="#br0" timeOffset="1103.089">543 51,'-8'39,"-86"80,-106 94,195-208,-13 15,0 0,1 1,1 1,1 0,1 1,1 1,-7 16,16-28,-2 0,1-1,-2 0,0 0,0 0,-1-1,0 0,0 0,-1-1,-10 7,3-3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customXml" Target="../ink/ink6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11.xml"/><Relationship Id="rId4" Type="http://schemas.openxmlformats.org/officeDocument/2006/relationships/customXml" Target="../ink/ink9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customXml" Target="../ink/ink16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15.xml"/><Relationship Id="rId4" Type="http://schemas.openxmlformats.org/officeDocument/2006/relationships/customXml" Target="../ink/ink13.xml"/><Relationship Id="rId9" Type="http://schemas.openxmlformats.org/officeDocument/2006/relationships/image" Target="../media/image12.png"/><Relationship Id="rId1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customXml" Target="../ink/ink22.xml"/><Relationship Id="rId17" Type="http://schemas.openxmlformats.org/officeDocument/2006/relationships/image" Target="../media/image16.png"/><Relationship Id="rId2" Type="http://schemas.openxmlformats.org/officeDocument/2006/relationships/customXml" Target="../ink/ink18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21.xml"/><Relationship Id="rId4" Type="http://schemas.openxmlformats.org/officeDocument/2006/relationships/customXml" Target="../ink/ink19.xml"/><Relationship Id="rId9" Type="http://schemas.openxmlformats.org/officeDocument/2006/relationships/image" Target="../media/image12.png"/><Relationship Id="rId14" Type="http://schemas.openxmlformats.org/officeDocument/2006/relationships/customXml" Target="../ink/ink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customXml" Target="../ink/ink29.xml"/><Relationship Id="rId17" Type="http://schemas.openxmlformats.org/officeDocument/2006/relationships/image" Target="../media/image16.png"/><Relationship Id="rId2" Type="http://schemas.openxmlformats.org/officeDocument/2006/relationships/customXml" Target="../ink/ink25.xml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28.xml"/><Relationship Id="rId4" Type="http://schemas.openxmlformats.org/officeDocument/2006/relationships/customXml" Target="../ink/ink26.xml"/><Relationship Id="rId9" Type="http://schemas.openxmlformats.org/officeDocument/2006/relationships/image" Target="../media/image12.png"/><Relationship Id="rId14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4.png"/><Relationship Id="rId18" Type="http://schemas.openxmlformats.org/officeDocument/2006/relationships/customXml" Target="../ink/ink39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customXml" Target="../ink/ink36.xml"/><Relationship Id="rId17" Type="http://schemas.openxmlformats.org/officeDocument/2006/relationships/image" Target="../media/image16.png"/><Relationship Id="rId2" Type="http://schemas.openxmlformats.org/officeDocument/2006/relationships/customXml" Target="../ink/ink3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35.xml"/><Relationship Id="rId19" Type="http://schemas.openxmlformats.org/officeDocument/2006/relationships/image" Target="../media/image17.png"/><Relationship Id="rId4" Type="http://schemas.openxmlformats.org/officeDocument/2006/relationships/customXml" Target="../ink/ink33.xml"/><Relationship Id="rId9" Type="http://schemas.openxmlformats.org/officeDocument/2006/relationships/image" Target="../media/image12.png"/><Relationship Id="rId14" Type="http://schemas.openxmlformats.org/officeDocument/2006/relationships/customXml" Target="../ink/ink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4.png"/><Relationship Id="rId18" Type="http://schemas.openxmlformats.org/officeDocument/2006/relationships/customXml" Target="../ink/ink47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44.xml"/><Relationship Id="rId17" Type="http://schemas.openxmlformats.org/officeDocument/2006/relationships/image" Target="../media/image16.png"/><Relationship Id="rId2" Type="http://schemas.openxmlformats.org/officeDocument/2006/relationships/customXml" Target="../ink/ink40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43.xml"/><Relationship Id="rId19" Type="http://schemas.openxmlformats.org/officeDocument/2006/relationships/image" Target="../media/image17.png"/><Relationship Id="rId4" Type="http://schemas.openxmlformats.org/officeDocument/2006/relationships/customXml" Target="../ink/ink41.xml"/><Relationship Id="rId9" Type="http://schemas.openxmlformats.org/officeDocument/2006/relationships/image" Target="../media/image12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14.png"/><Relationship Id="rId18" Type="http://schemas.openxmlformats.org/officeDocument/2006/relationships/customXml" Target="../ink/ink57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54.xml"/><Relationship Id="rId17" Type="http://schemas.openxmlformats.org/officeDocument/2006/relationships/image" Target="../media/image16.png"/><Relationship Id="rId2" Type="http://schemas.openxmlformats.org/officeDocument/2006/relationships/customXml" Target="../ink/ink50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53.xml"/><Relationship Id="rId19" Type="http://schemas.openxmlformats.org/officeDocument/2006/relationships/image" Target="../media/image17.png"/><Relationship Id="rId4" Type="http://schemas.openxmlformats.org/officeDocument/2006/relationships/customXml" Target="../ink/ink51.xml"/><Relationship Id="rId9" Type="http://schemas.openxmlformats.org/officeDocument/2006/relationships/image" Target="../media/image12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14.png"/><Relationship Id="rId18" Type="http://schemas.openxmlformats.org/officeDocument/2006/relationships/customXml" Target="../ink/ink67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64.xml"/><Relationship Id="rId1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63.xml"/><Relationship Id="rId19" Type="http://schemas.openxmlformats.org/officeDocument/2006/relationships/image" Target="../media/image17.png"/><Relationship Id="rId4" Type="http://schemas.openxmlformats.org/officeDocument/2006/relationships/customXml" Target="../ink/ink61.xml"/><Relationship Id="rId9" Type="http://schemas.openxmlformats.org/officeDocument/2006/relationships/image" Target="../media/image12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14.png"/><Relationship Id="rId18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7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70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80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73.xml"/><Relationship Id="rId19" Type="http://schemas.openxmlformats.org/officeDocument/2006/relationships/image" Target="../media/image17.png"/><Relationship Id="rId4" Type="http://schemas.openxmlformats.org/officeDocument/2006/relationships/customXml" Target="../ink/ink71.xml"/><Relationship Id="rId9" Type="http://schemas.openxmlformats.org/officeDocument/2006/relationships/image" Target="../media/image12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14.png"/><Relationship Id="rId18" Type="http://schemas.openxmlformats.org/officeDocument/2006/relationships/customXml" Target="../ink/ink88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8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81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91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84.xml"/><Relationship Id="rId19" Type="http://schemas.openxmlformats.org/officeDocument/2006/relationships/image" Target="../media/image17.png"/><Relationship Id="rId4" Type="http://schemas.openxmlformats.org/officeDocument/2006/relationships/customXml" Target="../ink/ink82.xml"/><Relationship Id="rId9" Type="http://schemas.openxmlformats.org/officeDocument/2006/relationships/image" Target="../media/image12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14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9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92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102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95.xml"/><Relationship Id="rId19" Type="http://schemas.openxmlformats.org/officeDocument/2006/relationships/image" Target="../media/image17.png"/><Relationship Id="rId4" Type="http://schemas.openxmlformats.org/officeDocument/2006/relationships/customXml" Target="../ink/ink93.xml"/><Relationship Id="rId9" Type="http://schemas.openxmlformats.org/officeDocument/2006/relationships/image" Target="../media/image12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14.png"/><Relationship Id="rId18" Type="http://schemas.openxmlformats.org/officeDocument/2006/relationships/customXml" Target="../ink/ink111.xml"/><Relationship Id="rId26" Type="http://schemas.openxmlformats.org/officeDocument/2006/relationships/customXml" Target="../ink/ink115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10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104.xml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114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107.xml"/><Relationship Id="rId19" Type="http://schemas.openxmlformats.org/officeDocument/2006/relationships/image" Target="../media/image17.png"/><Relationship Id="rId4" Type="http://schemas.openxmlformats.org/officeDocument/2006/relationships/customXml" Target="../ink/ink105.xml"/><Relationship Id="rId9" Type="http://schemas.openxmlformats.org/officeDocument/2006/relationships/image" Target="../media/image12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4.png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120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116.xml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126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28.xml"/><Relationship Id="rId10" Type="http://schemas.openxmlformats.org/officeDocument/2006/relationships/customXml" Target="../ink/ink119.xml"/><Relationship Id="rId19" Type="http://schemas.openxmlformats.org/officeDocument/2006/relationships/image" Target="../media/image17.png"/><Relationship Id="rId4" Type="http://schemas.openxmlformats.org/officeDocument/2006/relationships/customXml" Target="../ink/ink117.xml"/><Relationship Id="rId9" Type="http://schemas.openxmlformats.org/officeDocument/2006/relationships/image" Target="../media/image12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14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13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customXml" Target="../ink/ink129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139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1.xml"/><Relationship Id="rId10" Type="http://schemas.openxmlformats.org/officeDocument/2006/relationships/customXml" Target="../ink/ink132.xml"/><Relationship Id="rId19" Type="http://schemas.openxmlformats.org/officeDocument/2006/relationships/image" Target="../media/image17.png"/><Relationship Id="rId4" Type="http://schemas.openxmlformats.org/officeDocument/2006/relationships/customXml" Target="../ink/ink130.xml"/><Relationship Id="rId9" Type="http://schemas.openxmlformats.org/officeDocument/2006/relationships/image" Target="../media/image12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2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43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customXml" Target="../ink/ink145.xml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150.xml"/><Relationship Id="rId4" Type="http://schemas.openxmlformats.org/officeDocument/2006/relationships/customXml" Target="../ink/ink148.xml"/><Relationship Id="rId9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customXml" Target="../ink/ink155.xml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154.xml"/><Relationship Id="rId4" Type="http://schemas.openxmlformats.org/officeDocument/2006/relationships/customXml" Target="../ink/ink152.xml"/><Relationship Id="rId9" Type="http://schemas.openxmlformats.org/officeDocument/2006/relationships/image" Target="../media/image12.png"/><Relationship Id="rId14" Type="http://schemas.openxmlformats.org/officeDocument/2006/relationships/customXml" Target="../ink/ink1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customXml" Target="../ink/ink161.xml"/><Relationship Id="rId17" Type="http://schemas.openxmlformats.org/officeDocument/2006/relationships/image" Target="../media/image16.png"/><Relationship Id="rId2" Type="http://schemas.openxmlformats.org/officeDocument/2006/relationships/customXml" Target="../ink/ink157.xml"/><Relationship Id="rId16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160.xml"/><Relationship Id="rId4" Type="http://schemas.openxmlformats.org/officeDocument/2006/relationships/customXml" Target="../ink/ink158.xml"/><Relationship Id="rId9" Type="http://schemas.openxmlformats.org/officeDocument/2006/relationships/image" Target="../media/image12.png"/><Relationship Id="rId14" Type="http://schemas.openxmlformats.org/officeDocument/2006/relationships/customXml" Target="../ink/ink16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69.xml"/><Relationship Id="rId3" Type="http://schemas.openxmlformats.org/officeDocument/2006/relationships/image" Target="../media/image10.png"/><Relationship Id="rId7" Type="http://schemas.openxmlformats.org/officeDocument/2006/relationships/customXml" Target="../ink/ink166.xml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" Type="http://schemas.openxmlformats.org/officeDocument/2006/relationships/customXml" Target="../ink/ink16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68.xml"/><Relationship Id="rId5" Type="http://schemas.openxmlformats.org/officeDocument/2006/relationships/image" Target="../media/image11.png"/><Relationship Id="rId15" Type="http://schemas.openxmlformats.org/officeDocument/2006/relationships/customXml" Target="../ink/ink170.xml"/><Relationship Id="rId10" Type="http://schemas.openxmlformats.org/officeDocument/2006/relationships/image" Target="../media/image13.png"/><Relationship Id="rId4" Type="http://schemas.openxmlformats.org/officeDocument/2006/relationships/customXml" Target="../ink/ink165.xml"/><Relationship Id="rId9" Type="http://schemas.openxmlformats.org/officeDocument/2006/relationships/customXml" Target="../ink/ink167.xml"/><Relationship Id="rId1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76.xml"/><Relationship Id="rId18" Type="http://schemas.openxmlformats.org/officeDocument/2006/relationships/customXml" Target="../ink/ink178.xml"/><Relationship Id="rId3" Type="http://schemas.openxmlformats.org/officeDocument/2006/relationships/image" Target="../media/image10.png"/><Relationship Id="rId7" Type="http://schemas.openxmlformats.org/officeDocument/2006/relationships/customXml" Target="../ink/ink173.xml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" Type="http://schemas.openxmlformats.org/officeDocument/2006/relationships/customXml" Target="../ink/ink17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75.xml"/><Relationship Id="rId5" Type="http://schemas.openxmlformats.org/officeDocument/2006/relationships/image" Target="../media/image11.png"/><Relationship Id="rId15" Type="http://schemas.openxmlformats.org/officeDocument/2006/relationships/customXml" Target="../ink/ink177.xml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customXml" Target="../ink/ink172.xml"/><Relationship Id="rId9" Type="http://schemas.openxmlformats.org/officeDocument/2006/relationships/customXml" Target="../ink/ink174.xml"/><Relationship Id="rId1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4.xml"/><Relationship Id="rId18" Type="http://schemas.openxmlformats.org/officeDocument/2006/relationships/customXml" Target="../ink/ink186.xml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customXml" Target="../ink/ink181.xml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" Type="http://schemas.openxmlformats.org/officeDocument/2006/relationships/customXml" Target="../ink/ink179.xml"/><Relationship Id="rId16" Type="http://schemas.openxmlformats.org/officeDocument/2006/relationships/image" Target="../media/image16.png"/><Relationship Id="rId20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83.xml"/><Relationship Id="rId5" Type="http://schemas.openxmlformats.org/officeDocument/2006/relationships/image" Target="../media/image11.png"/><Relationship Id="rId15" Type="http://schemas.openxmlformats.org/officeDocument/2006/relationships/customXml" Target="../ink/ink185.xml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customXml" Target="../ink/ink180.xml"/><Relationship Id="rId9" Type="http://schemas.openxmlformats.org/officeDocument/2006/relationships/customXml" Target="../ink/ink182.xml"/><Relationship Id="rId1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93.xml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customXml" Target="../ink/ink190.xml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5" Type="http://schemas.openxmlformats.org/officeDocument/2006/relationships/image" Target="../media/image26.png"/><Relationship Id="rId2" Type="http://schemas.openxmlformats.org/officeDocument/2006/relationships/customXml" Target="../ink/ink188.xml"/><Relationship Id="rId16" Type="http://schemas.openxmlformats.org/officeDocument/2006/relationships/image" Target="../media/image16.png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92.xml"/><Relationship Id="rId24" Type="http://schemas.openxmlformats.org/officeDocument/2006/relationships/customXml" Target="../ink/ink198.xml"/><Relationship Id="rId5" Type="http://schemas.openxmlformats.org/officeDocument/2006/relationships/image" Target="../media/image11.png"/><Relationship Id="rId15" Type="http://schemas.openxmlformats.org/officeDocument/2006/relationships/customXml" Target="../ink/ink194.xml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customXml" Target="../ink/ink189.xml"/><Relationship Id="rId9" Type="http://schemas.openxmlformats.org/officeDocument/2006/relationships/customXml" Target="../ink/ink191.xml"/><Relationship Id="rId14" Type="http://schemas.openxmlformats.org/officeDocument/2006/relationships/image" Target="../media/image15.png"/><Relationship Id="rId22" Type="http://schemas.openxmlformats.org/officeDocument/2006/relationships/customXml" Target="../ink/ink197.xml"/><Relationship Id="rId27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05.xml"/><Relationship Id="rId18" Type="http://schemas.openxmlformats.org/officeDocument/2006/relationships/customXml" Target="../ink/ink207.xml"/><Relationship Id="rId26" Type="http://schemas.openxmlformats.org/officeDocument/2006/relationships/customXml" Target="../ink/ink211.xml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customXml" Target="../ink/ink202.xml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5" Type="http://schemas.openxmlformats.org/officeDocument/2006/relationships/image" Target="../media/image26.png"/><Relationship Id="rId2" Type="http://schemas.openxmlformats.org/officeDocument/2006/relationships/customXml" Target="../ink/ink200.xml"/><Relationship Id="rId16" Type="http://schemas.openxmlformats.org/officeDocument/2006/relationships/image" Target="../media/image16.png"/><Relationship Id="rId20" Type="http://schemas.openxmlformats.org/officeDocument/2006/relationships/customXml" Target="../ink/ink20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04.xml"/><Relationship Id="rId24" Type="http://schemas.openxmlformats.org/officeDocument/2006/relationships/customXml" Target="../ink/ink210.xml"/><Relationship Id="rId5" Type="http://schemas.openxmlformats.org/officeDocument/2006/relationships/image" Target="../media/image11.png"/><Relationship Id="rId15" Type="http://schemas.openxmlformats.org/officeDocument/2006/relationships/customXml" Target="../ink/ink206.xml"/><Relationship Id="rId23" Type="http://schemas.openxmlformats.org/officeDocument/2006/relationships/image" Target="../media/image25.png"/><Relationship Id="rId28" Type="http://schemas.openxmlformats.org/officeDocument/2006/relationships/customXml" Target="../ink/ink212.xml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customXml" Target="../ink/ink201.xml"/><Relationship Id="rId9" Type="http://schemas.openxmlformats.org/officeDocument/2006/relationships/customXml" Target="../ink/ink203.xml"/><Relationship Id="rId14" Type="http://schemas.openxmlformats.org/officeDocument/2006/relationships/image" Target="../media/image15.png"/><Relationship Id="rId22" Type="http://schemas.openxmlformats.org/officeDocument/2006/relationships/customXml" Target="../ink/ink209.xml"/><Relationship Id="rId27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18.xml"/><Relationship Id="rId18" Type="http://schemas.openxmlformats.org/officeDocument/2006/relationships/customXml" Target="../ink/ink220.xml"/><Relationship Id="rId26" Type="http://schemas.openxmlformats.org/officeDocument/2006/relationships/customXml" Target="../ink/ink224.xml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customXml" Target="../ink/ink215.xml"/><Relationship Id="rId12" Type="http://schemas.openxmlformats.org/officeDocument/2006/relationships/image" Target="../media/image14.png"/><Relationship Id="rId17" Type="http://schemas.openxmlformats.org/officeDocument/2006/relationships/image" Target="../media/image8.png"/><Relationship Id="rId25" Type="http://schemas.openxmlformats.org/officeDocument/2006/relationships/image" Target="../media/image26.png"/><Relationship Id="rId2" Type="http://schemas.openxmlformats.org/officeDocument/2006/relationships/customXml" Target="../ink/ink213.xml"/><Relationship Id="rId16" Type="http://schemas.openxmlformats.org/officeDocument/2006/relationships/image" Target="../media/image16.png"/><Relationship Id="rId20" Type="http://schemas.openxmlformats.org/officeDocument/2006/relationships/customXml" Target="../ink/ink221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17.xml"/><Relationship Id="rId24" Type="http://schemas.openxmlformats.org/officeDocument/2006/relationships/customXml" Target="../ink/ink223.xml"/><Relationship Id="rId5" Type="http://schemas.openxmlformats.org/officeDocument/2006/relationships/image" Target="../media/image11.png"/><Relationship Id="rId15" Type="http://schemas.openxmlformats.org/officeDocument/2006/relationships/customXml" Target="../ink/ink219.xml"/><Relationship Id="rId23" Type="http://schemas.openxmlformats.org/officeDocument/2006/relationships/image" Target="../media/image25.png"/><Relationship Id="rId28" Type="http://schemas.openxmlformats.org/officeDocument/2006/relationships/customXml" Target="../ink/ink225.xml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214.xml"/><Relationship Id="rId9" Type="http://schemas.openxmlformats.org/officeDocument/2006/relationships/customXml" Target="../ink/ink216.xml"/><Relationship Id="rId14" Type="http://schemas.openxmlformats.org/officeDocument/2006/relationships/image" Target="../media/image15.png"/><Relationship Id="rId22" Type="http://schemas.openxmlformats.org/officeDocument/2006/relationships/customXml" Target="../ink/ink222.xml"/><Relationship Id="rId27" Type="http://schemas.openxmlformats.org/officeDocument/2006/relationships/image" Target="../media/image27.png"/><Relationship Id="rId30" Type="http://schemas.openxmlformats.org/officeDocument/2006/relationships/customXml" Target="../ink/ink2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9.xml"/><Relationship Id="rId13" Type="http://schemas.openxmlformats.org/officeDocument/2006/relationships/image" Target="../media/image36.png"/><Relationship Id="rId18" Type="http://schemas.openxmlformats.org/officeDocument/2006/relationships/customXml" Target="../ink/ink234.xml"/><Relationship Id="rId26" Type="http://schemas.openxmlformats.org/officeDocument/2006/relationships/customXml" Target="../ink/ink238.xml"/><Relationship Id="rId39" Type="http://schemas.openxmlformats.org/officeDocument/2006/relationships/image" Target="../media/image49.png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34" Type="http://schemas.openxmlformats.org/officeDocument/2006/relationships/customXml" Target="../ink/ink242.xml"/><Relationship Id="rId7" Type="http://schemas.openxmlformats.org/officeDocument/2006/relationships/image" Target="../media/image33.png"/><Relationship Id="rId12" Type="http://schemas.openxmlformats.org/officeDocument/2006/relationships/customXml" Target="../ink/ink231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244.xml"/><Relationship Id="rId2" Type="http://schemas.openxmlformats.org/officeDocument/2006/relationships/image" Target="../media/image30.png"/><Relationship Id="rId16" Type="http://schemas.openxmlformats.org/officeDocument/2006/relationships/customXml" Target="../ink/ink233.xml"/><Relationship Id="rId20" Type="http://schemas.openxmlformats.org/officeDocument/2006/relationships/customXml" Target="../ink/ink235.xml"/><Relationship Id="rId29" Type="http://schemas.openxmlformats.org/officeDocument/2006/relationships/image" Target="../media/image44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8.xml"/><Relationship Id="rId11" Type="http://schemas.openxmlformats.org/officeDocument/2006/relationships/image" Target="../media/image35.png"/><Relationship Id="rId24" Type="http://schemas.openxmlformats.org/officeDocument/2006/relationships/customXml" Target="../ink/ink237.xml"/><Relationship Id="rId32" Type="http://schemas.openxmlformats.org/officeDocument/2006/relationships/customXml" Target="../ink/ink241.xml"/><Relationship Id="rId37" Type="http://schemas.openxmlformats.org/officeDocument/2006/relationships/image" Target="../media/image48.png"/><Relationship Id="rId40" Type="http://schemas.openxmlformats.org/officeDocument/2006/relationships/customXml" Target="../ink/ink245.xm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239.xml"/><Relationship Id="rId36" Type="http://schemas.openxmlformats.org/officeDocument/2006/relationships/customXml" Target="../ink/ink243.xml"/><Relationship Id="rId10" Type="http://schemas.openxmlformats.org/officeDocument/2006/relationships/customXml" Target="../ink/ink230.xml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" Type="http://schemas.openxmlformats.org/officeDocument/2006/relationships/customXml" Target="../ink/ink227.xml"/><Relationship Id="rId9" Type="http://schemas.openxmlformats.org/officeDocument/2006/relationships/image" Target="../media/image34.png"/><Relationship Id="rId14" Type="http://schemas.openxmlformats.org/officeDocument/2006/relationships/customXml" Target="../ink/ink232.xml"/><Relationship Id="rId22" Type="http://schemas.openxmlformats.org/officeDocument/2006/relationships/customXml" Target="../ink/ink236.xml"/><Relationship Id="rId27" Type="http://schemas.openxmlformats.org/officeDocument/2006/relationships/image" Target="../media/image43.png"/><Relationship Id="rId30" Type="http://schemas.openxmlformats.org/officeDocument/2006/relationships/customXml" Target="../ink/ink240.xml"/><Relationship Id="rId35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graph search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Kaiser sakhi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Visiting the friends :</a:t>
            </a:r>
            <a:r>
              <a:rPr lang="en-US" dirty="0" err="1"/>
              <a:t>ghajni</a:t>
            </a:r>
            <a:r>
              <a:rPr lang="en-US" dirty="0"/>
              <a:t> approach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10D63F5-FE5C-4E4F-9B2B-135A981D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20" y="2037002"/>
            <a:ext cx="8551159" cy="46759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BF8FEF-1042-48AA-AD88-76780954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621" y="2544678"/>
            <a:ext cx="1213089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55 0.02361 L -0.05755 0.02361 C -0.06003 0.02083 -0.0625 0.01783 -0.06498 0.01528 C -0.06589 0.01435 -0.06693 0.01435 -0.06784 0.01366 C -0.06901 0.01273 -0.07018 0.01134 -0.07149 0.01042 C -0.07331 0.00903 -0.07709 0.00718 -0.07709 0.00718 C -0.08294 0.00764 -0.0888 0.00787 -0.09466 0.0088 C -0.09883 0.00926 -0.09922 0.01088 -0.103 0.01204 C -0.11602 0.01574 -0.10573 0.01158 -0.11406 0.01528 C -0.11602 0.0169 -0.11771 0.01898 -0.11966 0.02014 C -0.1211 0.02107 -0.12279 0.02083 -0.12435 0.02176 C -0.12591 0.02315 -0.12735 0.02546 -0.12891 0.02685 C -0.13073 0.02824 -0.13268 0.02894 -0.13451 0.03009 L -0.13724 0.03171 C -0.13815 0.03218 -0.13906 0.0331 -0.13998 0.03333 C -0.1431 0.03449 -0.14636 0.03496 -0.14935 0.03658 C -0.15143 0.03796 -0.15495 0.03982 -0.15664 0.04167 C -0.1586 0.04352 -0.16224 0.04815 -0.16224 0.04815 C -0.16849 0.04769 -0.17461 0.04746 -0.18073 0.04653 C -0.18203 0.0463 -0.18321 0.04491 -0.18451 0.04491 C -0.19193 0.04491 -0.19935 0.04607 -0.20677 0.04653 C -0.2086 0.04769 -0.21055 0.04838 -0.21224 0.04977 C -0.21367 0.05116 -0.21472 0.05324 -0.21602 0.05486 C -0.21719 0.05602 -0.21849 0.05671 -0.21966 0.0581 C -0.22526 0.06412 -0.22162 0.06111 -0.22617 0.06806 C -0.22696 0.06921 -0.22813 0.06991 -0.22891 0.0713 C -0.23086 0.07431 -0.23268 0.07778 -0.23451 0.08102 C -0.23542 0.08264 -0.23594 0.08542 -0.23724 0.08611 L -0.24102 0.08773 C -0.24584 0.09352 -0.24154 0.08889 -0.24844 0.09421 C -0.24961 0.09537 -0.25078 0.09676 -0.25209 0.09746 C -0.2543 0.09908 -0.25938 0.10023 -0.26133 0.10093 C -0.26693 0.10023 -0.27253 0.1 -0.278 0.09931 C -0.27995 0.09884 -0.28164 0.09746 -0.2836 0.09746 C -0.28815 0.09746 -0.29284 0.09861 -0.2974 0.09931 C -0.30404 0.10301 -0.29597 0.09815 -0.30391 0.10417 C -0.30482 0.10486 -0.30573 0.10533 -0.30677 0.10579 C -0.30977 0.10996 -0.31472 0.11667 -0.31784 0.11898 C -0.3194 0.12014 -0.32097 0.12083 -0.32253 0.12222 C -0.32448 0.12408 -0.32617 0.12662 -0.328 0.12894 C -0.33308 0.13496 -0.32969 0.13195 -0.33919 0.1338 C -0.34649 0.1331 -0.35404 0.13333 -0.36133 0.13218 C -0.36328 0.13171 -0.36693 0.12894 -0.36693 0.12894 C -0.37435 0.12014 -0.36992 0.12384 -0.38724 0.12708 C -0.39427 0.12847 -0.39336 0.12986 -0.39844 0.1338 C -0.39987 0.13496 -0.40156 0.13565 -0.403 0.13704 C -0.40495 0.13889 -0.40664 0.14167 -0.4086 0.14352 C -0.41003 0.14514 -0.41172 0.1456 -0.41315 0.14699 C -0.41511 0.14884 -0.4168 0.15185 -0.41875 0.15347 C -0.42005 0.15463 -0.42123 0.15556 -0.42253 0.15671 C -0.43047 0.16528 -0.42526 0.16181 -0.43086 0.16505 C -0.43724 0.16458 -0.44375 0.16435 -0.45026 0.16343 C -0.45156 0.1632 -0.45287 0.16273 -0.45391 0.16181 C -0.45599 0.15996 -0.45768 0.15741 -0.45951 0.15509 C -0.46042 0.15417 -0.4612 0.15255 -0.46224 0.15185 C -0.46901 0.14792 -0.46602 0.14931 -0.47162 0.14699 C -0.47253 0.14537 -0.47344 0.14375 -0.47435 0.1419 C -0.48073 0.12824 -0.47084 0.14653 -0.47891 0.13218 C -0.4793 0.13056 -0.4793 0.12871 -0.47995 0.12708 C -0.4806 0.12523 -0.48164 0.12384 -0.48268 0.12222 C -0.48464 0.11921 -0.4875 0.11551 -0.49011 0.11412 C -0.49154 0.1132 -0.49323 0.11296 -0.49466 0.11227 C -0.49753 0.11111 -0.50183 0.10857 -0.50495 0.10741 C -0.50677 0.10671 -0.5086 0.10648 -0.51042 0.10579 C -0.51237 0.10486 -0.51602 0.10255 -0.51602 0.10255 C -0.51472 0.10023 -0.51263 0.09884 -0.51224 0.09583 C -0.51211 0.09421 -0.51406 0.09421 -0.51511 0.09421 C -0.52005 0.09421 -0.525 0.09537 -0.52995 0.09583 C -0.53216 0.09792 -0.53438 0.09954 -0.53633 0.10255 C -0.53737 0.10394 -0.53802 0.10648 -0.53919 0.10741 C -0.5405 0.1088 -0.54219 0.10857 -0.54375 0.10903 C -0.54505 0.11019 -0.54623 0.11134 -0.54753 0.11227 C -0.54844 0.11296 -0.54935 0.1132 -0.55026 0.11412 C -0.55183 0.11551 -0.55326 0.11759 -0.55495 0.11898 C -0.55664 0.12037 -0.55886 0.12037 -0.56042 0.12222 L -0.56602 0.12894 C -0.56771 0.13796 -0.56602 0.13033 -0.56966 0.1419 C -0.57044 0.14421 -0.57071 0.14676 -0.57162 0.14861 C -0.57227 0.15 -0.57344 0.1507 -0.57435 0.15185 C -0.57539 0.15324 -0.57604 0.15556 -0.57709 0.15671 C -0.57826 0.15787 -0.57956 0.15787 -0.58086 0.15833 C -0.58177 0.15903 -0.58268 0.15949 -0.5836 0.16019 C -0.5875 0.1706 -0.58308 0.16019 -0.58828 0.16829 C -0.5905 0.17199 -0.5918 0.17801 -0.59466 0.17986 C -0.59818 0.18195 -0.59987 0.18241 -0.603 0.18796 C -0.60573 0.19283 -0.61003 0.20093 -0.61328 0.20278 L -0.61602 0.20463 C -0.61719 0.20185 -0.61836 0.19884 -0.61966 0.1963 C -0.62344 0.18982 -0.62188 0.19676 -0.62435 0.18796 C -0.62526 0.18496 -0.62513 0.18033 -0.62709 0.17824 C -0.62878 0.17639 -0.63086 0.17593 -0.63268 0.175 C -0.63516 0.17361 -0.64011 0.17153 -0.64011 0.17153 C -0.65052 0.17269 -0.66107 0.17338 -0.67162 0.175 C -0.67253 0.175 -0.67344 0.17616 -0.67435 0.17662 C -0.67552 0.17708 -0.67683 0.17755 -0.678 0.17824 C -0.6793 0.17755 -0.68073 0.17778 -0.68177 0.17662 C -0.68386 0.17384 -0.68516 0.16713 -0.68633 0.16343 C -0.68698 0.16158 -0.68763 0.16019 -0.68828 0.15833 C -0.68919 0.15579 -0.69011 0.15301 -0.69102 0.15023 C -0.69128 0.14884 -0.69232 0.14051 -0.69284 0.13866 C -0.69362 0.13634 -0.69466 0.13426 -0.69571 0.13218 C -0.69597 0.12894 -0.69623 0.12546 -0.69662 0.12222 C -0.69688 0.11945 -0.69753 0.1169 -0.69753 0.11412 C -0.69753 0.11111 -0.69688 0.10857 -0.69662 0.10579 C -0.69597 0.10741 -0.69571 0.11134 -0.69466 0.11065 C -0.69102 0.1081 -0.6918 0.09283 -0.69102 0.08935 C -0.69037 0.08611 -0.68841 0.08403 -0.68737 0.08102 C -0.6862 0.07801 -0.68568 0.07431 -0.68451 0.0713 C -0.6806 0.05996 -0.6819 0.06621 -0.678 0.0581 C -0.67735 0.05648 -0.67683 0.05486 -0.67617 0.05324 C -0.67683 0.04977 -0.67669 0.0456 -0.678 0.04329 C -0.68242 0.03542 -0.67969 0.03958 -0.68633 0.03171 C -0.68998 0.02755 -0.68815 0.02917 -0.69193 0.02685 C -0.69323 0.02732 -0.6944 0.02755 -0.69571 0.02847 C -0.69701 0.0294 -0.69792 0.03148 -0.69935 0.03171 C -0.70274 0.03218 -0.70612 0.03056 -0.70951 0.03009 C -0.71055 0.01783 -0.70899 0.0213 -0.71133 0.0169 L -0.71133 0.01528 " pathEditMode="relative" ptsTypes="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Visiting the friends :</a:t>
            </a:r>
            <a:r>
              <a:rPr lang="en-US" dirty="0" err="1"/>
              <a:t>ghajni</a:t>
            </a:r>
            <a:r>
              <a:rPr lang="en-US" dirty="0"/>
              <a:t> approach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10D63F5-FE5C-4E4F-9B2B-135A981D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20" y="2037002"/>
            <a:ext cx="8551159" cy="46759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BF8FEF-1042-48AA-AD88-76780954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66" y="2037002"/>
            <a:ext cx="1213089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0.06458 L 0.06471 0.06458 C 0.06614 0.06018 0.06784 0.05578 0.06927 0.05139 C 0.0737 0.03773 0.06823 0.05162 0.07396 0.03819 C 0.07617 0.02639 0.07305 0.04051 0.0776 0.02824 C 0.07812 0.02685 0.07799 0.02477 0.07851 0.02338 C 0.0793 0.02129 0.08047 0.02014 0.08138 0.01828 C 0.08515 0.01018 0.08086 0.0162 0.08594 0.01018 C 0.08659 0.00856 0.08698 0.00671 0.08776 0.00532 C 0.08854 0.00393 0.08971 0.00301 0.09062 0.00185 C 0.10182 -0.0125 0.08711 0.00532 0.09805 -0.00625 C 0.09987 -0.00834 0.10143 -0.01158 0.10351 -0.01297 C 0.10443 -0.01343 0.10547 -0.01366 0.10638 -0.01459 C 0.10729 -0.01551 0.10807 -0.01713 0.10911 -0.01783 C 0.11028 -0.01875 0.11159 -0.01875 0.11276 -0.01945 C 0.11406 -0.02037 0.11536 -0.02153 0.11653 -0.02269 C 0.11745 -0.02385 0.11823 -0.02547 0.11927 -0.02616 C 0.12109 -0.02709 0.12305 -0.02709 0.12487 -0.02778 C 0.12643 -0.02871 0.12786 -0.0301 0.12943 -0.03102 C 0.13177 -0.03241 0.13555 -0.03334 0.13776 -0.03426 C 0.13906 -0.03472 0.14023 -0.03519 0.14153 -0.03588 C 0.14336 -0.03681 0.14518 -0.03866 0.147 -0.03912 L 0.15351 -0.04097 C 0.1595 -0.04607 0.15586 -0.04352 0.16471 -0.04746 C 0.16588 -0.04792 0.16706 -0.04885 0.16836 -0.04908 L 0.18685 -0.05232 L 0.24987 -0.0507 C 0.26706 -0.05 0.25456 -0.05023 0.26367 -0.04746 C 0.26614 -0.04676 0.26862 -0.0463 0.27109 -0.04584 C 0.272 -0.04514 0.27292 -0.04468 0.27396 -0.04422 C 0.27539 -0.04352 0.28008 -0.04167 0.27851 -0.0426 C 0.2776 -0.04306 0.27669 -0.04329 0.27578 -0.04422 C 0.27474 -0.04514 0.27396 -0.04653 0.27305 -0.04746 C 0.27174 -0.04861 0.27044 -0.04954 0.26927 -0.0507 C 0.26432 -0.05579 0.26888 -0.05255 0.26367 -0.05556 C 0.26107 -0.0551 0.25573 -0.0551 0.2526 -0.05232 C 0.25156 -0.05139 0.25078 -0.05023 0.24987 -0.04908 C 0.2444 -0.05162 0.24739 -0.0507 0.24062 -0.0507 L 0.24062 -0.0507 L 0.24062 -0.0507 L 0.24062 -0.0507 " pathEditMode="relative" ptsTypes="AAAAAAAAAAAAAAAAAAAAA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431E-634B-45FC-A6AE-519C193B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problem’s with the </a:t>
            </a:r>
            <a:r>
              <a:rPr lang="en-US" dirty="0" err="1"/>
              <a:t>ghajni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0344-52EC-4E27-A554-F4F2E6C3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You might not visit every friend </a:t>
            </a:r>
          </a:p>
          <a:p>
            <a:pPr lvl="1"/>
            <a:r>
              <a:rPr lang="en-US" sz="3200" dirty="0"/>
              <a:t>OR worst you can get stuck in an infinite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89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5A35-851D-4CC3-9209-AD2C9A7D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systematic solution</a:t>
            </a:r>
          </a:p>
        </p:txBody>
      </p:sp>
    </p:spTree>
    <p:extLst>
      <p:ext uri="{BB962C8B-B14F-4D97-AF65-F5344CB8AC3E}">
        <p14:creationId xmlns:p14="http://schemas.microsoft.com/office/powerpoint/2010/main" val="113721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5A35-851D-4CC3-9209-AD2C9A7D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systematic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702D6-695E-4354-889E-7E9BD3CC4B0A}"/>
              </a:ext>
            </a:extLst>
          </p:cNvPr>
          <p:cNvSpPr/>
          <p:nvPr/>
        </p:nvSpPr>
        <p:spPr>
          <a:xfrm>
            <a:off x="3043285" y="3684601"/>
            <a:ext cx="5702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02122"/>
                </a:solidFill>
                <a:latin typeface="Arial" panose="020B0604020202020204" pitchFamily="34" charset="0"/>
              </a:rPr>
              <a:t>Solution first = ‘007’ visit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201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0653E-6C72-443B-836C-B84D6D4E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5" y="2370587"/>
            <a:ext cx="6974194" cy="40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6AF74-1D94-42E6-BD73-DE77F857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3" y="2841328"/>
            <a:ext cx="1663036" cy="183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9388D-7CA5-4358-8501-6138A4DF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50" y="2263778"/>
            <a:ext cx="7456829" cy="38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6AF74-1D94-42E6-BD73-DE77F857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7" y="2792753"/>
            <a:ext cx="1663036" cy="1837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039" y="2247858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7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31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0827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is it?</a:t>
            </a:r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1CB02B5B-20EA-49E3-B426-843FDE232BAF}"/>
              </a:ext>
            </a:extLst>
          </p:cNvPr>
          <p:cNvSpPr/>
          <p:nvPr/>
        </p:nvSpPr>
        <p:spPr>
          <a:xfrm>
            <a:off x="9498751" y="2287125"/>
            <a:ext cx="1141875" cy="11418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Network">
            <a:extLst>
              <a:ext uri="{FF2B5EF4-FFF2-40B4-BE49-F238E27FC236}">
                <a16:creationId xmlns:a16="http://schemas.microsoft.com/office/drawing/2014/main" id="{3C4F5ABD-DF1B-4498-8B09-D19EAD1EB4C3}"/>
              </a:ext>
            </a:extLst>
          </p:cNvPr>
          <p:cNvSpPr/>
          <p:nvPr/>
        </p:nvSpPr>
        <p:spPr>
          <a:xfrm>
            <a:off x="10126132" y="1875929"/>
            <a:ext cx="1141875" cy="11418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 descr="Network">
            <a:extLst>
              <a:ext uri="{FF2B5EF4-FFF2-40B4-BE49-F238E27FC236}">
                <a16:creationId xmlns:a16="http://schemas.microsoft.com/office/drawing/2014/main" id="{5870002A-F2F9-4142-BFCD-02D0B9D5A90B}"/>
              </a:ext>
            </a:extLst>
          </p:cNvPr>
          <p:cNvSpPr/>
          <p:nvPr/>
        </p:nvSpPr>
        <p:spPr>
          <a:xfrm>
            <a:off x="10126132" y="2698320"/>
            <a:ext cx="1141875" cy="11418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Network">
            <a:extLst>
              <a:ext uri="{FF2B5EF4-FFF2-40B4-BE49-F238E27FC236}">
                <a16:creationId xmlns:a16="http://schemas.microsoft.com/office/drawing/2014/main" id="{F5FD0BC8-BEC2-4940-BBBE-15A37CF50CA9}"/>
              </a:ext>
            </a:extLst>
          </p:cNvPr>
          <p:cNvSpPr/>
          <p:nvPr/>
        </p:nvSpPr>
        <p:spPr>
          <a:xfrm>
            <a:off x="9112530" y="2974621"/>
            <a:ext cx="1528096" cy="140744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2272A-440A-41C6-A981-20C8B961F4F1}"/>
              </a:ext>
            </a:extLst>
          </p:cNvPr>
          <p:cNvSpPr/>
          <p:nvPr/>
        </p:nvSpPr>
        <p:spPr>
          <a:xfrm>
            <a:off x="581192" y="3243857"/>
            <a:ext cx="856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Graph traversal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(also known as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Graph search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refers to the process of visiting (checking and/or updating) each vertex in a graph. 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														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src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07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4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74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8264 L 0.0026 0.08264 C 0.00052 0.08333 -0.00169 0.08403 -0.00391 0.08518 C -0.00534 0.08588 -0.00834 0.08773 -0.00834 0.08773 C -0.00873 0.08889 -0.00912 0.09051 -0.00977 0.09166 C -0.01042 0.09259 -0.0112 0.09329 -0.01198 0.09421 C -0.01276 0.09537 -0.01341 0.09676 -0.01406 0.09815 C -0.01628 0.10231 -0.01693 0.10486 -0.01914 0.10833 C -0.02149 0.1118 -0.02344 0.1118 -0.025 0.11736 C -0.02552 0.11921 -0.02604 0.12083 -0.02643 0.12268 C -0.02682 0.12384 -0.02682 0.12523 -0.02722 0.12662 C -0.02761 0.12801 -0.02826 0.12893 -0.02865 0.13032 C -0.0306 0.13704 -0.028 0.13194 -0.03086 0.1368 C -0.03138 0.13958 -0.03164 0.14213 -0.03229 0.14467 C -0.03399 0.15092 -0.03464 0.15208 -0.03529 0.16018 L -0.03672 0.18102 C -0.03698 0.18958 -0.03711 0.19815 -0.03737 0.20671 C -0.03802 0.22546 -0.03711 0.21944 -0.0388 0.2287 C -0.03867 0.24444 -0.0388 0.25995 -0.03815 0.27546 C -0.03802 0.27685 -0.03711 0.27801 -0.03672 0.2794 C -0.0362 0.28102 -0.03568 0.28264 -0.03529 0.28449 C -0.0349 0.28565 -0.0349 0.28727 -0.03451 0.28842 C -0.03399 0.28981 -0.03307 0.29097 -0.03229 0.29213 C -0.03203 0.29352 -0.0319 0.29491 -0.03164 0.29606 C -0.03021 0.30092 -0.03034 0.29907 -0.02865 0.30254 C -0.02787 0.30416 -0.02722 0.30602 -0.02643 0.30787 C -0.02474 0.3169 -0.02735 0.30625 -0.02279 0.31435 C -0.01901 0.32106 -0.02578 0.31597 -0.01992 0.31944 C -0.01862 0.32291 -0.01771 0.32592 -0.01563 0.32847 C -0.01485 0.3294 -0.01406 0.33009 -0.01341 0.33102 C -0.01289 0.33194 -0.0125 0.33287 -0.01198 0.33356 C -0.01094 0.33495 -0.01003 0.33634 -0.00899 0.3375 C -0.00625 0.34514 -0.00912 0.33819 -0.00534 0.34398 C -0.0043 0.3456 -0.00365 0.34791 -0.00248 0.3493 C -0.00169 0.35 -0.00091 0.35069 -0.00026 0.35185 C 0.00156 0.35463 0.00182 0.35648 0.00416 0.35833 C 0.00508 0.35903 0.00612 0.35879 0.00703 0.35949 C 0.00898 0.36111 0.01081 0.36342 0.01289 0.36481 C 0.01354 0.36528 0.01432 0.36574 0.01497 0.36597 C 0.01614 0.36666 0.01901 0.36759 0.02018 0.36852 C 0.02096 0.36921 0.02148 0.3706 0.02226 0.37129 C 0.02304 0.37176 0.02383 0.37176 0.02448 0.37245 C 0.02448 0.37245 0.02995 0.37893 0.03099 0.38032 C 0.03177 0.38125 0.03242 0.38217 0.0332 0.38287 C 0.03424 0.38379 0.03515 0.38472 0.0362 0.38541 C 0.03802 0.3868 0.03945 0.38657 0.04127 0.38796 C 0.04206 0.38866 0.04258 0.39004 0.04349 0.39074 C 0.04453 0.39143 0.04583 0.39143 0.04713 0.3919 C 0.04857 0.39259 0.05 0.39375 0.05143 0.39444 L 0.05794 0.39838 L 0.06237 0.40092 L 0.06823 0.40231 C 0.06888 0.40278 0.06966 0.40324 0.07044 0.40347 C 0.07656 0.40579 0.07396 0.40393 0.07916 0.40625 C 0.07982 0.40648 0.0806 0.40694 0.08125 0.40741 C 0.08203 0.4081 0.08281 0.40903 0.08346 0.40995 C 0.08528 0.41273 0.08568 0.41481 0.08789 0.41643 C 0.0888 0.41713 0.08984 0.41736 0.09075 0.41782 C 0.09153 0.41875 0.09219 0.41967 0.09297 0.42037 C 0.09362 0.42106 0.0944 0.42129 0.09518 0.42176 C 0.09609 0.42222 0.09713 0.42268 0.09804 0.42291 C 0.09922 0.42338 0.10052 0.42361 0.10169 0.4243 C 0.10312 0.425 0.10456 0.42592 0.10612 0.42685 L 0.11041 0.4294 C 0.1112 0.42986 0.11185 0.43055 0.11263 0.43079 L 0.11627 0.43217 L 0.15703 0.43079 C 0.16002 0.43055 0.16367 0.4331 0.16575 0.4294 C 0.16758 0.42639 0.16094 0.4287 0.15846 0.42824 C 0.14922 0.42407 0.15586 0.42778 0.14974 0.42291 C 0.14857 0.42199 0.14726 0.42153 0.14609 0.42037 C 0.14505 0.41944 0.14427 0.41759 0.14323 0.41643 C 0.14179 0.41528 0.14023 0.41504 0.1388 0.41389 C 0.13294 0.40856 0.13893 0.41366 0.13307 0.40995 C 0.13177 0.40926 0.1306 0.40833 0.12943 0.40741 C 0.12656 0.40555 0.12487 0.40463 0.12213 0.40347 C 0.12083 0.40301 0.11966 0.40278 0.11849 0.40231 C 0.11693 0.40162 0.11406 0.39977 0.11406 0.39977 C 0.1095 0.40023 0.10482 0.4 0.10026 0.40092 C 0.09765 0.40162 0.09752 0.4037 0.09583 0.40625 C 0.09518 0.40717 0.0944 0.40787 0.09375 0.40879 C 0.09323 0.41018 0.09179 0.41435 0.09075 0.41528 C 0.08984 0.41597 0.0888 0.4162 0.08789 0.41643 C 0.08424 0.4162 0.0806 0.41597 0.07695 0.41528 C 0.07591 0.41504 0.075 0.41389 0.07409 0.41389 C 0.07083 0.41435 0.06771 0.41574 0.06458 0.41643 C 0.05768 0.4206 0.06172 0.41898 0.05221 0.42037 C 0.05143 0.42083 0.05078 0.42129 0.05 0.42176 C 0.04583 0.42361 0.04713 0.42222 0.04349 0.4243 C 0.04193 0.425 0.04049 0.42592 0.03906 0.42685 C 0.03802 0.42754 0.03581 0.43125 0.0362 0.4294 C 0.03672 0.42662 0.03984 0.42291 0.03984 0.42291 C 0.0414 0.41412 0.04166 0.41736 0.04049 0.40995 C 0.04036 0.40879 0.03997 0.40741 0.03984 0.40625 C 0.03997 0.40347 0.03971 0.40046 0.04049 0.39838 C 0.04362 0.39051 0.04857 0.39329 0.05286 0.39329 L 0.05286 0.39329 L 0.05286 0.39329 " pathEditMode="relative" ptsTypes="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794" y="5223869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74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794" y="5223869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43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794" y="5223869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B541D355-1723-4B9F-BED0-3753FF6D850D}"/>
              </a:ext>
            </a:extLst>
          </p:cNvPr>
          <p:cNvSpPr/>
          <p:nvPr/>
        </p:nvSpPr>
        <p:spPr>
          <a:xfrm rot="20106146" flipH="1">
            <a:off x="-1998" y="3171878"/>
            <a:ext cx="2728604" cy="21760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going to </a:t>
            </a:r>
          </a:p>
          <a:p>
            <a:pPr algn="ctr"/>
            <a:r>
              <a:rPr lang="en-US" dirty="0"/>
              <a:t>Visit city ‘E’ now</a:t>
            </a:r>
          </a:p>
        </p:txBody>
      </p:sp>
    </p:spTree>
    <p:extLst>
      <p:ext uri="{BB962C8B-B14F-4D97-AF65-F5344CB8AC3E}">
        <p14:creationId xmlns:p14="http://schemas.microsoft.com/office/powerpoint/2010/main" val="146619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794" y="5223869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1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0.05672 L 0.03854 0.05672 C 0.04583 0.0632 0.04245 0.05972 0.0487 0.0669 L 0.05091 0.06945 L 0.05299 0.07222 C 0.0556 0.07871 0.05325 0.07361 0.05664 0.07847 C 0.05716 0.0794 0.05755 0.08079 0.05807 0.08125 C 0.05924 0.08195 0.06055 0.08195 0.06172 0.08241 C 0.06276 0.08287 0.06367 0.08334 0.06471 0.0838 C 0.06992 0.08588 0.06667 0.08403 0.07057 0.08635 C 0.07266 0.08889 0.07305 0.08959 0.07565 0.09144 C 0.0763 0.09213 0.07708 0.09236 0.07773 0.09283 C 0.08021 0.09445 0.08242 0.09746 0.08503 0.09792 L 0.09089 0.09931 C 0.09232 0.10023 0.09375 0.10116 0.09531 0.10185 C 0.09622 0.10232 0.09727 0.10278 0.09818 0.10324 C 0.09935 0.10371 0.10065 0.10394 0.10182 0.1044 C 0.1026 0.10486 0.10325 0.10556 0.10404 0.10579 C 0.10599 0.10648 0.10794 0.10648 0.1099 0.10695 C 0.11081 0.10741 0.11185 0.10787 0.11276 0.10834 C 0.11419 0.10903 0.11562 0.11065 0.11706 0.11088 C 0.12174 0.11181 0.1263 0.11181 0.13099 0.11227 C 0.13216 0.11273 0.13333 0.1132 0.13464 0.11343 C 0.13633 0.11412 0.13802 0.11412 0.13971 0.11482 C 0.14115 0.11551 0.14258 0.11713 0.14401 0.11736 L 0.15208 0.11875 C 0.15273 0.11922 0.15352 0.11968 0.1543 0.11991 C 0.1569 0.12107 0.16198 0.12199 0.16445 0.12269 C 0.18047 0.12222 0.19648 0.12246 0.2125 0.1213 C 0.2138 0.12107 0.21484 0.11922 0.21615 0.11875 C 0.21927 0.11736 0.22253 0.11713 0.22565 0.11621 C 0.2276 0.11551 0.22956 0.11435 0.23138 0.11343 C 0.23242 0.1132 0.23333 0.1125 0.23437 0.11227 L 0.24023 0.11088 C 0.24544 0.10787 0.23893 0.11158 0.24531 0.10834 C 0.24596 0.10787 0.24674 0.10741 0.2474 0.10695 C 0.24935 0.10602 0.25078 0.10579 0.2526 0.1044 C 0.25352 0.10371 0.25443 0.10255 0.25547 0.10185 C 0.25612 0.10139 0.2569 0.10116 0.25768 0.1007 C 0.25885 0.09977 0.26003 0.09885 0.26133 0.09792 C 0.26341 0.09422 0.26406 0.0926 0.26706 0.09028 C 0.26836 0.08935 0.27318 0.08727 0.27513 0.08635 C 0.27799 0.08125 0.275 0.08588 0.27878 0.08241 C 0.27956 0.08172 0.28021 0.08056 0.28099 0.07986 C 0.28333 0.07778 0.2832 0.07963 0.28529 0.07593 C 0.28555 0.0757 0.2849 0.07593 0.28464 0.07593 L 0.28464 0.07477 " pathEditMode="relative" ptsTypes="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72" y="5735195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14:cNvPr>
              <p14:cNvContentPartPr/>
              <p14:nvPr/>
            </p14:nvContentPartPr>
            <p14:xfrm>
              <a:off x="10982433" y="2689595"/>
              <a:ext cx="301320" cy="31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4433" y="2671955"/>
                <a:ext cx="33696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07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72" y="5735195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14:cNvPr>
              <p14:cNvContentPartPr/>
              <p14:nvPr/>
            </p14:nvContentPartPr>
            <p14:xfrm>
              <a:off x="10982433" y="2689595"/>
              <a:ext cx="301320" cy="31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4433" y="2671955"/>
                <a:ext cx="33696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9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93 0.0169 L 0.03893 0.0169 C 0.04076 0.01875 0.04271 0.0206 0.04466 0.02222 C 0.05013 0.02616 0.05169 0.025 0.05847 0.02593 C 0.06511 0.03079 0.06289 0.02986 0.07383 0.02986 C 0.09375 0.02986 0.11367 0.02917 0.13347 0.0287 C 0.13698 0.02685 0.14024 0.025 0.14375 0.02338 C 0.14987 0.02083 0.15117 0.02153 0.15677 0.01829 C 0.15951 0.01667 0.16224 0.01481 0.16485 0.01319 C 0.16654 0.01181 0.16823 0.01042 0.16992 0.00926 C 0.17214 0.00787 0.17435 0.00694 0.17643 0.00532 C 0.18138 0.00162 0.18594 -0.00394 0.19102 -0.00625 C 0.19206 -0.00671 0.19297 -0.00694 0.19401 -0.00764 C 0.19597 -0.00903 0.2 -0.01343 0.2013 -0.01551 C 0.203 -0.01806 0.2043 -0.02407 0.2056 -0.02708 C 0.20677 -0.02986 0.20821 -0.03194 0.20925 -0.03472 C 0.21068 -0.03843 0.21146 -0.04282 0.21289 -0.04653 C 0.21393 -0.04931 0.21537 -0.05162 0.21654 -0.05417 C 0.21979 -0.06157 0.22227 -0.06968 0.22604 -0.07616 L 0.23906 -0.09954 C 0.23985 -0.10093 0.24089 -0.10185 0.24128 -0.10347 C 0.2431 -0.10995 0.24219 -0.10694 0.24427 -0.1125 C 0.24375 -0.12037 0.24323 -0.12801 0.24271 -0.13588 C 0.24258 -0.13889 0.24232 -0.1419 0.24206 -0.14491 C 0.24024 -0.16065 0.24102 -0.15 0.23841 -0.16551 C 0.23802 -0.16782 0.23815 -0.17014 0.23763 -0.17199 C 0.23685 -0.17569 0.23555 -0.17894 0.23477 -0.18241 C 0.23151 -0.19745 0.23412 -0.1919 0.23034 -0.20324 C 0.22188 -0.22917 0.23164 -0.19884 0.22526 -0.21482 C 0.22461 -0.21644 0.22448 -0.21852 0.22383 -0.21991 C 0.22305 -0.22199 0.22188 -0.22338 0.22097 -0.22523 C 0.21966 -0.22778 0.21862 -0.23056 0.21732 -0.23287 C 0.21589 -0.23542 0.21419 -0.23704 0.21289 -0.23935 C 0.21198 -0.24097 0.21159 -0.24306 0.21068 -0.24468 C 0.2086 -0.24861 0.20638 -0.25232 0.20417 -0.25625 C 0.20365 -0.25718 0.20326 -0.2581 0.20274 -0.2588 C 0.20196 -0.25972 0.2013 -0.26065 0.20052 -0.26134 C 0.19844 -0.26319 0.19453 -0.26551 0.19245 -0.26667 C 0.18724 -0.26968 0.19375 -0.26597 0.18737 -0.26921 C 0.18672 -0.26968 0.18594 -0.27037 0.18529 -0.2706 C 0.18281 -0.27107 0.18034 -0.2713 0.178 -0.27176 C 0.17722 -0.27269 0.17656 -0.27384 0.17578 -0.27431 C 0.17487 -0.275 0.16979 -0.27685 0.16927 -0.27685 C 0.16823 -0.27176 0.16849 -0.27454 0.16849 -0.26921 L 0.16849 -0.26921 " pathEditMode="relative" ptsTypes="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How to do it?</a:t>
            </a:r>
          </a:p>
        </p:txBody>
      </p:sp>
    </p:spTree>
    <p:extLst>
      <p:ext uri="{BB962C8B-B14F-4D97-AF65-F5344CB8AC3E}">
        <p14:creationId xmlns:p14="http://schemas.microsoft.com/office/powerpoint/2010/main" val="1816564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078" y="4105349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14:cNvPr>
              <p14:cNvContentPartPr/>
              <p14:nvPr/>
            </p14:nvContentPartPr>
            <p14:xfrm>
              <a:off x="10982433" y="2689595"/>
              <a:ext cx="301320" cy="31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4433" y="2671955"/>
                <a:ext cx="336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14:cNvPr>
              <p14:cNvContentPartPr/>
              <p14:nvPr/>
            </p14:nvContentPartPr>
            <p14:xfrm>
              <a:off x="11211393" y="4267115"/>
              <a:ext cx="293760" cy="35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3393" y="4249115"/>
                <a:ext cx="3294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8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76 -0.08056 L 0.01276 -0.08056 C 0.01276 -0.08195 0.0142 -0.12523 0.0099 -0.1375 C 0.00847 -0.14144 0.00599 -0.14097 0.00404 -0.14283 C 0.00326 -0.14352 0.00261 -0.14445 0.00183 -0.14537 C 0.0013 -0.14884 0.00117 -0.15255 0.00039 -0.15579 C -2.70833E-6 -0.15741 -0.00117 -0.1581 -0.00182 -0.15972 C -0.00247 -0.16111 -0.0026 -0.1632 -0.00325 -0.16482 C -0.00455 -0.16759 -0.00638 -0.16968 -0.00768 -0.17246 C -0.01159 -0.18148 -0.0095 -0.17709 -0.01419 -0.18542 C -0.01471 -0.18634 -0.0151 -0.1875 -0.01562 -0.18796 L -0.01784 -0.19074 C -0.02343 -0.20394 -0.01575 -0.18634 -0.0237 -0.20232 C -0.02422 -0.20347 -0.02448 -0.20509 -0.02513 -0.20625 C -0.02604 -0.20787 -0.02903 -0.21111 -0.03021 -0.21273 C -0.03073 -0.21435 -0.03073 -0.2169 -0.03164 -0.21783 C -0.03333 -0.21968 -0.03567 -0.21921 -0.0375 -0.22037 L -0.04114 -0.22292 C -0.04453 -0.22894 -0.03997 -0.22199 -0.04622 -0.22685 C -0.05573 -0.23449 -0.04323 -0.22801 -0.05208 -0.23218 C -0.05846 -0.24121 -0.05299 -0.23403 -0.05859 -0.23982 C -0.05937 -0.24051 -0.06002 -0.2419 -0.0608 -0.24236 C -0.06224 -0.24329 -0.06367 -0.24329 -0.06523 -0.24375 C -0.07317 -0.2456 -0.07031 -0.24398 -0.07604 -0.2463 C -0.07708 -0.24676 -0.07812 -0.24699 -0.07903 -0.24769 C -0.08008 -0.24838 -0.08086 -0.24954 -0.0819 -0.25023 C -0.08333 -0.25116 -0.08502 -0.25116 -0.08633 -0.25278 C -0.08698 -0.25371 -0.08776 -0.25463 -0.08854 -0.25533 C -0.08945 -0.25625 -0.09049 -0.25695 -0.0914 -0.25787 C -0.09674 -0.26435 -0.08659 -0.25602 -0.09648 -0.2632 C -0.09726 -0.26435 -0.09778 -0.26621 -0.0987 -0.26713 C -0.1 -0.26829 -0.10169 -0.26829 -0.10299 -0.26968 C -0.10729 -0.27338 -0.10495 -0.27199 -0.11028 -0.27338 C -0.11106 -0.27431 -0.11172 -0.27546 -0.1125 -0.27616 C -0.11419 -0.27732 -0.12096 -0.27847 -0.122 -0.27871 C -0.12317 -0.27894 -0.12435 -0.27963 -0.12565 -0.27986 C -0.12734 -0.28056 -0.12903 -0.28079 -0.13073 -0.28125 C -0.13698 -0.28565 -0.13177 -0.28264 -0.14023 -0.28519 C -0.14427 -0.28634 -0.14179 -0.28611 -0.14531 -0.28773 C -0.15065 -0.29005 -0.14739 -0.28796 -0.15325 -0.29028 C -0.15403 -0.29051 -0.15468 -0.29144 -0.15547 -0.29167 C -0.15716 -0.29213 -0.15885 -0.29236 -0.16054 -0.29283 C -0.16966 -0.29537 -0.15976 -0.29306 -0.17083 -0.29537 C -0.1763 -0.29514 -0.1819 -0.29491 -0.1875 -0.29421 C -0.18828 -0.29398 -0.18893 -0.29306 -0.18971 -0.29283 C -0.19466 -0.29167 -0.19479 -0.29167 -0.19765 -0.29167 L -0.19765 -0.29167 " pathEditMode="relative" ptsTypes="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21172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14:cNvPr>
              <p14:cNvContentPartPr/>
              <p14:nvPr/>
            </p14:nvContentPartPr>
            <p14:xfrm>
              <a:off x="10982433" y="2689595"/>
              <a:ext cx="301320" cy="31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4433" y="2671955"/>
                <a:ext cx="336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14:cNvPr>
              <p14:cNvContentPartPr/>
              <p14:nvPr/>
            </p14:nvContentPartPr>
            <p14:xfrm>
              <a:off x="11211393" y="4267115"/>
              <a:ext cx="293760" cy="35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3393" y="4249115"/>
                <a:ext cx="3294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14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21172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14:cNvPr>
              <p14:cNvContentPartPr/>
              <p14:nvPr/>
            </p14:nvContentPartPr>
            <p14:xfrm>
              <a:off x="10982433" y="2689595"/>
              <a:ext cx="301320" cy="31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4433" y="2671955"/>
                <a:ext cx="336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14:cNvPr>
              <p14:cNvContentPartPr/>
              <p14:nvPr/>
            </p14:nvContentPartPr>
            <p14:xfrm>
              <a:off x="11211393" y="4267115"/>
              <a:ext cx="293760" cy="35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3393" y="4249115"/>
                <a:ext cx="3294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48C828-91B5-4F44-9127-AE2181951EAB}"/>
                  </a:ext>
                </a:extLst>
              </p14:cNvPr>
              <p14:cNvContentPartPr/>
              <p14:nvPr/>
            </p14:nvContentPartPr>
            <p14:xfrm>
              <a:off x="11252793" y="5104115"/>
              <a:ext cx="180720" cy="309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48C828-91B5-4F44-9127-AE2181951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35118" y="5086475"/>
                <a:ext cx="216431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248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007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755" y="2034894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456" y="1921143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>
            <a:off x="11771791" y="2034894"/>
            <a:ext cx="0" cy="32758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14:cNvPr>
              <p14:cNvContentPartPr/>
              <p14:nvPr/>
            </p14:nvContentPartPr>
            <p14:xfrm>
              <a:off x="11167833" y="3568355"/>
              <a:ext cx="195480" cy="28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AA3A8-FB76-4312-BA2F-A7B6AB87D0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50193" y="3550715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14:cNvPr>
              <p14:cNvContentPartPr/>
              <p14:nvPr/>
            </p14:nvContentPartPr>
            <p14:xfrm>
              <a:off x="10146513" y="3275675"/>
              <a:ext cx="1297080" cy="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89F56-5CB3-46BD-94D9-C06CA35816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8873" y="3257675"/>
                <a:ext cx="13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14:cNvPr>
              <p14:cNvContentPartPr/>
              <p14:nvPr/>
            </p14:nvContentPartPr>
            <p14:xfrm>
              <a:off x="10537473" y="2521115"/>
              <a:ext cx="417600" cy="526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C5DDA4-4FE8-48DF-A9B5-B6C95B240E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33" y="2503115"/>
                <a:ext cx="453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14:cNvPr>
              <p14:cNvContentPartPr/>
              <p14:nvPr/>
            </p14:nvContentPartPr>
            <p14:xfrm>
              <a:off x="10982433" y="2689595"/>
              <a:ext cx="301320" cy="31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21039-2A39-46D2-AAA6-95C690B017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64433" y="2671955"/>
                <a:ext cx="336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14:cNvPr>
              <p14:cNvContentPartPr/>
              <p14:nvPr/>
            </p14:nvContentPartPr>
            <p14:xfrm>
              <a:off x="11211393" y="4267115"/>
              <a:ext cx="293760" cy="35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C65E3-4EA9-45A8-9742-93ECE56C99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3393" y="4249115"/>
                <a:ext cx="3294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48C828-91B5-4F44-9127-AE2181951EAB}"/>
                  </a:ext>
                </a:extLst>
              </p14:cNvPr>
              <p14:cNvContentPartPr/>
              <p14:nvPr/>
            </p14:nvContentPartPr>
            <p14:xfrm>
              <a:off x="11252793" y="5104115"/>
              <a:ext cx="180720" cy="309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48C828-91B5-4F44-9127-AE2181951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35118" y="5086475"/>
                <a:ext cx="216431" cy="345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0790597-6AE4-4C7B-A29C-9AEE82A0F919}"/>
              </a:ext>
            </a:extLst>
          </p:cNvPr>
          <p:cNvSpPr/>
          <p:nvPr/>
        </p:nvSpPr>
        <p:spPr>
          <a:xfrm>
            <a:off x="2728277" y="6317135"/>
            <a:ext cx="596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accent3">
                    <a:lumMod val="50000"/>
                  </a:schemeClr>
                </a:solidFill>
              </a:rPr>
              <a:t>Ghajini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Visited each and every friend with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007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18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5A35-851D-4CC3-9209-AD2C9A7D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systematic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702D6-695E-4354-889E-7E9BD3CC4B0A}"/>
              </a:ext>
            </a:extLst>
          </p:cNvPr>
          <p:cNvSpPr/>
          <p:nvPr/>
        </p:nvSpPr>
        <p:spPr>
          <a:xfrm>
            <a:off x="2226539" y="3693479"/>
            <a:ext cx="7536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02122"/>
                </a:solidFill>
                <a:latin typeface="Arial" panose="020B0604020202020204" pitchFamily="34" charset="0"/>
              </a:rPr>
              <a:t>Solution second = ‘Butterfly’ visit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566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6AF74-1D94-42E6-BD73-DE77F857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3" y="2841328"/>
            <a:ext cx="1663036" cy="183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9388D-7CA5-4358-8501-6138A4DF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50" y="2263778"/>
            <a:ext cx="7456829" cy="38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9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6AF74-1D94-42E6-BD73-DE77F857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7" y="2792753"/>
            <a:ext cx="1663036" cy="1837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039" y="2247858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48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547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814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72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How to do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EFBA-8BD3-4C46-9934-39770A71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56" y="2074334"/>
            <a:ext cx="4507088" cy="45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24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D48DBB-5157-467C-91F7-920657A2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47" y="26054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746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 flipV="1">
            <a:off x="11736802" y="2998407"/>
            <a:ext cx="1" cy="2925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AE8CF-8AAA-4A43-8B66-488018FDF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22647" y="2529984"/>
            <a:ext cx="848032" cy="9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3 -0.00741 L 0.03763 -0.00741 C 0.03932 -0.01019 0.04075 -0.0132 0.04271 -0.01528 C 0.05117 -0.02523 0.04258 -0.01204 0.04844 -0.02037 C 0.04909 -0.0213 0.04935 -0.02222 0.05 -0.02315 C 0.0513 -0.025 0.05286 -0.02662 0.05429 -0.02824 C 0.05508 -0.02917 0.05573 -0.03033 0.05651 -0.03079 C 0.05729 -0.03125 0.05794 -0.03148 0.05872 -0.03218 C 0.06536 -0.0375 0.06054 -0.03519 0.06666 -0.03727 C 0.06745 -0.0382 0.0681 -0.03935 0.06888 -0.03982 C 0.06979 -0.04051 0.07083 -0.04074 0.07174 -0.04121 C 0.07252 -0.04167 0.07331 -0.0419 0.07396 -0.04236 C 0.075 -0.04329 0.07591 -0.04421 0.07695 -0.04514 C 0.0776 -0.04583 0.07825 -0.04699 0.07903 -0.04769 C 0.07995 -0.04838 0.08099 -0.04838 0.08203 -0.04884 C 0.08372 -0.04977 0.08646 -0.05185 0.08776 -0.05278 C 0.0888 -0.05371 0.08971 -0.05463 0.09075 -0.05533 C 0.09219 -0.05648 0.09362 -0.05695 0.09505 -0.0581 C 0.09635 -0.0588 0.09752 -0.05972 0.0987 -0.06065 C 0.10013 -0.06158 0.10169 -0.06227 0.10312 -0.0632 C 0.1039 -0.06366 0.10469 -0.06366 0.10534 -0.06458 C 0.11068 -0.07083 0.10429 -0.06389 0.11627 -0.07107 C 0.11901 -0.07269 0.12135 -0.07431 0.12422 -0.07477 C 0.12786 -0.07546 0.13151 -0.0757 0.13515 -0.07616 C 0.13763 -0.07639 0.13997 -0.07732 0.14245 -0.07732 L 0.20807 -0.07732 L 0.20807 -0.07732 " pathEditMode="relative" ptsTypes="AAAAAAAAAAAAAAAAAAAAAAAAA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 flipV="1">
            <a:off x="11736802" y="2998407"/>
            <a:ext cx="1" cy="2925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AE8CF-8AAA-4A43-8B66-488018FDF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06049" y="1900570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14:cNvPr>
              <p14:cNvContentPartPr/>
              <p14:nvPr/>
            </p14:nvContentPartPr>
            <p14:xfrm>
              <a:off x="11229707" y="5157395"/>
              <a:ext cx="320400" cy="28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12067" y="5139755"/>
                <a:ext cx="35604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47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84 -0.01018 L 0.03984 -0.01018 L 0.06523 -0.01157 C 0.06771 -0.01181 0.07018 -0.01273 0.07252 -0.01273 C 0.08815 -0.01273 0.10364 -0.01204 0.11914 -0.01157 C 0.13424 -0.00856 0.11614 -0.01181 0.14244 -0.00903 C 0.14466 -0.0088 0.14687 -0.0081 0.14909 -0.00764 C 0.15052 -0.00694 0.15273 -0.00625 0.15416 -0.00509 C 0.1595 -0.00093 0.15455 -0.00347 0.16002 -0.00116 C 0.16067 -0.00023 0.16133 0.00069 0.16211 0.00139 C 0.16315 0.00232 0.16627 0.00347 0.16731 0.00394 C 0.16953 0.00694 0.17044 0.0088 0.17304 0.01042 C 0.17409 0.01111 0.175 0.01134 0.17604 0.01181 C 0.17669 0.01273 0.17734 0.01389 0.17812 0.01435 C 0.17929 0.01505 0.1806 0.01528 0.18177 0.01574 C 0.18281 0.01597 0.18385 0.01644 0.18476 0.0169 C 0.1858 0.01759 0.18672 0.01875 0.18763 0.01944 C 0.18841 0.02014 0.18919 0.02014 0.18984 0.02083 C 0.19062 0.02153 0.19127 0.02269 0.19205 0.02338 C 0.19323 0.02454 0.1944 0.02523 0.1957 0.02593 C 0.19635 0.02639 0.19713 0.02662 0.19791 0.02732 C 0.19869 0.02801 0.19922 0.02917 0.2 0.02986 C 0.20143 0.03102 0.20312 0.03102 0.20442 0.03241 C 0.20586 0.03426 0.20755 0.03542 0.20872 0.03773 C 0.20924 0.03866 0.20963 0.03958 0.21028 0.04028 C 0.21159 0.04213 0.21315 0.04375 0.21458 0.04537 C 0.21536 0.0463 0.21614 0.04699 0.21679 0.04815 C 0.22031 0.0544 0.21588 0.04676 0.22044 0.05324 C 0.22096 0.05394 0.22135 0.05509 0.22187 0.05579 C 0.2233 0.05764 0.225 0.0588 0.2263 0.06111 C 0.22695 0.06227 0.2276 0.06366 0.22838 0.06482 C 0.22981 0.0669 0.23164 0.06782 0.23281 0.07014 C 0.23333 0.07083 0.23372 0.07199 0.23424 0.07269 C 0.23567 0.07454 0.23867 0.07778 0.23867 0.07778 C 0.23932 0.07963 0.24166 0.08588 0.24231 0.08704 C 0.24284 0.08773 0.24375 0.08773 0.24453 0.08819 C 0.24544 0.09005 0.247 0.09097 0.24739 0.09329 C 0.2483 0.09838 0.24752 0.0963 0.24961 0.09977 C 0.24987 0.10116 0.24987 0.10255 0.25026 0.1037 C 0.25104 0.10579 0.25299 0.10787 0.2539 0.10903 C 0.25468 0.11319 0.2539 0.11273 0.25547 0.11273 L 0.25547 0.11273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 flipV="1">
            <a:off x="11736802" y="2998407"/>
            <a:ext cx="1" cy="2925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AE8CF-8AAA-4A43-8B66-488018FDF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0271" y="2708438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14:cNvPr>
              <p14:cNvContentPartPr/>
              <p14:nvPr/>
            </p14:nvContentPartPr>
            <p14:xfrm>
              <a:off x="11229707" y="5157395"/>
              <a:ext cx="320400" cy="28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12067" y="5139755"/>
                <a:ext cx="356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14:cNvPr>
              <p14:cNvContentPartPr/>
              <p14:nvPr/>
            </p14:nvContentPartPr>
            <p14:xfrm>
              <a:off x="11016587" y="4249475"/>
              <a:ext cx="514800" cy="44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8947" y="4231475"/>
                <a:ext cx="550440" cy="4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017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 flipV="1">
            <a:off x="11736802" y="2998407"/>
            <a:ext cx="1" cy="2925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AE8CF-8AAA-4A43-8B66-488018FDF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0271" y="2708438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14:cNvPr>
              <p14:cNvContentPartPr/>
              <p14:nvPr/>
            </p14:nvContentPartPr>
            <p14:xfrm>
              <a:off x="11229707" y="5157395"/>
              <a:ext cx="320400" cy="28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12067" y="5139755"/>
                <a:ext cx="356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14:cNvPr>
              <p14:cNvContentPartPr/>
              <p14:nvPr/>
            </p14:nvContentPartPr>
            <p14:xfrm>
              <a:off x="11016587" y="4249475"/>
              <a:ext cx="514800" cy="44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8947" y="4231475"/>
                <a:ext cx="550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518317-8CE9-4DB7-B9F1-951471716958}"/>
                  </a:ext>
                </a:extLst>
              </p14:cNvPr>
              <p14:cNvContentPartPr/>
              <p14:nvPr/>
            </p14:nvContentPartPr>
            <p14:xfrm>
              <a:off x="10271387" y="3275675"/>
              <a:ext cx="1091880" cy="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518317-8CE9-4DB7-B9F1-9514717169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53747" y="3257675"/>
                <a:ext cx="11275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099864-91D4-403A-A7AE-41D455E1A3B4}"/>
                  </a:ext>
                </a:extLst>
              </p14:cNvPr>
              <p14:cNvContentPartPr/>
              <p14:nvPr/>
            </p14:nvContentPartPr>
            <p14:xfrm>
              <a:off x="10661987" y="2653955"/>
              <a:ext cx="363600" cy="428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099864-91D4-403A-A7AE-41D455E1A3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43987" y="2636315"/>
                <a:ext cx="3992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7F631B-EC16-4983-BFE4-28F45FD772F0}"/>
                  </a:ext>
                </a:extLst>
              </p14:cNvPr>
              <p14:cNvContentPartPr/>
              <p14:nvPr/>
            </p14:nvContentPartPr>
            <p14:xfrm>
              <a:off x="7536827" y="334659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7F631B-EC16-4983-BFE4-28F45FD772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18827" y="332859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3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7662 L -0.00313 0.07662 C -0.00795 0.07894 -0.01654 0.08241 -0.02071 0.08681 C -0.028 0.09468 -0.02032 0.08727 -0.02865 0.09329 C -0.03659 0.09931 -0.02982 0.09584 -0.03594 0.09862 C -0.03868 0.10139 -0.04102 0.10417 -0.04401 0.10625 C -0.04662 0.10811 -0.04935 0.1095 -0.05196 0.11158 C -0.05664 0.11482 -0.06107 0.11922 -0.06576 0.12176 L -0.07305 0.1257 C -0.07526 0.12686 -0.07748 0.12848 -0.07969 0.12963 C -0.08256 0.13102 -0.08555 0.13195 -0.08842 0.13357 C -0.09115 0.13496 -0.09362 0.13727 -0.09636 0.13866 C -0.09857 0.13982 -0.10078 0.14005 -0.103 0.14121 C -0.10495 0.14237 -0.11042 0.14723 -0.11237 0.14908 C -0.11368 0.15024 -0.11472 0.15186 -0.11602 0.15301 C -0.11771 0.15417 -0.11953 0.1544 -0.1211 0.15556 C -0.12318 0.15695 -0.125 0.15903 -0.12696 0.16065 C -0.1293 0.1625 -0.13177 0.16412 -0.13425 0.16575 C -0.13542 0.16667 -0.13672 0.16737 -0.13789 0.16852 C -0.13933 0.16968 -0.14076 0.1713 -0.14232 0.17223 C -0.1444 0.17385 -0.14675 0.17454 -0.14883 0.17616 C -0.15013 0.17732 -0.15118 0.17917 -0.15248 0.1801 C -0.15391 0.18125 -0.15547 0.18149 -0.15677 0.18264 C -0.1586 0.18426 -0.16016 0.18658 -0.16198 0.18797 C -0.16381 0.18912 -0.16589 0.18936 -0.16771 0.19051 C -0.16993 0.19167 -0.17696 0.19746 -0.178 0.19815 C -0.18464 0.20278 -0.18125 0.19885 -0.18737 0.20348 C -0.18894 0.20463 -0.19024 0.20649 -0.1918 0.20741 C -0.19336 0.20811 -0.19519 0.20811 -0.19688 0.20857 C -0.19779 0.2088 -0.19883 0.2095 -0.19974 0.20996 C -0.20078 0.21065 -0.2017 0.21181 -0.20274 0.2125 C -0.20391 0.2132 -0.20508 0.2132 -0.20638 0.21366 C -0.20834 0.21459 -0.21016 0.21551 -0.21211 0.21644 C -0.21315 0.2169 -0.2142 0.2169 -0.21511 0.2176 C -0.21628 0.21852 -0.21745 0.21945 -0.21875 0.22014 C -0.22019 0.22107 -0.22162 0.22176 -0.22305 0.22292 C -0.22409 0.22362 -0.225 0.22477 -0.22605 0.22547 C -0.22709 0.22616 -0.23164 0.22778 -0.23256 0.22801 C -0.24284 0.23125 -0.23151 0.22732 -0.2405 0.23056 C -0.24974 0.24051 -0.23828 0.22917 -0.24857 0.23588 C -0.25065 0.23704 -0.25235 0.23982 -0.25443 0.24098 C -0.25508 0.24144 -0.25586 0.2419 -0.25651 0.24237 C -0.25756 0.24283 -0.2586 0.24283 -0.25951 0.24352 C -0.26055 0.24422 -0.26133 0.24537 -0.26237 0.24607 C -0.26328 0.24676 -0.26433 0.24676 -0.26537 0.24746 C -0.26628 0.24815 -0.26732 0.24885 -0.26823 0.25 C -0.26875 0.2507 -0.26901 0.25209 -0.26967 0.25255 C -0.27058 0.25348 -0.27162 0.25348 -0.27253 0.25394 C -0.27409 0.25463 -0.27539 0.25625 -0.27696 0.25649 C -0.29388 0.25857 -0.28373 0.25764 -0.30756 0.25903 C -0.3125 0.26135 -0.30873 0.25973 -0.3155 0.26158 C -0.328 0.26505 -0.31029 0.26065 -0.32578 0.26436 C -0.32748 0.26459 -0.32917 0.26505 -0.33086 0.26551 C -0.33203 0.26598 -0.33321 0.26644 -0.33451 0.2669 C -0.33646 0.26737 -0.33842 0.2676 -0.34024 0.26806 C -0.34154 0.26852 -0.34271 0.26899 -0.34388 0.26945 C -0.35183 0.27176 -0.34636 0.26945 -0.35196 0.272 C -0.35274 0.27292 -0.35339 0.27385 -0.35417 0.27454 C -0.35482 0.27524 -0.3556 0.27547 -0.35638 0.27593 C -0.36602 0.28241 -0.35469 0.27547 -0.36289 0.27987 C -0.36433 0.28056 -0.36576 0.28172 -0.36719 0.28241 C -0.36914 0.28334 -0.37123 0.2838 -0.37305 0.28496 L -0.38399 0.29144 C -0.38763 0.29329 -0.39128 0.29468 -0.39493 0.29676 C -0.41901 0.31019 -0.40612 0.30695 -0.4211 0.3095 C -0.43855 0.31737 -0.42201 0.31065 -0.43646 0.31482 C -0.43881 0.31551 -0.44128 0.31644 -0.44375 0.31737 C -0.44545 0.31806 -0.44701 0.31945 -0.44883 0.31991 C -0.45222 0.32107 -0.4556 0.32153 -0.45899 0.32246 C -0.46042 0.32292 -0.46185 0.32338 -0.46328 0.32385 C -0.46185 0.32524 -0.46055 0.32662 -0.45899 0.32778 C -0.45677 0.32917 -0.45026 0.32987 -0.44883 0.33033 C -0.44414 0.33172 -0.44167 0.3338 -0.43711 0.33426 C -0.42943 0.33496 -0.42162 0.33496 -0.41381 0.33542 C -0.41042 0.33588 -0.40703 0.33612 -0.40365 0.33681 C -0.40248 0.33704 -0.40118 0.33774 -0.4 0.3382 C -0.3974 0.33866 -0.39467 0.33889 -0.39206 0.33936 C -0.39115 0.33982 -0.3862 0.34306 -0.38477 0.34329 C -0.37618 0.34468 -0.37474 0.34445 -0.36875 0.34445 L -0.3694 0.34445 " pathEditMode="relative" ptsTypes="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 flipV="1">
            <a:off x="11736802" y="2998407"/>
            <a:ext cx="1" cy="2925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AE8CF-8AAA-4A43-8B66-488018FDF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5005" y="4937669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14:cNvPr>
              <p14:cNvContentPartPr/>
              <p14:nvPr/>
            </p14:nvContentPartPr>
            <p14:xfrm>
              <a:off x="11229707" y="5157395"/>
              <a:ext cx="320400" cy="28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12067" y="5139755"/>
                <a:ext cx="356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14:cNvPr>
              <p14:cNvContentPartPr/>
              <p14:nvPr/>
            </p14:nvContentPartPr>
            <p14:xfrm>
              <a:off x="11016587" y="4249475"/>
              <a:ext cx="514800" cy="44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8947" y="4231475"/>
                <a:ext cx="550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518317-8CE9-4DB7-B9F1-951471716958}"/>
                  </a:ext>
                </a:extLst>
              </p14:cNvPr>
              <p14:cNvContentPartPr/>
              <p14:nvPr/>
            </p14:nvContentPartPr>
            <p14:xfrm>
              <a:off x="10271387" y="3275675"/>
              <a:ext cx="1091880" cy="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518317-8CE9-4DB7-B9F1-9514717169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53747" y="3257675"/>
                <a:ext cx="11275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099864-91D4-403A-A7AE-41D455E1A3B4}"/>
                  </a:ext>
                </a:extLst>
              </p14:cNvPr>
              <p14:cNvContentPartPr/>
              <p14:nvPr/>
            </p14:nvContentPartPr>
            <p14:xfrm>
              <a:off x="10661987" y="2653955"/>
              <a:ext cx="363600" cy="428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099864-91D4-403A-A7AE-41D455E1A3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43987" y="2636315"/>
                <a:ext cx="3992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7F631B-EC16-4983-BFE4-28F45FD772F0}"/>
                  </a:ext>
                </a:extLst>
              </p14:cNvPr>
              <p14:cNvContentPartPr/>
              <p14:nvPr/>
            </p14:nvContentPartPr>
            <p14:xfrm>
              <a:off x="7536827" y="334659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7F631B-EC16-4983-BFE4-28F45FD772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18827" y="33285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41FFAF-DF48-45B2-84F9-624060F8B3A2}"/>
                  </a:ext>
                </a:extLst>
              </p14:cNvPr>
              <p14:cNvContentPartPr/>
              <p14:nvPr/>
            </p14:nvContentPartPr>
            <p14:xfrm>
              <a:off x="11149067" y="3470795"/>
              <a:ext cx="338400" cy="320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41FFAF-DF48-45B2-84F9-624060F8B3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31427" y="3452795"/>
                <a:ext cx="37404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7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6 0.00787 L -0.04466 0.00787 C -0.04662 0.00811 -0.05469 0.00857 -0.05859 0.01158 C -0.0612 0.01366 -0.06745 0.01991 -0.06953 0.022 C -0.07292 0.0257 -0.07617 0.0301 -0.07969 0.03357 C -0.0819 0.03588 -0.08412 0.03774 -0.0862 0.04005 C -0.09753 0.05348 -0.08412 0.04075 -0.09492 0.05047 C -0.09831 0.05926 -0.09401 0.04885 -0.1 0.0595 C -0.10091 0.06112 -0.10143 0.0632 -0.10221 0.06482 C -0.10313 0.06621 -0.1043 0.06713 -0.10521 0.06852 C -0.10573 0.06968 -0.10599 0.0713 -0.10664 0.07246 C -0.10768 0.07477 -0.10898 0.07686 -0.11029 0.07894 C -0.11094 0.08033 -0.11185 0.08125 -0.1125 0.08287 C -0.11523 0.09098 -0.11393 0.08704 -0.11602 0.09445 C -0.11589 0.10093 -0.11615 0.10764 -0.11537 0.11389 C -0.1151 0.11598 -0.11406 0.1176 -0.11315 0.11922 C -0.10703 0.12917 -0.10807 0.12639 -0.10221 0.13218 C -0.10052 0.1338 -0.0987 0.13519 -0.09714 0.13727 C -0.09557 0.13912 -0.09453 0.14237 -0.09284 0.14375 C -0.08815 0.14769 -0.08294 0.14908 -0.07826 0.15278 C -0.06354 0.16436 -0.06966 0.16088 -0.06003 0.16575 C -0.05885 0.16713 -0.05768 0.16875 -0.05638 0.16968 C -0.05495 0.17061 -0.05352 0.17037 -0.05195 0.17084 C -0.05078 0.1713 -0.04961 0.17176 -0.04831 0.17223 C -0.0474 0.17269 -0.04648 0.17315 -0.04544 0.17362 C -0.04349 0.17408 -0.04154 0.17431 -0.03958 0.17477 C -0.03841 0.17524 -0.03724 0.17593 -0.03594 0.17616 C -0.03086 0.17709 -0.02578 0.17778 -0.0207 0.17871 C -0.01419 0.17987 -0.00638 0.18172 0.00039 0.18264 C 0.00482 0.18311 0.00911 0.18357 0.01354 0.1838 C 0.01575 0.18519 0.01784 0.18727 0.02005 0.18774 C 0.03372 0.19098 0.04102 0.1882 0.05508 0.18519 C 0.05625 0.18496 0.05742 0.18426 0.05872 0.1838 C 0.06107 0.18311 0.06432 0.18241 0.06667 0.18125 C 0.06836 0.18056 0.07005 0.1794 0.07174 0.17871 C 0.07383 0.17801 0.07904 0.17709 0.08125 0.17616 C 0.08346 0.175 0.08555 0.17338 0.08776 0.17223 C 0.08906 0.17153 0.09023 0.17153 0.09141 0.17084 C 0.09245 0.17061 0.09336 0.17014 0.0944 0.16968 C 0.0974 0.16852 0.09922 0.16806 0.10234 0.16713 C 0.10338 0.16575 0.10417 0.16412 0.10534 0.1632 C 0.10638 0.16227 0.10768 0.16227 0.10898 0.16181 C 0.11536 0.15973 0.11419 0.16042 0.12279 0.15926 C 0.12565 0.15834 0.12852 0.15741 0.13151 0.15672 C 0.13372 0.15625 0.13594 0.15625 0.13802 0.15533 C 0.14154 0.15417 0.14479 0.15116 0.14831 0.15024 C 0.14974 0.14977 0.15117 0.14954 0.1526 0.14885 C 0.15338 0.14862 0.15404 0.14792 0.15482 0.14769 C 0.15573 0.14723 0.15677 0.14676 0.15768 0.1463 C 0.15846 0.14607 0.15911 0.14537 0.1599 0.14514 C 0.16133 0.14445 0.16276 0.14422 0.16432 0.14375 C 0.16979 0.14237 0.17213 0.14213 0.17812 0.14121 L 0.18463 0.13727 C 0.18542 0.13681 0.18607 0.13635 0.18685 0.13588 L 0.19049 0.13473 C 0.19193 0.13426 0.19336 0.1338 0.19479 0.13334 C 0.19583 0.13311 0.19687 0.13264 0.19779 0.13218 C 0.2 0.13079 0.2043 0.12825 0.2043 0.12825 C 0.20781 0.11875 0.20573 0.12176 0.21016 0.11783 C 0.21328 0.11829 0.21654 0.11806 0.21966 0.11922 C 0.22044 0.11945 0.22096 0.12107 0.22174 0.12176 C 0.22318 0.12292 0.22461 0.12408 0.22617 0.12431 L 0.23346 0.1257 C 0.24193 0.1294 0.23919 0.12871 0.25534 0.1257 C 0.25599 0.12547 0.25625 0.12385 0.25677 0.12292 C 0.25807 0.11621 0.25664 0.12153 0.25898 0.11644 C 0.2595 0.11528 0.25963 0.11343 0.26042 0.11274 C 0.26289 0.10996 0.26667 0.11019 0.26406 0.11019 L 0.26185 0.11019 " pathEditMode="relative" ptsTypes="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195-1BA0-468F-8861-32631D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4" y="659250"/>
            <a:ext cx="11029616" cy="1013800"/>
          </a:xfrm>
        </p:spPr>
        <p:txBody>
          <a:bodyPr/>
          <a:lstStyle/>
          <a:p>
            <a:r>
              <a:rPr lang="en-US" dirty="0"/>
              <a:t>The Butterfly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14:cNvPr>
              <p14:cNvContentPartPr/>
              <p14:nvPr/>
            </p14:nvContentPartPr>
            <p14:xfrm>
              <a:off x="10187193" y="5706755"/>
              <a:ext cx="132696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0641CE-37C2-41F3-94A2-F93BE9E41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9193" y="5688755"/>
                <a:ext cx="1362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14:cNvPr>
              <p14:cNvContentPartPr/>
              <p14:nvPr/>
            </p14:nvContentPartPr>
            <p14:xfrm>
              <a:off x="10613793" y="5874515"/>
              <a:ext cx="270000" cy="59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D1C3EE-A977-4F6E-80B8-EE934A0CB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6153" y="5856875"/>
                <a:ext cx="305640" cy="6328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824EF3-A29E-4B9E-841B-B7A01B6A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995" y="2262177"/>
            <a:ext cx="7475211" cy="40197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1C97B5-FD53-46F3-AC28-536410E5F434}"/>
              </a:ext>
            </a:extLst>
          </p:cNvPr>
          <p:cNvCxnSpPr/>
          <p:nvPr/>
        </p:nvCxnSpPr>
        <p:spPr>
          <a:xfrm>
            <a:off x="9845336" y="1961965"/>
            <a:ext cx="0" cy="4776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14:cNvPr>
              <p14:cNvContentPartPr/>
              <p14:nvPr/>
            </p14:nvContentPartPr>
            <p14:xfrm>
              <a:off x="11149833" y="6160715"/>
              <a:ext cx="381960" cy="31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51E829-2A04-46B2-A223-FBBF8072D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2193" y="6143075"/>
                <a:ext cx="417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14:cNvPr>
              <p14:cNvContentPartPr/>
              <p14:nvPr/>
            </p14:nvContentPartPr>
            <p14:xfrm>
              <a:off x="10594353" y="5042195"/>
              <a:ext cx="467280" cy="53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0945E4-0053-4CBD-8506-C8812948D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6367" y="5024555"/>
                <a:ext cx="502893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14:cNvPr>
              <p14:cNvContentPartPr/>
              <p14:nvPr/>
            </p14:nvContentPartPr>
            <p14:xfrm>
              <a:off x="10231473" y="4846715"/>
              <a:ext cx="1211040" cy="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065DBD-66E9-4622-8A9E-EB12BE4E8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833" y="4829075"/>
                <a:ext cx="124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14:cNvPr>
              <p14:cNvContentPartPr/>
              <p14:nvPr/>
            </p14:nvContentPartPr>
            <p14:xfrm>
              <a:off x="10517673" y="4259915"/>
              <a:ext cx="411480" cy="40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71FD36-90C3-4155-A41A-2242D5A8E0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99673" y="4242275"/>
                <a:ext cx="447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14:cNvPr>
              <p14:cNvContentPartPr/>
              <p14:nvPr/>
            </p14:nvContentPartPr>
            <p14:xfrm>
              <a:off x="10013673" y="3453155"/>
              <a:ext cx="1288440" cy="57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5A9249-BD72-4213-B8D4-35F2488484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033" y="3435155"/>
                <a:ext cx="1324080" cy="61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7C9A0E-D670-4810-BDE9-8AFB82D44DFE}"/>
              </a:ext>
            </a:extLst>
          </p:cNvPr>
          <p:cNvCxnSpPr>
            <a:cxnSpLocks/>
          </p:cNvCxnSpPr>
          <p:nvPr/>
        </p:nvCxnSpPr>
        <p:spPr>
          <a:xfrm flipV="1">
            <a:off x="11736802" y="2998407"/>
            <a:ext cx="1" cy="29251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AE8CF-8AAA-4A43-8B66-488018FDF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0" y="5813465"/>
            <a:ext cx="848032" cy="936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14:cNvPr>
              <p14:cNvContentPartPr/>
              <p14:nvPr/>
            </p14:nvContentPartPr>
            <p14:xfrm>
              <a:off x="11229707" y="5157395"/>
              <a:ext cx="320400" cy="28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7271DA-3499-4C2D-B8CA-A7544046ED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12067" y="5139755"/>
                <a:ext cx="356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14:cNvPr>
              <p14:cNvContentPartPr/>
              <p14:nvPr/>
            </p14:nvContentPartPr>
            <p14:xfrm>
              <a:off x="11016587" y="4249475"/>
              <a:ext cx="514800" cy="44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9EE2A3-B209-4539-A5C5-E841747AD0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8947" y="4231475"/>
                <a:ext cx="550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518317-8CE9-4DB7-B9F1-951471716958}"/>
                  </a:ext>
                </a:extLst>
              </p14:cNvPr>
              <p14:cNvContentPartPr/>
              <p14:nvPr/>
            </p14:nvContentPartPr>
            <p14:xfrm>
              <a:off x="10271387" y="3275675"/>
              <a:ext cx="1091880" cy="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518317-8CE9-4DB7-B9F1-9514717169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53747" y="3257675"/>
                <a:ext cx="11275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099864-91D4-403A-A7AE-41D455E1A3B4}"/>
                  </a:ext>
                </a:extLst>
              </p14:cNvPr>
              <p14:cNvContentPartPr/>
              <p14:nvPr/>
            </p14:nvContentPartPr>
            <p14:xfrm>
              <a:off x="10661987" y="2653955"/>
              <a:ext cx="363600" cy="428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099864-91D4-403A-A7AE-41D455E1A3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43987" y="2636315"/>
                <a:ext cx="3992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7F631B-EC16-4983-BFE4-28F45FD772F0}"/>
                  </a:ext>
                </a:extLst>
              </p14:cNvPr>
              <p14:cNvContentPartPr/>
              <p14:nvPr/>
            </p14:nvContentPartPr>
            <p14:xfrm>
              <a:off x="7536827" y="334659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7F631B-EC16-4983-BFE4-28F45FD772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18827" y="33285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41FFAF-DF48-45B2-84F9-624060F8B3A2}"/>
                  </a:ext>
                </a:extLst>
              </p14:cNvPr>
              <p14:cNvContentPartPr/>
              <p14:nvPr/>
            </p14:nvContentPartPr>
            <p14:xfrm>
              <a:off x="11149067" y="3470795"/>
              <a:ext cx="338400" cy="320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41FFAF-DF48-45B2-84F9-624060F8B3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31427" y="3452795"/>
                <a:ext cx="374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121770-17F4-4E25-A100-258B4808F50C}"/>
                  </a:ext>
                </a:extLst>
              </p14:cNvPr>
              <p14:cNvContentPartPr/>
              <p14:nvPr/>
            </p14:nvContentPartPr>
            <p14:xfrm>
              <a:off x="11300987" y="2716235"/>
              <a:ext cx="354600" cy="303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121770-17F4-4E25-A100-258B4808F5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82987" y="2698235"/>
                <a:ext cx="39024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19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C9AA-3DD4-4CC1-88DF-C530ECD3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think!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F18F0-0FAE-4589-A3E7-788FCDE094B2}"/>
              </a:ext>
            </a:extLst>
          </p:cNvPr>
          <p:cNvSpPr/>
          <p:nvPr/>
        </p:nvSpPr>
        <p:spPr>
          <a:xfrm>
            <a:off x="1692675" y="3639844"/>
            <a:ext cx="88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is the difference between 007 and Butterfly?</a:t>
            </a:r>
          </a:p>
        </p:txBody>
      </p:sp>
    </p:spTree>
    <p:extLst>
      <p:ext uri="{BB962C8B-B14F-4D97-AF65-F5344CB8AC3E}">
        <p14:creationId xmlns:p14="http://schemas.microsoft.com/office/powerpoint/2010/main" val="2863730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B809-5AA2-4566-BE46-7B0A35EB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007 								&amp;                     butterfly 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7C428A-78C5-4828-9959-EE76AB1658B6}"/>
              </a:ext>
            </a:extLst>
          </p:cNvPr>
          <p:cNvCxnSpPr/>
          <p:nvPr/>
        </p:nvCxnSpPr>
        <p:spPr>
          <a:xfrm>
            <a:off x="5734975" y="1846555"/>
            <a:ext cx="0" cy="5011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8B7F3D-6064-4F8F-9583-86088097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84" y="1926750"/>
            <a:ext cx="2009544" cy="4004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3CE41-4665-4CB2-A989-F1F26F92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20" y="1948437"/>
            <a:ext cx="2081900" cy="3858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1BA783-1D95-41E3-95BD-3E26A14ED5F7}"/>
                  </a:ext>
                </a:extLst>
              </p14:cNvPr>
              <p14:cNvContentPartPr/>
              <p14:nvPr/>
            </p14:nvContentPartPr>
            <p14:xfrm>
              <a:off x="1820027" y="5304214"/>
              <a:ext cx="165960" cy="30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1BA783-1D95-41E3-95BD-3E26A14ED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2027" y="5286214"/>
                <a:ext cx="2016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49F4FA-B097-473A-A6E1-FB98FE266473}"/>
                  </a:ext>
                </a:extLst>
              </p14:cNvPr>
              <p14:cNvContentPartPr/>
              <p14:nvPr/>
            </p14:nvContentPartPr>
            <p14:xfrm>
              <a:off x="1678547" y="3251494"/>
              <a:ext cx="229680" cy="29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49F4FA-B097-473A-A6E1-FB98FE2664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0547" y="3233494"/>
                <a:ext cx="265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C7D779-D411-47B4-954D-184CA5E4192B}"/>
                  </a:ext>
                </a:extLst>
              </p14:cNvPr>
              <p14:cNvContentPartPr/>
              <p14:nvPr/>
            </p14:nvContentPartPr>
            <p14:xfrm>
              <a:off x="1791947" y="2559574"/>
              <a:ext cx="131400" cy="303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C7D779-D411-47B4-954D-184CA5E419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3947" y="2541934"/>
                <a:ext cx="1670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47ECBD-075A-483B-B131-CDBFA8AAA428}"/>
                  </a:ext>
                </a:extLst>
              </p14:cNvPr>
              <p14:cNvContentPartPr/>
              <p14:nvPr/>
            </p14:nvContentPartPr>
            <p14:xfrm>
              <a:off x="1695107" y="3857374"/>
              <a:ext cx="289080" cy="361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47ECBD-075A-483B-B131-CDBFA8AAA4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7467" y="3839734"/>
                <a:ext cx="3247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578A6B-04E9-4EDF-BF72-828D61F401AE}"/>
                  </a:ext>
                </a:extLst>
              </p14:cNvPr>
              <p14:cNvContentPartPr/>
              <p14:nvPr/>
            </p14:nvContentPartPr>
            <p14:xfrm>
              <a:off x="1764227" y="4521934"/>
              <a:ext cx="203400" cy="25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578A6B-04E9-4EDF-BF72-828D61F40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6259" y="4504269"/>
                <a:ext cx="238977" cy="28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8B56BCA-399C-409A-A710-B40AD7982995}"/>
                  </a:ext>
                </a:extLst>
              </p14:cNvPr>
              <p14:cNvContentPartPr/>
              <p14:nvPr/>
            </p14:nvContentPartPr>
            <p14:xfrm>
              <a:off x="8089787" y="5337540"/>
              <a:ext cx="9360" cy="31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8B56BCA-399C-409A-A710-B40AD79829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72147" y="5319900"/>
                <a:ext cx="45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BD60D7-8910-431F-9958-DF62EAF8C021}"/>
                  </a:ext>
                </a:extLst>
              </p14:cNvPr>
              <p14:cNvContentPartPr/>
              <p14:nvPr/>
            </p14:nvContentPartPr>
            <p14:xfrm>
              <a:off x="8098787" y="4627620"/>
              <a:ext cx="256680" cy="241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BD60D7-8910-431F-9958-DF62EAF8C0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0787" y="4609620"/>
                <a:ext cx="292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FCC4E5-CAA0-430E-84B1-6AAD7EAA2C30}"/>
                  </a:ext>
                </a:extLst>
              </p14:cNvPr>
              <p14:cNvContentPartPr/>
              <p14:nvPr/>
            </p14:nvContentPartPr>
            <p14:xfrm>
              <a:off x="8081867" y="3934980"/>
              <a:ext cx="150840" cy="28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FCC4E5-CAA0-430E-84B1-6AAD7EAA2C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3867" y="3917340"/>
                <a:ext cx="186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BC9B620-CCF2-407C-9ED4-0E2BFF4FA50B}"/>
                  </a:ext>
                </a:extLst>
              </p14:cNvPr>
              <p14:cNvContentPartPr/>
              <p14:nvPr/>
            </p14:nvContentPartPr>
            <p14:xfrm>
              <a:off x="7969907" y="3299580"/>
              <a:ext cx="261720" cy="25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BC9B620-CCF2-407C-9ED4-0E2BFF4FA5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51907" y="3281580"/>
                <a:ext cx="2973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E9AB6B2-644A-4A17-AC10-7B60AEE28397}"/>
                  </a:ext>
                </a:extLst>
              </p14:cNvPr>
              <p14:cNvContentPartPr/>
              <p14:nvPr/>
            </p14:nvContentPartPr>
            <p14:xfrm>
              <a:off x="8125067" y="2584980"/>
              <a:ext cx="204480" cy="372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E9AB6B2-644A-4A17-AC10-7B60AEE283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07427" y="2566980"/>
                <a:ext cx="240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B32294-D68A-47F3-8682-7EA10C359EE1}"/>
                  </a:ext>
                </a:extLst>
              </p14:cNvPr>
              <p14:cNvContentPartPr/>
              <p14:nvPr/>
            </p14:nvContentPartPr>
            <p14:xfrm>
              <a:off x="1285787" y="6195866"/>
              <a:ext cx="294480" cy="417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B32294-D68A-47F3-8682-7EA10C359E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68125" y="6177850"/>
                <a:ext cx="330164" cy="453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AE78B4-5088-40BC-AA95-0337C9F2043A}"/>
                  </a:ext>
                </a:extLst>
              </p14:cNvPr>
              <p14:cNvContentPartPr/>
              <p14:nvPr/>
            </p14:nvContentPartPr>
            <p14:xfrm>
              <a:off x="1908227" y="6193706"/>
              <a:ext cx="348840" cy="392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AE78B4-5088-40BC-AA95-0337C9F204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90227" y="6175706"/>
                <a:ext cx="3844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CBADD4E-5EFE-4B9C-ACE3-8AE767F411B3}"/>
                  </a:ext>
                </a:extLst>
              </p14:cNvPr>
              <p14:cNvContentPartPr/>
              <p14:nvPr/>
            </p14:nvContentPartPr>
            <p14:xfrm>
              <a:off x="2529227" y="6187586"/>
              <a:ext cx="205200" cy="428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CBADD4E-5EFE-4B9C-ACE3-8AE767F411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1587" y="6169586"/>
                <a:ext cx="2408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94586F9-28DD-4DF6-8DA5-31CCD6191560}"/>
                  </a:ext>
                </a:extLst>
              </p14:cNvPr>
              <p14:cNvContentPartPr/>
              <p14:nvPr/>
            </p14:nvContentPartPr>
            <p14:xfrm>
              <a:off x="2902187" y="6174986"/>
              <a:ext cx="231480" cy="32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94586F9-28DD-4DF6-8DA5-31CCD61915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4187" y="6157346"/>
                <a:ext cx="2671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31B57DB-5F6D-4E06-85F8-AA3861194645}"/>
                  </a:ext>
                </a:extLst>
              </p14:cNvPr>
              <p14:cNvContentPartPr/>
              <p14:nvPr/>
            </p14:nvContentPartPr>
            <p14:xfrm>
              <a:off x="3274787" y="6158426"/>
              <a:ext cx="488880" cy="485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31B57DB-5F6D-4E06-85F8-AA38611946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57160" y="6140426"/>
                <a:ext cx="524494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2AD790-EDAE-4505-B0FA-5B16A74C73D5}"/>
                  </a:ext>
                </a:extLst>
              </p14:cNvPr>
              <p14:cNvContentPartPr/>
              <p14:nvPr/>
            </p14:nvContentPartPr>
            <p14:xfrm>
              <a:off x="6818627" y="6142226"/>
              <a:ext cx="807480" cy="599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2AD790-EDAE-4505-B0FA-5B16A74C73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00627" y="6124586"/>
                <a:ext cx="8431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A2A81B3-6DEC-44B3-ADC8-7B731E65FB73}"/>
                  </a:ext>
                </a:extLst>
              </p14:cNvPr>
              <p14:cNvContentPartPr/>
              <p14:nvPr/>
            </p14:nvContentPartPr>
            <p14:xfrm>
              <a:off x="6383747" y="6166346"/>
              <a:ext cx="246960" cy="39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A2A81B3-6DEC-44B3-ADC8-7B731E65FB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5773" y="6148706"/>
                <a:ext cx="282548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96FC14-CD83-49A5-BB52-9FE30C90194E}"/>
                  </a:ext>
                </a:extLst>
              </p14:cNvPr>
              <p14:cNvContentPartPr/>
              <p14:nvPr/>
            </p14:nvContentPartPr>
            <p14:xfrm>
              <a:off x="8644547" y="6257786"/>
              <a:ext cx="313920" cy="492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96FC14-CD83-49A5-BB52-9FE30C9019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26907" y="6239786"/>
                <a:ext cx="349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C0E9E62-9C3A-4FCC-8C9F-E2F59B9DF122}"/>
                  </a:ext>
                </a:extLst>
              </p14:cNvPr>
              <p14:cNvContentPartPr/>
              <p14:nvPr/>
            </p14:nvContentPartPr>
            <p14:xfrm>
              <a:off x="7969907" y="6231866"/>
              <a:ext cx="377280" cy="561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C0E9E62-9C3A-4FCC-8C9F-E2F59B9DF1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1907" y="6214226"/>
                <a:ext cx="412920" cy="5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008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C9FB-9495-4410-9B07-7CA88291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007 								&amp;                     butterfly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359D2-0137-4935-AA68-0CABC740DD50}"/>
              </a:ext>
            </a:extLst>
          </p:cNvPr>
          <p:cNvSpPr/>
          <p:nvPr/>
        </p:nvSpPr>
        <p:spPr>
          <a:xfrm>
            <a:off x="1068973" y="2383200"/>
            <a:ext cx="992162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only difference between 007 and Butterfly is :</a:t>
            </a:r>
          </a:p>
          <a:p>
            <a:r>
              <a:rPr lang="en-US" sz="2800" dirty="0"/>
              <a:t>	The way we chose to pick element’s</a:t>
            </a:r>
          </a:p>
          <a:p>
            <a:endParaRPr lang="en-US" sz="2800" dirty="0"/>
          </a:p>
          <a:p>
            <a:r>
              <a:rPr lang="en-US" sz="2800" dirty="0"/>
              <a:t>Stack Data Structure best fits for the picking of element’s for 007,</a:t>
            </a:r>
          </a:p>
          <a:p>
            <a:r>
              <a:rPr lang="en-US" sz="2800" dirty="0"/>
              <a:t>	007 is commonly known as Depth First Search (DFS)</a:t>
            </a:r>
          </a:p>
          <a:p>
            <a:endParaRPr lang="en-US" sz="2800" dirty="0"/>
          </a:p>
          <a:p>
            <a:r>
              <a:rPr lang="en-US" sz="2800" dirty="0"/>
              <a:t>Queue Data Structure best fits for the picking of the element’s for </a:t>
            </a:r>
          </a:p>
          <a:p>
            <a:r>
              <a:rPr lang="en-US" sz="2800" dirty="0"/>
              <a:t> 	Butterfly , Butterfly is commonly known as Breadth First Search</a:t>
            </a:r>
          </a:p>
          <a:p>
            <a:r>
              <a:rPr lang="en-US" sz="2800" dirty="0"/>
              <a:t>	(BFS)</a:t>
            </a:r>
          </a:p>
        </p:txBody>
      </p:sp>
    </p:spTree>
    <p:extLst>
      <p:ext uri="{BB962C8B-B14F-4D97-AF65-F5344CB8AC3E}">
        <p14:creationId xmlns:p14="http://schemas.microsoft.com/office/powerpoint/2010/main" val="148889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The problem!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207A8-A422-41C6-A2E3-C87520D29E59}"/>
              </a:ext>
            </a:extLst>
          </p:cNvPr>
          <p:cNvSpPr/>
          <p:nvPr/>
        </p:nvSpPr>
        <p:spPr>
          <a:xfrm>
            <a:off x="3032526" y="2363802"/>
            <a:ext cx="512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Imagine, you have to visit 5 friends in five cities  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33AF8C-AA29-4563-A11F-355A37FF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19" y="3188468"/>
            <a:ext cx="6710720" cy="36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35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C9FB-9495-4410-9B07-7CA88291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recap!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3BEF9D-2C46-47A5-A89D-92C84229B177}"/>
              </a:ext>
            </a:extLst>
          </p:cNvPr>
          <p:cNvSpPr/>
          <p:nvPr/>
        </p:nvSpPr>
        <p:spPr>
          <a:xfrm>
            <a:off x="1171852" y="2990122"/>
            <a:ext cx="2032986" cy="345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2EB8BA-E485-484D-923A-146AB4A148AF}"/>
              </a:ext>
            </a:extLst>
          </p:cNvPr>
          <p:cNvCxnSpPr/>
          <p:nvPr/>
        </p:nvCxnSpPr>
        <p:spPr>
          <a:xfrm>
            <a:off x="1171852" y="5604422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46E815-E114-44F1-BCCF-C4B760ECBE52}"/>
              </a:ext>
            </a:extLst>
          </p:cNvPr>
          <p:cNvCxnSpPr/>
          <p:nvPr/>
        </p:nvCxnSpPr>
        <p:spPr>
          <a:xfrm>
            <a:off x="1171852" y="5016016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28785B-192C-4A32-A99D-3649BEBB9D3C}"/>
              </a:ext>
            </a:extLst>
          </p:cNvPr>
          <p:cNvCxnSpPr/>
          <p:nvPr/>
        </p:nvCxnSpPr>
        <p:spPr>
          <a:xfrm>
            <a:off x="1171852" y="4351933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CC9B8-B47C-48A3-9248-6BE619EF97A5}"/>
              </a:ext>
            </a:extLst>
          </p:cNvPr>
          <p:cNvCxnSpPr/>
          <p:nvPr/>
        </p:nvCxnSpPr>
        <p:spPr>
          <a:xfrm>
            <a:off x="1171852" y="3705342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E812C1-5B55-42E6-AE83-97797337CE35}"/>
              </a:ext>
            </a:extLst>
          </p:cNvPr>
          <p:cNvSpPr/>
          <p:nvPr/>
        </p:nvSpPr>
        <p:spPr>
          <a:xfrm>
            <a:off x="1732754" y="6456271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>
                <a:solidFill>
                  <a:schemeClr val="tx2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61F9C-051C-4A88-A63D-4DA116C937DE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4F13A2-3F56-4EF7-B48C-AF0937B1CE21}"/>
              </a:ext>
            </a:extLst>
          </p:cNvPr>
          <p:cNvSpPr/>
          <p:nvPr/>
        </p:nvSpPr>
        <p:spPr>
          <a:xfrm>
            <a:off x="6622743" y="5142045"/>
            <a:ext cx="4203578" cy="101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AAE7E4-84D2-42CC-A8D4-20A79309B800}"/>
              </a:ext>
            </a:extLst>
          </p:cNvPr>
          <p:cNvCxnSpPr/>
          <p:nvPr/>
        </p:nvCxnSpPr>
        <p:spPr>
          <a:xfrm>
            <a:off x="7297445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B1BBD-A2A5-4D5B-BB63-DD239FDB00B4}"/>
              </a:ext>
            </a:extLst>
          </p:cNvPr>
          <p:cNvCxnSpPr/>
          <p:nvPr/>
        </p:nvCxnSpPr>
        <p:spPr>
          <a:xfrm>
            <a:off x="7973628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310AE-1AB5-4907-B998-0C745E3C412D}"/>
              </a:ext>
            </a:extLst>
          </p:cNvPr>
          <p:cNvCxnSpPr/>
          <p:nvPr/>
        </p:nvCxnSpPr>
        <p:spPr>
          <a:xfrm>
            <a:off x="8632055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68548-A31D-429B-A8FC-538592B9103D}"/>
              </a:ext>
            </a:extLst>
          </p:cNvPr>
          <p:cNvCxnSpPr/>
          <p:nvPr/>
        </p:nvCxnSpPr>
        <p:spPr>
          <a:xfrm>
            <a:off x="9368902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1144AA-5E57-4396-B0AA-E83E84EF4ADF}"/>
              </a:ext>
            </a:extLst>
          </p:cNvPr>
          <p:cNvCxnSpPr/>
          <p:nvPr/>
        </p:nvCxnSpPr>
        <p:spPr>
          <a:xfrm>
            <a:off x="10132382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2D341-61B6-465E-9731-2C5D51AB7525}"/>
              </a:ext>
            </a:extLst>
          </p:cNvPr>
          <p:cNvCxnSpPr/>
          <p:nvPr/>
        </p:nvCxnSpPr>
        <p:spPr>
          <a:xfrm>
            <a:off x="5566299" y="1885460"/>
            <a:ext cx="0" cy="497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B5444C22-2D23-4F9B-8601-01E2B50432B1}"/>
              </a:ext>
            </a:extLst>
          </p:cNvPr>
          <p:cNvSpPr/>
          <p:nvPr/>
        </p:nvSpPr>
        <p:spPr>
          <a:xfrm flipH="1">
            <a:off x="2689934" y="2053875"/>
            <a:ext cx="1145220" cy="7546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0930DE-A41C-483B-8AC4-94A23A61232E}"/>
              </a:ext>
            </a:extLst>
          </p:cNvPr>
          <p:cNvSpPr/>
          <p:nvPr/>
        </p:nvSpPr>
        <p:spPr>
          <a:xfrm>
            <a:off x="3552637" y="2832858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an item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3A7193F9-697D-480D-98E7-59CCAC5D6500}"/>
              </a:ext>
            </a:extLst>
          </p:cNvPr>
          <p:cNvSpPr/>
          <p:nvPr/>
        </p:nvSpPr>
        <p:spPr>
          <a:xfrm flipH="1">
            <a:off x="488272" y="2050984"/>
            <a:ext cx="1145220" cy="7546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6E8D9-B553-4ECB-8D23-7A8EA229BE21}"/>
              </a:ext>
            </a:extLst>
          </p:cNvPr>
          <p:cNvSpPr/>
          <p:nvPr/>
        </p:nvSpPr>
        <p:spPr>
          <a:xfrm rot="5400000">
            <a:off x="-66903" y="3453551"/>
            <a:ext cx="129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Pop an item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B6E33791-7585-4B0F-A08F-C275A288AE93}"/>
              </a:ext>
            </a:extLst>
          </p:cNvPr>
          <p:cNvSpPr/>
          <p:nvPr/>
        </p:nvSpPr>
        <p:spPr>
          <a:xfrm rot="16200000">
            <a:off x="5729967" y="4926780"/>
            <a:ext cx="723529" cy="8557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FF342-E202-4AFC-B2AF-D5C61A2920DA}"/>
              </a:ext>
            </a:extLst>
          </p:cNvPr>
          <p:cNvSpPr/>
          <p:nvPr/>
        </p:nvSpPr>
        <p:spPr>
          <a:xfrm>
            <a:off x="5720273" y="441151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Dequeue an item</a:t>
            </a: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36E0A841-A735-45D6-8019-E954540EC885}"/>
              </a:ext>
            </a:extLst>
          </p:cNvPr>
          <p:cNvSpPr/>
          <p:nvPr/>
        </p:nvSpPr>
        <p:spPr>
          <a:xfrm rot="10800000">
            <a:off x="10929439" y="4992492"/>
            <a:ext cx="723529" cy="8557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1DE9E4-0210-4E8C-B87D-A9C0C1EA8E5A}"/>
              </a:ext>
            </a:extLst>
          </p:cNvPr>
          <p:cNvSpPr/>
          <p:nvPr/>
        </p:nvSpPr>
        <p:spPr>
          <a:xfrm>
            <a:off x="10137165" y="440075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enqueue an item</a:t>
            </a:r>
          </a:p>
        </p:txBody>
      </p:sp>
    </p:spTree>
    <p:extLst>
      <p:ext uri="{BB962C8B-B14F-4D97-AF65-F5344CB8AC3E}">
        <p14:creationId xmlns:p14="http://schemas.microsoft.com/office/powerpoint/2010/main" val="31779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bit technical 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15B6C6-BEBA-448F-8DA2-77548AABF394}"/>
              </a:ext>
            </a:extLst>
          </p:cNvPr>
          <p:cNvSpPr/>
          <p:nvPr/>
        </p:nvSpPr>
        <p:spPr>
          <a:xfrm>
            <a:off x="2121763" y="2645546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B68D78-539B-4A19-9EB4-C35BBB0E655C}"/>
              </a:ext>
            </a:extLst>
          </p:cNvPr>
          <p:cNvSpPr/>
          <p:nvPr/>
        </p:nvSpPr>
        <p:spPr>
          <a:xfrm>
            <a:off x="6632362" y="461382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CB08AD-E878-417D-AB4E-94237560F527}"/>
              </a:ext>
            </a:extLst>
          </p:cNvPr>
          <p:cNvSpPr/>
          <p:nvPr/>
        </p:nvSpPr>
        <p:spPr>
          <a:xfrm>
            <a:off x="6543586" y="2580443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33231B-0197-47AC-AA15-7361A055D4D2}"/>
              </a:ext>
            </a:extLst>
          </p:cNvPr>
          <p:cNvSpPr/>
          <p:nvPr/>
        </p:nvSpPr>
        <p:spPr>
          <a:xfrm>
            <a:off x="4215413" y="461382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6AC90-F7ED-4D85-8DA7-9F674BF3BC12}"/>
              </a:ext>
            </a:extLst>
          </p:cNvPr>
          <p:cNvSpPr/>
          <p:nvPr/>
        </p:nvSpPr>
        <p:spPr>
          <a:xfrm>
            <a:off x="2121762" y="4613821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51A00A-80A9-46A9-92CF-AC8C303B22B4}"/>
              </a:ext>
            </a:extLst>
          </p:cNvPr>
          <p:cNvSpPr/>
          <p:nvPr/>
        </p:nvSpPr>
        <p:spPr>
          <a:xfrm>
            <a:off x="4215413" y="2580443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69EAF9-5FF8-423B-BC34-94128A269E47}"/>
              </a:ext>
            </a:extLst>
          </p:cNvPr>
          <p:cNvSpPr/>
          <p:nvPr/>
        </p:nvSpPr>
        <p:spPr>
          <a:xfrm>
            <a:off x="8870272" y="366795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58687B-9928-4A9C-858D-510E37454BA4}"/>
              </a:ext>
            </a:extLst>
          </p:cNvPr>
          <p:cNvCxnSpPr>
            <a:stCxn id="3" idx="6"/>
          </p:cNvCxnSpPr>
          <p:nvPr/>
        </p:nvCxnSpPr>
        <p:spPr>
          <a:xfrm flipV="1">
            <a:off x="2796466" y="298289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F2CA1-3D8B-4F1E-8AD2-D9733B10605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890116" y="4951174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6E60A8-1395-48C6-A278-A25C39AFFFB7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4890116" y="2917795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7FB3CD-B3FB-491A-9334-4A346D6B9AA0}"/>
              </a:ext>
            </a:extLst>
          </p:cNvPr>
          <p:cNvCxnSpPr/>
          <p:nvPr/>
        </p:nvCxnSpPr>
        <p:spPr>
          <a:xfrm flipV="1">
            <a:off x="2796465" y="4937852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A9ED7F-7B69-45B1-AB25-0529A10D9DA6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>
            <a:off x="2459115" y="3320249"/>
            <a:ext cx="1855106" cy="13923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825CA9-E155-483F-BDEC-7CA0A58EAA8A}"/>
              </a:ext>
            </a:extLst>
          </p:cNvPr>
          <p:cNvCxnSpPr>
            <a:cxnSpLocks/>
          </p:cNvCxnSpPr>
          <p:nvPr/>
        </p:nvCxnSpPr>
        <p:spPr>
          <a:xfrm flipH="1">
            <a:off x="6880937" y="3255146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544549-6FDD-475C-B0C2-7E81F592EF9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18290" y="3049089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4B8C12-1E7C-498B-A314-C83A6960DCF0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4791308" y="3156338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03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86509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416550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F926F29-941D-4818-87D2-79306226C56E}"/>
              </a:ext>
            </a:extLst>
          </p:cNvPr>
          <p:cNvSpPr/>
          <p:nvPr/>
        </p:nvSpPr>
        <p:spPr>
          <a:xfrm>
            <a:off x="2160069" y="6016145"/>
            <a:ext cx="3676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Let’s start from node  </a:t>
            </a:r>
            <a:r>
              <a:rPr lang="en-US" sz="2800" b="1" i="1" dirty="0">
                <a:solidFill>
                  <a:schemeClr val="tx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9EF57-A7FB-4CD4-9C57-DA5AA79170F5}"/>
              </a:ext>
            </a:extLst>
          </p:cNvPr>
          <p:cNvSpPr/>
          <p:nvPr/>
        </p:nvSpPr>
        <p:spPr>
          <a:xfrm>
            <a:off x="772356" y="1916328"/>
            <a:ext cx="8034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Stack.push</a:t>
            </a:r>
            <a:r>
              <a:rPr lang="en-US" sz="2400" dirty="0"/>
              <a:t>(A) , its like </a:t>
            </a:r>
            <a:r>
              <a:rPr lang="en-US" sz="2400" b="1" i="1" dirty="0" err="1">
                <a:solidFill>
                  <a:schemeClr val="tx2">
                    <a:lumMod val="50000"/>
                  </a:schemeClr>
                </a:solidFill>
              </a:rPr>
              <a:t>Ghajni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/>
              <a:t>is look at the map and decided to start from city 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A67EBA-5300-4929-8352-2EBC5780C16A}"/>
              </a:ext>
            </a:extLst>
          </p:cNvPr>
          <p:cNvSpPr/>
          <p:nvPr/>
        </p:nvSpPr>
        <p:spPr>
          <a:xfrm>
            <a:off x="896473" y="2781103"/>
            <a:ext cx="674703" cy="674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3987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1.875E-6 0.00023 C 0.00209 0.00231 0.00456 0.0044 0.00677 0.00741 C 0.01537 0.01875 0.00912 0.01481 0.01472 0.01782 C 0.02201 0.02685 0.01367 0.01551 0.02018 0.02847 C 0.02214 0.03218 0.02461 0.03495 0.02643 0.03866 C 0.02748 0.04097 0.02826 0.04329 0.02956 0.04514 C 0.0336 0.05162 0.03802 0.05694 0.04206 0.06343 C 0.04401 0.06643 0.04557 0.06991 0.04766 0.07268 C 0.04909 0.07454 0.05091 0.07569 0.05222 0.07778 C 0.0556 0.08194 0.05821 0.0875 0.06172 0.09074 C 0.06406 0.09282 0.06654 0.09468 0.06875 0.09722 C 0.07201 0.10139 0.07448 0.10694 0.07826 0.11018 C 0.09675 0.12731 0.06901 0.10162 0.10091 0.13218 C 0.10365 0.13518 0.1069 0.13681 0.10951 0.14005 C 0.11185 0.14329 0.11406 0.14653 0.11667 0.14954 C 0.11979 0.15255 0.12357 0.15486 0.12669 0.15856 C 0.16393 0.19745 0.11667 0.15 0.14557 0.18171 C 0.14909 0.18565 0.15287 0.18866 0.15651 0.19213 C 0.16472 0.20023 0.1724 0.20972 0.18073 0.21667 C 0.19102 0.22569 0.20104 0.23518 0.21133 0.24282 C 0.2155 0.24606 0.21966 0.24931 0.22396 0.25185 C 0.22761 0.25463 0.23138 0.25602 0.2349 0.25856 C 0.23815 0.26088 0.24102 0.26481 0.24427 0.26782 C 0.25196 0.27384 0.2599 0.27893 0.26771 0.28449 C 0.27097 0.28704 0.27396 0.28912 0.27709 0.2912 C 0.28034 0.29282 0.28347 0.29444 0.28659 0.2963 C 0.29037 0.29884 0.29388 0.30208 0.29753 0.30417 C 0.31198 0.31273 0.30469 0.30579 0.31797 0.31458 C 0.32149 0.3169 0.32461 0.32037 0.32813 0.32245 C 0.33529 0.32662 0.3431 0.32801 0.35 0.33264 C 0.37643 0.35 0.35326 0.33542 0.37357 0.34722 C 0.37565 0.34838 0.37774 0.35023 0.37995 0.35093 C 0.38216 0.35185 0.38451 0.35162 0.38698 0.35231 C 0.38932 0.35301 0.39167 0.35393 0.39401 0.35486 C 0.39818 0.3581 0.40274 0.36157 0.40716 0.36389 C 0.41237 0.36667 0.41393 0.36667 0.41901 0.36782 C 0.42084 0.36968 0.4224 0.37176 0.42448 0.37292 C 0.42656 0.37454 0.42878 0.37431 0.43073 0.37569 C 0.43946 0.3831 0.42852 0.37454 0.43698 0.37963 C 0.44518 0.38449 0.43529 0.38009 0.44336 0.38356 C 0.44584 0.38657 0.44597 0.38704 0.44961 0.38866 C 0.45091 0.38935 0.45716 0.39097 0.45821 0.39143 C 0.46003 0.39259 0.46185 0.39421 0.4638 0.39537 C 0.46472 0.39583 0.46576 0.3963 0.4668 0.39653 C 0.47396 0.39745 0.48099 0.39745 0.48802 0.39907 C 0.49701 0.40139 0.49154 0.40023 0.50443 0.40208 L 0.54284 0.40046 C 0.54896 0.40023 0.55495 0.39931 0.56081 0.39907 L 0.66823 0.39768 C 0.72383 0.39653 0.70274 0.39653 0.7319 0.39653 L 0.7319 0.39676 " pathEditMode="relative" rAng="0" ptsTypes="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89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F926F29-941D-4818-87D2-79306226C56E}"/>
              </a:ext>
            </a:extLst>
          </p:cNvPr>
          <p:cNvSpPr/>
          <p:nvPr/>
        </p:nvSpPr>
        <p:spPr>
          <a:xfrm>
            <a:off x="1041647" y="5719114"/>
            <a:ext cx="75164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Now, we’ll start the repeating procedure</a:t>
            </a:r>
          </a:p>
          <a:p>
            <a:r>
              <a:rPr lang="en-US" sz="2800" b="1" i="1" dirty="0" err="1">
                <a:solidFill>
                  <a:schemeClr val="tx2">
                    <a:lumMod val="50000"/>
                  </a:schemeClr>
                </a:solidFill>
              </a:rPr>
              <a:t>Stack.pop</a:t>
            </a:r>
            <a:r>
              <a:rPr lang="en-US" sz="2800" b="1" i="1" dirty="0">
                <a:solidFill>
                  <a:schemeClr val="tx2">
                    <a:lumMod val="50000"/>
                  </a:schemeClr>
                </a:solidFill>
              </a:rPr>
              <a:t>(A), we have node A in our hand now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A67EBA-5300-4929-8352-2EBC5780C16A}"/>
              </a:ext>
            </a:extLst>
          </p:cNvPr>
          <p:cNvSpPr/>
          <p:nvPr/>
        </p:nvSpPr>
        <p:spPr>
          <a:xfrm>
            <a:off x="9712001" y="5521465"/>
            <a:ext cx="674703" cy="674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B7B2C9-EDA1-4FB6-B8DA-C345C2F31165}"/>
              </a:ext>
            </a:extLst>
          </p:cNvPr>
          <p:cNvSpPr/>
          <p:nvPr/>
        </p:nvSpPr>
        <p:spPr>
          <a:xfrm>
            <a:off x="3002739" y="4780463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3008050" y="2754296"/>
            <a:ext cx="674703" cy="6747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764CE-81F6-4302-A257-ABEC95A139C7}"/>
              </a:ext>
            </a:extLst>
          </p:cNvPr>
          <p:cNvSpPr/>
          <p:nvPr/>
        </p:nvSpPr>
        <p:spPr>
          <a:xfrm>
            <a:off x="5093179" y="1972098"/>
            <a:ext cx="376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Who are adjacent to node 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43F199-3C82-48F5-8D3E-A163BF7B7D51}"/>
              </a:ext>
            </a:extLst>
          </p:cNvPr>
          <p:cNvSpPr/>
          <p:nvPr/>
        </p:nvSpPr>
        <p:spPr>
          <a:xfrm>
            <a:off x="2189936" y="1941178"/>
            <a:ext cx="2300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Mark 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2400" dirty="0"/>
              <a:t> as visited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77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03 0.00393 L -0.03203 0.00439 L -0.04232 0.00254 C -0.04492 0.00208 -0.04766 0.00139 -0.05026 0.00115 C -0.06055 0.00046 -0.0707 0.00046 -0.08086 3.33333E-6 C -0.08464 -0.00116 -0.08659 -0.00162 -0.09037 -0.00278 C -0.09154 -0.00324 -0.09271 -0.00371 -0.09401 -0.00417 C -0.0957 -0.00463 -0.0974 -0.00486 -0.09909 -0.00556 C -0.10026 -0.00579 -0.10156 -0.00672 -0.10274 -0.00695 C -0.10508 -0.00787 -0.10833 -0.00857 -0.11068 -0.00949 C -0.1125 -0.01042 -0.11406 -0.01181 -0.11589 -0.0125 C -0.11732 -0.01297 -0.11875 -0.0132 -0.12018 -0.01366 C -0.12136 -0.01412 -0.12266 -0.01459 -0.12383 -0.01505 C -0.13125 -0.02176 -0.12057 -0.01273 -0.13333 -0.02037 C -0.1349 -0.0213 -0.1362 -0.02338 -0.13763 -0.02454 C -0.13958 -0.02616 -0.14375 -0.02894 -0.1457 -0.02986 C -0.14688 -0.03056 -0.14805 -0.03079 -0.14935 -0.03125 C -0.1556 -0.04051 -0.15013 -0.03403 -0.15873 -0.03936 C -0.15977 -0.04005 -0.16068 -0.04121 -0.16172 -0.04213 C -0.16289 -0.04329 -0.16406 -0.04422 -0.16537 -0.04491 C -0.16628 -0.04537 -0.16732 -0.04561 -0.16823 -0.04607 C -0.16927 -0.04676 -0.17005 -0.04861 -0.17123 -0.04908 C -0.17409 -0.05023 -0.17995 -0.05162 -0.17995 -0.05139 C -0.18268 -0.05324 -0.18464 -0.05463 -0.18789 -0.05579 L -0.19232 -0.05695 C -0.19688 -0.05648 -0.20156 -0.05672 -0.20612 -0.05579 C -0.20742 -0.05533 -0.20846 -0.05371 -0.20977 -0.05278 C -0.21094 -0.05232 -0.21224 -0.05209 -0.21341 -0.05162 C -0.21419 -0.05116 -0.21484 -0.0507 -0.21563 -0.05023 C -0.21654 -0.04908 -0.21745 -0.04723 -0.21849 -0.04607 C -0.22266 -0.0419 -0.22761 -0.03704 -0.23229 -0.03403 C -0.23373 -0.03311 -0.23529 -0.03218 -0.23672 -0.03125 C -0.23763 -0.0294 -0.23841 -0.02686 -0.23958 -0.02593 C -0.24089 -0.02454 -0.24258 -0.025 -0.24401 -0.02454 C -0.24518 -0.02408 -0.24636 -0.02361 -0.24766 -0.02315 C -0.24909 -0.02269 -0.25052 -0.02246 -0.25195 -0.02176 C -0.25326 -0.0213 -0.25443 -0.02084 -0.2556 -0.02037 C -0.25729 -0.01991 -0.25912 -0.01991 -0.26068 -0.01922 C -0.26419 -0.0176 -0.26745 -0.01412 -0.27096 -0.01366 C -0.28281 -0.01227 -0.27774 -0.0132 -0.2862 -0.01088 L -0.32188 -0.01505 C -0.32331 -0.01528 -0.32487 -0.01551 -0.3263 -0.01621 C -0.34857 -0.02801 -0.32292 -0.01621 -0.34232 -0.02593 C -0.3444 -0.02686 -0.34662 -0.02755 -0.34883 -0.02871 C -0.35195 -0.0301 -0.35521 -0.03195 -0.35833 -0.03403 C -0.36094 -0.03565 -0.36354 -0.0382 -0.36628 -0.03936 C -0.36849 -0.04051 -0.3707 -0.04028 -0.37292 -0.04074 C -0.37526 -0.0426 -0.37774 -0.04468 -0.38008 -0.04607 C -0.38516 -0.04954 -0.39076 -0.05093 -0.39544 -0.05579 C -0.39766 -0.05787 -0.39974 -0.06042 -0.40195 -0.0625 C -0.40846 -0.06806 -0.40443 -0.06181 -0.41146 -0.06922 C -0.42565 -0.08426 -0.40534 -0.06736 -0.42461 -0.08148 C -0.4263 -0.08264 -0.42787 -0.08426 -0.42969 -0.08565 C -0.43229 -0.0875 -0.43503 -0.08889 -0.43763 -0.09098 C -0.43932 -0.09213 -0.44102 -0.09398 -0.44271 -0.09491 C -0.44609 -0.09676 -0.453 -0.09908 -0.453 -0.09885 C -0.45443 -0.10023 -0.45573 -0.10209 -0.45729 -0.10301 C -0.45951 -0.1044 -0.46628 -0.10533 -0.46745 -0.10579 C -0.46875 -0.10602 -0.46992 -0.10672 -0.47109 -0.10718 C -0.47266 -0.10764 -0.47409 -0.10811 -0.47552 -0.10857 C -0.47774 -0.10903 -0.47995 -0.10926 -0.48203 -0.10973 C -0.49766 -0.10857 -0.51315 -0.10787 -0.52865 -0.10579 C -0.53073 -0.10556 -0.53255 -0.10371 -0.53451 -0.10301 C -0.5362 -0.10255 -0.53789 -0.10255 -0.53958 -0.10186 C -0.54531 -0.09931 -0.54375 -0.09908 -0.54909 -0.0963 C -0.55026 -0.09584 -0.55143 -0.09537 -0.55274 -0.09491 C -0.56094 -0.08889 -0.55091 -0.09537 -0.56511 -0.09098 C -0.56641 -0.09028 -0.56745 -0.08889 -0.56875 -0.0882 C -0.57149 -0.08658 -0.57305 -0.08681 -0.57604 -0.08565 C -0.578 -0.08449 -0.57982 -0.08334 -0.58177 -0.08264 C -0.58516 -0.08172 -0.58867 -0.08102 -0.59206 -0.0801 C -0.59375 -0.0794 -0.59544 -0.07917 -0.59714 -0.07871 L -0.60443 -0.07616 L -0.63789 -0.07871 C -0.63958 -0.07871 -0.64128 -0.07917 -0.64297 -0.0801 C -0.6457 -0.08125 -0.64831 -0.08287 -0.65104 -0.08403 C -0.65313 -0.08496 -0.65534 -0.08611 -0.65755 -0.08681 C -0.66003 -0.08773 -0.6625 -0.08797 -0.66484 -0.08936 C -0.67227 -0.09468 -0.66862 -0.09306 -0.67578 -0.09491 C -0.67748 -0.0963 -0.67917 -0.09792 -0.68086 -0.09908 C -0.68229 -0.1 -0.68516 -0.10186 -0.68516 -0.10162 C -0.69089 -0.10973 -0.68503 -0.10232 -0.6918 -0.10857 C -0.69297 -0.10949 -0.69609 -0.11412 -0.69688 -0.11528 C -0.69831 -0.11713 -0.69974 -0.11898 -0.70117 -0.12061 C -0.70248 -0.12223 -0.70391 -0.12292 -0.70482 -0.12477 C -0.70794 -0.13033 -0.70625 -0.12778 -0.71003 -0.13287 C -0.71068 -0.13519 -0.71133 -0.13727 -0.71211 -0.13959 C -0.71276 -0.14144 -0.71511 -0.14676 -0.71576 -0.14931 C -0.71641 -0.15139 -0.71667 -0.15371 -0.71719 -0.15602 C -0.71797 -0.15857 -0.71875 -0.16135 -0.7194 -0.16389 C -0.72083 -0.18033 -0.71979 -0.16598 -0.72083 -0.1926 C -0.72096 -0.19468 -0.72136 -0.20718 -0.7224 -0.21158 C -0.72266 -0.21297 -0.72331 -0.21412 -0.72383 -0.21551 C -0.72435 -0.21829 -0.72422 -0.22153 -0.72526 -0.22361 L -0.72891 -0.23033 C -0.72943 -0.23125 -0.72995 -0.23195 -0.73034 -0.23311 C -0.73294 -0.23959 -0.73138 -0.23797 -0.73477 -0.23982 C -0.73516 -0.24121 -0.73555 -0.2426 -0.7362 -0.24398 C -0.73776 -0.24676 -0.73998 -0.24908 -0.74206 -0.2507 C -0.74271 -0.25116 -0.74349 -0.25162 -0.74414 -0.25209 C -0.74675 -0.25695 -0.7444 -0.25301 -0.74857 -0.25741 C -0.75248 -0.26158 -0.74922 -0.25834 -0.75221 -0.26273 C -0.75404 -0.26574 -0.75651 -0.26736 -0.75807 -0.27107 C -0.75873 -0.27269 -0.75951 -0.27477 -0.76016 -0.27639 C -0.76068 -0.27778 -0.76107 -0.27917 -0.76172 -0.28056 C -0.76224 -0.28172 -0.76315 -0.28218 -0.7638 -0.28311 C -0.76432 -0.28403 -0.76484 -0.28519 -0.76537 -0.28588 C -0.77109 -0.31852 -0.76537 -0.28449 -0.7668 -0.37917 C -0.7668 -0.38125 -0.76732 -0.38287 -0.76745 -0.38473 C -0.76771 -0.38704 -0.7681 -0.38912 -0.76823 -0.39167 C -0.76849 -0.39607 -0.76875 -0.40047 -0.76888 -0.4051 C -0.76849 -0.4213 -0.76823 -0.43773 -0.76745 -0.45394 C -0.76706 -0.46297 -0.7668 -0.47223 -0.76537 -0.48102 C -0.76511 -0.48241 -0.76471 -0.48357 -0.76458 -0.48519 C -0.7638 -0.49121 -0.76289 -0.5 -0.76237 -0.50672 C -0.76107 -0.52223 -0.76263 -0.51088 -0.76016 -0.52153 C -0.7599 -0.52292 -0.7599 -0.52454 -0.75951 -0.5257 C -0.75899 -0.52686 -0.75807 -0.52755 -0.75729 -0.52848 C -0.75638 -0.52801 -0.75534 -0.52801 -0.75443 -0.52686 C -0.75378 -0.52639 -0.75352 -0.525 -0.75287 -0.52431 C -0.75221 -0.52338 -0.75143 -0.52246 -0.75078 -0.52153 C -0.74701 -0.52246 -0.74388 -0.52061 -0.74128 -0.5257 C -0.74063 -0.52662 -0.74011 -0.52824 -0.73984 -0.52963 C -0.73958 -0.53056 -0.73984 -0.53148 -0.73984 -0.53218 L -0.73984 -0.52848 " pathEditMode="relative" rAng="0" ptsTypes="AAAAAAAAAAAAAAAAAAAAAAAAAAAAAAAAAAAAAAAAAAAAAAAAAAAAAAAAAAAAAAAAAAAAA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49" y="-2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  <p:bldP spid="31" grpId="0" animBg="1"/>
      <p:bldP spid="33" grpId="0" animBg="1"/>
      <p:bldP spid="4" grpId="0"/>
      <p:bldP spid="34" grpId="0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CA67EBA-5300-4929-8352-2EBC5780C16A}"/>
              </a:ext>
            </a:extLst>
          </p:cNvPr>
          <p:cNvSpPr/>
          <p:nvPr/>
        </p:nvSpPr>
        <p:spPr>
          <a:xfrm>
            <a:off x="559121" y="1972098"/>
            <a:ext cx="674703" cy="674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B7B2C9-EDA1-4FB6-B8DA-C345C2F31165}"/>
              </a:ext>
            </a:extLst>
          </p:cNvPr>
          <p:cNvSpPr/>
          <p:nvPr/>
        </p:nvSpPr>
        <p:spPr>
          <a:xfrm>
            <a:off x="3008049" y="4787674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3018044" y="2744828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43F199-3C82-48F5-8D3E-A163BF7B7D51}"/>
              </a:ext>
            </a:extLst>
          </p:cNvPr>
          <p:cNvSpPr/>
          <p:nvPr/>
        </p:nvSpPr>
        <p:spPr>
          <a:xfrm>
            <a:off x="2189936" y="1941178"/>
            <a:ext cx="2212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Stack.push</a:t>
            </a:r>
            <a:r>
              <a:rPr lang="en-US" sz="2400" dirty="0"/>
              <a:t>(F , B)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1041647" y="6039054"/>
            <a:ext cx="7318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Note</a:t>
            </a:r>
            <a:r>
              <a:rPr lang="en-US" sz="2400" dirty="0"/>
              <a:t> : Order doesn’t matter here, you push 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US" sz="2400" dirty="0"/>
              <a:t> first or 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3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2.08333E-7 0.00023 C 0.03021 0.02384 -0.00677 -0.00463 0.0138 0.00949 C 0.01563 0.01041 0.01693 0.01226 0.01862 0.01342 C 0.02396 0.01643 0.02969 0.01851 0.03516 0.02152 C 0.05755 0.03449 0.03086 0.01944 0.0556 0.03263 C 0.08841 0.05 0.07292 0.04537 0.09492 0.05023 L 0.13815 0.07338 C 0.1431 0.07638 0.14831 0.078 0.15313 0.08171 C 0.15742 0.08495 0.16146 0.08842 0.16563 0.0912 C 0.16927 0.09375 0.17318 0.09537 0.17669 0.09814 C 0.21237 0.12546 0.18815 0.10763 0.20898 0.12708 C 0.21354 0.13125 0.21862 0.13449 0.22318 0.13912 C 0.23776 0.15463 0.25195 0.17106 0.26641 0.18703 L 0.2776 0.1993 C 0.28125 0.20347 0.2849 0.20717 0.28854 0.21157 C 0.29648 0.22175 0.30156 0.22754 0.30885 0.2405 C 0.31159 0.2449 0.31367 0.25046 0.31667 0.25416 C 0.32839 0.26759 0.31497 0.25115 0.32539 0.2662 C 0.33477 0.27986 0.33425 0.278 0.34284 0.28842 C 0.34453 0.2905 0.34661 0.29236 0.34831 0.29513 C 0.34974 0.29745 0.35117 0.3 0.353 0.30185 C 0.35482 0.30393 0.35729 0.30509 0.35925 0.3074 C 0.36042 0.30856 0.36133 0.31041 0.3625 0.31157 C 0.3638 0.31296 0.36563 0.31365 0.36706 0.3155 C 0.38255 0.33657 0.3651 0.31713 0.37643 0.32916 C 0.38177 0.34444 0.37565 0.32963 0.3819 0.33865 C 0.38294 0.33981 0.3832 0.34166 0.38372 0.34282 C 0.3849 0.34583 0.38646 0.34907 0.3875 0.35231 C 0.38815 0.35439 0.38854 0.35625 0.38919 0.35787 C 0.38984 0.36018 0.39219 0.36597 0.3931 0.36759 C 0.39375 0.36898 0.39466 0.37013 0.39544 0.37175 C 0.3957 0.37291 0.3957 0.37453 0.39622 0.37569 C 0.40039 0.38495 0.40026 0.38402 0.40482 0.38796 C 0.40599 0.38981 0.40742 0.39259 0.40859 0.39351 C 0.41055 0.39444 0.4125 0.39444 0.41432 0.3949 C 0.42331 0.39722 0.41458 0.3956 0.42773 0.39768 L 0.46784 0.39606 C 0.49714 0.39606 0.50221 0.39675 0.52513 0.39907 C 0.52643 0.3993 0.528 0.4 0.52904 0.40023 C 0.53216 0.40092 0.5349 0.40069 0.53789 0.40162 C 0.53906 0.40231 0.54036 0.40393 0.5418 0.40439 C 0.5444 0.40532 0.54987 0.40578 0.54987 0.40625 L 0.54987 0.40578 " pathEditMode="relative" rAng="0" ptsTypes="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39 L 1.04167E-6 -0.00116 C 0.00104 -0.00185 0.00768 -0.00509 0.01016 -0.00602 C 0.01276 -0.0081 0.0138 -0.00926 0.01654 -0.01134 C 0.01732 -0.01203 0.0181 -0.01273 0.01901 -0.01342 C 0.02461 -0.02268 0.0194 -0.01551 0.0276 -0.02199 C 0.02878 -0.02268 0.02969 -0.02407 0.03086 -0.02546 C 0.03164 -0.02592 0.03242 -0.02616 0.0332 -0.02685 C 0.03463 -0.02824 0.03581 -0.02893 0.03711 -0.03009 C 0.04062 -0.03426 0.03828 -0.03379 0.04193 -0.03541 C 0.04453 -0.0368 0.04726 -0.03796 0.04987 -0.03889 C 0.05117 -0.03935 0.0526 -0.03981 0.05391 -0.04074 C 0.05456 -0.0412 0.05547 -0.0419 0.05625 -0.04213 C 0.06094 -0.04444 0.06771 -0.04491 0.072 -0.04537 L 0.14596 -0.04398 C 0.14961 -0.04375 0.16406 -0.03935 0.16588 -0.03889 C 0.1776 -0.02824 0.16432 -0.03889 0.18021 -0.03217 C 0.18138 -0.03148 0.18216 -0.0294 0.18333 -0.0287 C 0.18359 -0.0287 0.20013 -0.02222 0.20404 -0.02199 C 0.21211 -0.02083 0.22057 -0.0206 0.22878 -0.02014 L 0.24062 -0.01666 L 0.24713 -0.01481 C 0.24896 -0.01458 0.25078 -0.01366 0.2526 -0.01342 C 0.25755 -0.0125 0.26263 -0.01203 0.26771 -0.01134 C 0.27266 -0.00995 0.28372 -0.00671 0.28672 -0.00602 L 0.34479 -0.0081 C 0.37148 -0.01389 0.35534 -0.0118 0.3931 -0.00995 L 0.39792 -0.0081 C 0.40221 -0.00671 0.40638 -0.0044 0.41081 -0.00278 L 0.41628 -0.00139 C 0.4181 -2.22222E-6 0.41979 0.00139 0.42187 0.00209 C 0.42878 0.0044 0.4543 0.00533 0.45534 0.00602 C 0.47031 0.0044 0.48542 0.00417 0.50052 0.00209 C 0.50273 0.00162 0.50469 -0.00046 0.5069 -0.00139 C 0.5095 -0.00208 0.51224 -0.00254 0.51484 -0.00463 C 0.51536 -0.00509 0.51992 -0.00926 0.52122 -0.00995 C 0.52305 -0.01065 0.52487 -0.01088 0.52669 -0.01134 C 0.53581 -0.01458 0.52695 -0.0125 0.53932 -0.01481 C 0.54713 -0.01203 0.54245 -0.0169 0.54505 -0.0081 C 0.54531 -0.00694 0.54583 -0.00555 0.54661 -0.00463 C 0.54726 -0.00393 0.54922 -0.00278 0.54922 -0.00254 L 0.54922 -0.00278 " pathEditMode="relative" rAng="0" ptsTypes="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61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/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AB7B2C9-EDA1-4FB6-B8DA-C345C2F31165}"/>
              </a:ext>
            </a:extLst>
          </p:cNvPr>
          <p:cNvSpPr/>
          <p:nvPr/>
        </p:nvSpPr>
        <p:spPr>
          <a:xfrm>
            <a:off x="9701813" y="475199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14396" y="477253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2B76A2-0706-44D3-AEFB-907F4FBA5AE9}"/>
              </a:ext>
            </a:extLst>
          </p:cNvPr>
          <p:cNvSpPr/>
          <p:nvPr/>
        </p:nvSpPr>
        <p:spPr>
          <a:xfrm>
            <a:off x="5433878" y="4772529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354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8 0.0037 L -0.05508 0.0037 C -0.06407 0.00324 -0.07318 0.0037 -0.08203 0.00231 C -0.08464 0.00185 -0.08685 -0.0007 -0.08933 -0.00162 C -0.09219 -0.00255 -0.09518 -0.00255 -0.09805 -0.00278 C -0.10026 -0.00417 -0.10248 -0.00556 -0.10469 -0.00671 C -0.10951 -0.00926 -0.10768 -0.00695 -0.11341 -0.00926 C -0.1168 -0.01088 -0.12018 -0.0125 -0.12357 -0.01459 C -0.125 -0.01528 -0.12643 -0.01644 -0.128 -0.01713 C -0.13008 -0.01806 -0.13242 -0.01829 -0.13451 -0.01968 C -0.13802 -0.02176 -0.14115 -0.02546 -0.14466 -0.02755 C -0.153 -0.03241 -0.14909 -0.03033 -0.15638 -0.03403 C -0.15834 -0.03611 -0.16016 -0.03843 -0.16224 -0.04051 C -0.17461 -0.05209 -0.16289 -0.03866 -0.17526 -0.05209 C -0.18711 -0.06505 -0.17709 -0.05556 -0.1862 -0.06366 C -0.18724 -0.06597 -0.18802 -0.06829 -0.1892 -0.07014 C -0.19024 -0.07222 -0.1918 -0.07315 -0.19284 -0.07546 C -0.19336 -0.07685 -0.1931 -0.07894 -0.19349 -0.08056 C -0.19414 -0.08334 -0.19492 -0.08565 -0.19571 -0.0882 C -0.19597 -0.09121 -0.1961 -0.09445 -0.19636 -0.09746 C -0.19688 -0.10093 -0.19792 -0.10417 -0.19792 -0.10764 C -0.19792 -0.12315 -0.19766 -0.13889 -0.19636 -0.1544 C -0.19584 -0.16088 -0.18907 -0.19954 -0.18698 -0.20602 C -0.18594 -0.20903 -0.18477 -0.21204 -0.18399 -0.21505 C -0.18334 -0.21806 -0.18321 -0.2213 -0.18255 -0.22408 C -0.18177 -0.22778 -0.18047 -0.23102 -0.17969 -0.23449 C -0.17904 -0.2375 -0.17878 -0.24051 -0.17826 -0.24352 C -0.17774 -0.2463 -0.17735 -0.24884 -0.1767 -0.25139 C -0.17565 -0.25648 -0.17383 -0.26134 -0.17318 -0.2669 C -0.17266 -0.27037 -0.17214 -0.27384 -0.17162 -0.27732 C -0.17136 -0.27986 -0.17162 -0.28264 -0.17097 -0.28496 C -0.17032 -0.28727 -0.16901 -0.28843 -0.16797 -0.29028 L -0.16589 -0.30185 L -0.16511 -0.30579 C -0.16589 -0.3206 -0.16524 -0.31829 -0.16875 -0.33287 C -0.16914 -0.33426 -0.16979 -0.33542 -0.17018 -0.33681 C -0.17266 -0.34421 -0.17084 -0.34167 -0.17526 -0.34977 C -0.17643 -0.35162 -0.17774 -0.35301 -0.17891 -0.35486 C -0.18047 -0.35741 -0.18164 -0.36042 -0.18334 -0.36273 C -0.19076 -0.37292 -0.19896 -0.38334 -0.20729 -0.39121 C -0.22136 -0.40417 -0.2405 -0.42107 -0.25534 -0.42871 C -0.25886 -0.43033 -0.26224 -0.43195 -0.26563 -0.4338 C -0.26979 -0.43611 -0.27383 -0.43912 -0.278 -0.44167 C -0.2888 -0.44769 -0.30287 -0.45278 -0.31289 -0.45718 C -0.31589 -0.45834 -0.31862 -0.46042 -0.32162 -0.46111 C -0.33229 -0.46296 -0.32657 -0.46204 -0.3392 -0.46366 C -0.34284 -0.46482 -0.34636 -0.46644 -0.35013 -0.46759 C -0.39219 -0.47871 -0.41875 -0.47084 -0.47097 -0.47014 L -0.52409 -0.46875 L -0.53438 -0.46759 L -0.55612 -0.46366 C -0.56393 -0.4625 -0.57175 -0.46204 -0.57943 -0.46111 C -0.58776 -0.45996 -0.59597 -0.45834 -0.60417 -0.45718 C -0.61433 -0.45116 -0.60808 -0.45371 -0.62097 -0.45185 C -0.62604 -0.45116 -0.63438 -0.44954 -0.6392 -0.44931 L -0.69089 -0.44815 L -0.70326 -0.44537 C -0.71211 -0.44352 -0.70339 -0.44514 -0.71133 -0.44283 C -0.71511 -0.4419 -0.72071 -0.44097 -0.72435 -0.44028 C -0.72539 -0.43935 -0.7263 -0.43843 -0.72735 -0.43773 C -0.72826 -0.43704 -0.7293 -0.43681 -0.73021 -0.43634 C -0.73099 -0.43611 -0.73164 -0.43542 -0.73242 -0.43519 C -0.73438 -0.43426 -0.73633 -0.43357 -0.73815 -0.43264 C -0.74571 -0.42801 -0.74258 -0.42963 -0.74766 -0.42732 C -0.74883 -0.42523 -0.75078 -0.42384 -0.7513 -0.42084 C -0.75157 -0.41968 -0.7517 -0.41829 -0.75209 -0.4169 C -0.75235 -0.41597 -0.75313 -0.41551 -0.75352 -0.41435 C -0.75378 -0.41366 -0.75404 -0.41273 -0.75417 -0.41181 L -0.75417 -0.41181 " pathEditMode="relative" ptsTypes="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  <p:bldP spid="4" grpId="0"/>
      <p:bldP spid="36" grpId="0"/>
      <p:bldP spid="37" grpId="0" animBg="1"/>
      <p:bldP spid="38" grpId="0" animBg="1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AB7B2C9-EDA1-4FB6-B8DA-C345C2F31165}"/>
              </a:ext>
            </a:extLst>
          </p:cNvPr>
          <p:cNvSpPr/>
          <p:nvPr/>
        </p:nvSpPr>
        <p:spPr>
          <a:xfrm>
            <a:off x="622085" y="1912231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05520" y="4772528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2B76A2-0706-44D3-AEFB-907F4FBA5AE9}"/>
              </a:ext>
            </a:extLst>
          </p:cNvPr>
          <p:cNvSpPr/>
          <p:nvPr/>
        </p:nvSpPr>
        <p:spPr>
          <a:xfrm>
            <a:off x="5428376" y="477252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958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3588 L -2.91667E-6 0.03611 C 0.00013 0.03958 0.00065 0.04305 0.00065 0.04653 C 0.00065 0.04791 -2.91667E-6 0.0493 -2.91667E-6 0.05069 C -2.91667E-6 0.06643 0.00026 0.08217 0.00065 0.09815 C 0.00078 0.10278 0.00157 0.10162 0.00287 0.10532 C 0.00326 0.10625 0.00326 0.10764 0.00352 0.10856 C 0.00534 0.11412 0.00612 0.11643 0.00951 0.12129 C 0.01146 0.12407 0.01237 0.12291 0.01472 0.12523 C 0.01589 0.12662 0.01654 0.12847 0.01771 0.1294 C 0.01849 0.13055 0.01979 0.13102 0.02071 0.13171 C 0.04297 0.14953 0.02084 0.1331 0.03412 0.1412 C 0.03724 0.14305 0.04037 0.14583 0.04362 0.14745 C 0.0461 0.14861 0.05521 0.15115 0.05703 0.15162 C 0.06732 0.15787 0.05873 0.1537 0.07631 0.15578 C 0.08021 0.15648 0.08386 0.15764 0.0875 0.15787 C 0.09128 0.15856 0.12097 0.15995 0.12331 0.16041 L 0.19167 0.15787 C 0.19649 0.15787 0.20157 0.15717 0.20651 0.15717 L 0.23034 0.15578 C 0.31602 0.15301 0.2681 0.15509 0.31498 0.15278 C 0.31862 0.15208 0.3224 0.15115 0.32617 0.15069 C 0.3306 0.15 0.33503 0.15 0.33959 0.14977 L 0.34987 0.14838 C 0.36003 0.14537 0.3625 0.14398 0.3737 0.14213 C 0.37748 0.14166 0.38099 0.14166 0.3849 0.1412 C 0.38894 0.13958 0.3931 0.13819 0.39753 0.13703 C 0.40117 0.13588 0.40495 0.13588 0.40873 0.13472 C 0.4142 0.1331 0.41953 0.13055 0.42487 0.12847 C 0.43216 0.12615 0.43946 0.125 0.44662 0.12222 C 0.45026 0.12083 0.45404 0.11967 0.45769 0.11805 C 0.46029 0.1169 0.46263 0.11481 0.46511 0.11389 C 0.46732 0.11296 0.46953 0.11319 0.47175 0.11273 C 0.47331 0.11157 0.47474 0.11041 0.47631 0.10949 C 0.478 0.10833 0.47995 0.10764 0.48151 0.10625 C 0.48216 0.10602 0.48242 0.10509 0.48295 0.1044 C 0.4836 0.1037 0.48451 0.10278 0.48529 0.10208 C 0.48998 0.09653 0.48464 0.10185 0.48959 0.0949 C 0.48998 0.09421 0.49401 0.09004 0.49492 0.08958 C 0.49558 0.08912 0.49636 0.08889 0.49701 0.08842 C 0.49922 0.08611 0.50378 0.08078 0.50599 0.07893 C 0.50938 0.07662 0.51367 0.07662 0.51719 0.075 C 0.52123 0.07291 0.525 0.06921 0.52904 0.06759 C 0.53216 0.0662 0.53568 0.06481 0.53881 0.06319 C 0.5405 0.06227 0.54206 0.06088 0.54401 0.06018 C 0.54558 0.05926 0.5474 0.05856 0.54922 0.0581 C 0.55078 0.0574 0.55742 0.05625 0.55873 0.05578 C 0.5625 0.05416 0.56615 0.05185 0.56992 0.05069 C 0.5724 0.05 0.575 0.05023 0.57735 0.04953 C 0.58959 0.04768 0.57839 0.0493 0.59297 0.04745 C 0.59479 0.04699 0.59636 0.04583 0.59818 0.04537 C 0.61042 0.04236 0.60209 0.04606 0.60795 0.04328 C 0.61081 0.03912 0.60808 0.04259 0.61381 0.03796 C 0.61459 0.0375 0.61524 0.03657 0.61602 0.03588 C 0.61797 0.03426 0.62019 0.03333 0.62201 0.03171 C 0.62266 0.03102 0.62344 0.03032 0.62422 0.0294 C 0.62526 0.0287 0.62631 0.02847 0.62722 0.02754 C 0.62826 0.02615 0.62904 0.02453 0.63008 0.02338 C 0.63203 0.02106 0.63256 0.02129 0.63464 0.02014 C 0.63529 0.01944 0.6362 0.01875 0.63685 0.01805 C 0.63841 0.01597 0.63933 0.01273 0.64128 0.01157 C 0.64506 0.00995 0.64271 0.01088 0.64805 0.00949 C 0.65404 0.00532 0.64792 0.00949 0.65391 0.00625 C 0.65521 0.00578 0.65638 0.00486 0.65769 0.0044 C 0.65912 0.0037 0.66068 0.0037 0.66211 0.00324 C 0.66302 0.00301 0.6642 0.00254 0.66511 0.00231 C 0.66589 0.00208 0.66654 0.00139 0.66732 0.00139 C 0.67201 0.00069 0.67683 0.00069 0.68138 2.59259E-6 C 0.68373 -0.00023 0.68594 -0.00047 0.68802 -0.00093 C 0.6892 -0.00116 0.69011 -0.00162 0.69115 -0.00185 C 0.69284 -0.00255 0.69453 -0.00255 0.69636 -0.00301 C 0.69896 -0.00324 0.70183 -0.00371 0.70443 -0.00417 C 0.70599 -0.0044 0.70742 -0.00486 0.70899 -0.0051 C 0.7112 -0.00556 0.71341 -0.00579 0.71563 -0.00625 C 0.71875 -0.00787 0.71706 -0.00718 0.72097 -0.00718 L 0.72097 -0.00695 " pathEditMode="relative" rAng="0" ptsTypes="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42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0.00324 L 0.03034 0.00324 L 0.04635 0.00185 C 0.04843 0.00162 0.05768 -0.00023 0.06015 -0.0007 C 0.06106 -0.00116 0.06211 -0.00185 0.06302 -0.00209 C 0.06549 -0.00255 0.06797 -0.00232 0.07031 -0.00324 C 0.07304 -0.00463 0.07382 -0.00787 0.07617 -0.00972 C 0.07799 -0.01135 0.07994 -0.0125 0.08203 -0.01366 C 0.0832 -0.01435 0.08437 -0.01435 0.08567 -0.01505 C 0.08737 -0.01574 0.08906 -0.01667 0.09075 -0.0176 C 0.09218 -0.01829 0.09362 -0.01945 0.09505 -0.02014 C 0.09843 -0.02199 0.10208 -0.02246 0.10534 -0.02523 C 0.10976 -0.02917 0.10716 -0.02755 0.11328 -0.02917 C 0.11497 -0.03056 0.11666 -0.03218 0.11836 -0.0331 C 0.11979 -0.0338 0.12135 -0.0338 0.12278 -0.03426 C 0.12395 -0.03472 0.12526 -0.03496 0.12643 -0.03565 C 0.12864 -0.03681 0.13073 -0.03866 0.13294 -0.03959 C 0.13385 -0.04005 0.13489 -0.04028 0.1358 -0.04074 C 0.13711 -0.04167 0.13828 -0.04283 0.13945 -0.04352 C 0.14088 -0.04422 0.14244 -0.04422 0.14388 -0.04468 C 0.15169 -0.05162 0.13997 -0.04167 0.1526 -0.05 C 0.15534 -0.05162 0.15794 -0.05371 0.16067 -0.0551 C 0.16224 -0.05579 0.16406 -0.05579 0.16575 -0.05625 C 0.16692 -0.05672 0.1681 -0.05718 0.1694 -0.05764 C 0.17109 -0.05834 0.17278 -0.05949 0.17448 -0.06019 C 0.17591 -0.06088 0.17734 -0.06111 0.17877 -0.06158 C 0.18007 -0.06181 0.18125 -0.0625 0.18242 -0.06273 C 0.18489 -0.06505 0.18776 -0.06783 0.19049 -0.06922 C 0.19244 -0.07037 0.1944 -0.0706 0.19635 -0.07176 C 0.19752 -0.07269 0.19869 -0.07361 0.2 -0.07454 C 0.20065 -0.075 0.20143 -0.07523 0.20208 -0.0757 C 0.21028 -0.08125 0.20091 -0.07547 0.21015 -0.08102 C 0.21341 -0.08658 0.20937 -0.08056 0.21601 -0.08472 C 0.21731 -0.08565 0.21836 -0.08773 0.21966 -0.08866 C 0.22057 -0.08935 0.22161 -0.08959 0.22252 -0.09005 C 0.2233 -0.09028 0.22395 -0.09074 0.22474 -0.09121 C 0.22565 -0.09213 0.22656 -0.09329 0.2276 -0.09375 C 0.22877 -0.09445 0.23007 -0.09468 0.23125 -0.09514 C 0.23229 -0.0956 0.2332 -0.09607 0.23411 -0.09653 C 0.24075 -0.10232 0.23255 -0.0956 0.24297 -0.10162 C 0.2444 -0.10255 0.24583 -0.10347 0.24726 -0.10417 C 0.2483 -0.10463 0.24922 -0.10486 0.25013 -0.10556 C 0.25117 -0.10625 0.25208 -0.10741 0.25312 -0.1081 C 0.25455 -0.1088 0.25599 -0.1088 0.25742 -0.10926 C 0.2582 -0.10972 0.25885 -0.11019 0.25963 -0.11065 C 0.26132 -0.11158 0.26302 -0.1125 0.26471 -0.1132 C 0.26614 -0.11389 0.2677 -0.11389 0.26914 -0.11459 C 0.26992 -0.11482 0.27057 -0.11551 0.27135 -0.11574 C 0.27317 -0.11667 0.27513 -0.11783 0.27708 -0.11852 C 0.27838 -0.11875 0.27955 -0.11922 0.28073 -0.11968 C 0.28151 -0.12014 0.28216 -0.12084 0.28294 -0.12107 C 0.28515 -0.12176 0.28737 -0.12176 0.28945 -0.12222 C 0.2957 -0.12361 0.29427 -0.12315 0.29974 -0.12477 C 0.30911 -0.12454 0.31862 -0.12431 0.32812 -0.12361 C 0.33216 -0.12315 0.32981 -0.12176 0.3332 -0.12107 C 0.3358 -0.12037 0.34127 -0.11968 0.34127 -0.11968 L 0.34127 -0.11968 " pathEditMode="relative" ptsTypes="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694416" y="475199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2B76A2-0706-44D3-AEFB-907F4FBA5AE9}"/>
              </a:ext>
            </a:extLst>
          </p:cNvPr>
          <p:cNvSpPr/>
          <p:nvPr/>
        </p:nvSpPr>
        <p:spPr>
          <a:xfrm>
            <a:off x="9694416" y="3970233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441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0.00509 L -0.02982 0.00509 L -0.05977 0.0037 C -0.06224 0.00347 -0.06459 0.00301 -0.06706 0.00231 C -0.07266 0.00093 -0.07331 -0.00093 -0.07865 -0.00139 C -0.08503 -0.00208 -0.09128 -0.00232 -0.09766 -0.00278 C -0.1 -0.00324 -0.10248 -0.00347 -0.10495 -0.00417 C -0.10782 -0.00486 -0.11068 -0.00602 -0.11368 -0.00671 C -0.11914 -0.00787 -0.12474 -0.00833 -0.13034 -0.00926 C -0.13451 -0.01065 -0.13855 -0.01227 -0.14271 -0.0132 C -0.14636 -0.01389 -0.15 -0.01366 -0.15365 -0.01435 C -0.15716 -0.01528 -0.16042 -0.01713 -0.16394 -0.01829 C -0.16771 -0.01968 -0.17162 -0.02083 -0.17552 -0.02222 C -0.18321 -0.025 -0.18724 -0.02616 -0.1944 -0.03125 C -0.20013 -0.03542 -0.20612 -0.0382 -0.2112 -0.04421 C -0.21732 -0.05162 -0.22357 -0.05833 -0.22943 -0.0662 C -0.23164 -0.06921 -0.23373 -0.07245 -0.23594 -0.07523 C -0.23828 -0.07824 -0.24089 -0.08009 -0.24323 -0.0831 C -0.24922 -0.09051 -0.25482 -0.09884 -0.26068 -0.10648 C -0.26355 -0.10995 -0.26654 -0.1132 -0.2694 -0.11667 C -0.27331 -0.12153 -0.27696 -0.12708 -0.28112 -0.13102 C -0.28894 -0.13843 -0.2905 -0.13935 -0.29714 -0.14792 C -0.29935 -0.1507 -0.30144 -0.15417 -0.30365 -0.15695 C -0.31589 -0.17153 -0.29896 -0.14769 -0.31315 -0.16736 C -0.31706 -0.17269 -0.32071 -0.17894 -0.32487 -0.18403 C -0.32917 -0.18982 -0.33412 -0.19421 -0.33789 -0.20093 C -0.33985 -0.2044 -0.34154 -0.20833 -0.34375 -0.21134 C -0.34688 -0.21551 -0.35065 -0.21782 -0.35391 -0.22176 C -0.35625 -0.22431 -0.35821 -0.22801 -0.36055 -0.23079 C -0.36302 -0.23403 -0.36589 -0.23657 -0.36849 -0.23982 C -0.37123 -0.24306 -0.3737 -0.24699 -0.37657 -0.25023 C -0.37878 -0.25278 -0.38151 -0.25417 -0.38386 -0.25671 C -0.39493 -0.26898 -0.38724 -0.26829 -0.40495 -0.27732 C -0.40899 -0.2794 -0.41485 -0.28241 -0.41875 -0.2838 C -0.42097 -0.28449 -0.42318 -0.28472 -0.42526 -0.28519 C -0.43269 -0.28657 -0.43112 -0.28634 -0.43985 -0.28912 C -0.44115 -0.28889 -0.46615 -0.28843 -0.47409 -0.28634 C -0.4862 -0.28333 -0.48308 -0.2831 -0.49375 -0.27732 C -0.50209 -0.27292 -0.50209 -0.27407 -0.51055 -0.26829 C -0.51641 -0.26412 -0.52266 -0.26134 -0.528 -0.25532 C -0.5306 -0.25232 -0.53321 -0.24907 -0.53594 -0.2463 C -0.53855 -0.24375 -0.54154 -0.24259 -0.54401 -0.23982 C -0.54675 -0.23657 -0.54857 -0.23125 -0.55131 -0.22824 C -0.55378 -0.22523 -0.55664 -0.22407 -0.55925 -0.22176 C -0.56472 -0.2169 -0.56667 -0.21343 -0.5724 -0.20995 C -0.5737 -0.20926 -0.58034 -0.20695 -0.58256 -0.20602 C -0.58425 -0.20486 -0.58594 -0.20347 -0.58763 -0.20232 C -0.59089 -0.20023 -0.59571 -0.2 -0.59857 -0.19954 C -0.60183 -0.2 -0.60495 -0.20023 -0.60808 -0.20093 C -0.61003 -0.20139 -0.61394 -0.20347 -0.61394 -0.20347 C -0.62032 -0.20926 -0.62331 -0.21157 -0.62917 -0.21782 C -0.63112 -0.21991 -0.63308 -0.22199 -0.63503 -0.22431 C -0.63672 -0.22639 -0.63828 -0.2287 -0.64011 -0.23079 C -0.64154 -0.23218 -0.64297 -0.23333 -0.64453 -0.23472 C -0.65313 -0.25 -0.64336 -0.23426 -0.65183 -0.24375 C -0.65261 -0.24468 -0.65313 -0.2463 -0.65391 -0.24745 C -0.65469 -0.24861 -0.65547 -0.24907 -0.65612 -0.25023 C -0.66133 -0.25764 -0.653 -0.24745 -0.65977 -0.25532 C -0.66276 -0.26343 -0.65938 -0.25602 -0.66341 -0.26042 C -0.66472 -0.26204 -0.66576 -0.26412 -0.66706 -0.26574 C -0.66849 -0.26736 -0.67006 -0.26782 -0.67149 -0.26968 C -0.67279 -0.2713 -0.67357 -0.27454 -0.67513 -0.27616 C -0.67748 -0.2787 -0.67969 -0.28218 -0.6823 -0.2838 C -0.68308 -0.28426 -0.68386 -0.28449 -0.68451 -0.28519 C -0.68555 -0.28588 -0.68633 -0.2875 -0.6875 -0.28773 C -0.6918 -0.28866 -0.69623 -0.28866 -0.70052 -0.28912 C -0.70651 -0.29259 -0.70052 -0.28935 -0.71368 -0.29167 C -0.71511 -0.2919 -0.71654 -0.29236 -0.7181 -0.29282 C -0.72071 -0.29445 -0.71953 -0.29352 -0.72162 -0.29537 L -0.72162 -0.29537 " pathEditMode="relative" ptsTypes="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36" grpId="0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52778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80369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20797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3682753" y="3091649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694416" y="475199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2B76A2-0706-44D3-AEFB-907F4FBA5AE9}"/>
              </a:ext>
            </a:extLst>
          </p:cNvPr>
          <p:cNvSpPr/>
          <p:nvPr/>
        </p:nvSpPr>
        <p:spPr>
          <a:xfrm>
            <a:off x="468537" y="1947168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F1EF15-E088-41FA-8422-595EC96F47E0}"/>
              </a:ext>
            </a:extLst>
          </p:cNvPr>
          <p:cNvSpPr/>
          <p:nvPr/>
        </p:nvSpPr>
        <p:spPr>
          <a:xfrm>
            <a:off x="5336222" y="2744681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971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4.375E-6 0.00023 C 0.05013 0.00555 -0.01132 -0.00186 0.01667 0.00254 C 0.02045 0.003 0.02422 0.00324 0.02787 0.0037 C 0.0379 0.00532 0.04792 0.0081 0.05769 0.00902 C 0.10365 0.01296 0.07774 0.01134 0.13607 0.01273 C 0.14037 0.01319 0.14441 0.01342 0.14883 0.01412 C 0.15144 0.01458 0.1543 0.01574 0.15678 0.01666 C 0.15808 0.01713 0.15912 0.01782 0.16003 0.01805 C 0.16276 0.01851 0.1655 0.01875 0.1681 0.01921 C 0.17201 0.02083 0.17188 0.0206 0.17631 0.02314 C 0.17761 0.02407 0.17891 0.025 0.18021 0.02569 C 0.18165 0.02638 0.18295 0.02662 0.18425 0.02708 C 0.18581 0.0287 0.18776 0.03009 0.1892 0.03217 C 0.1931 0.03842 0.19102 0.03611 0.1948 0.04004 C 0.19506 0.0412 0.19519 0.04259 0.19571 0.04375 C 0.19597 0.0449 0.19688 0.04537 0.19714 0.04652 C 0.19857 0.05138 0.19987 0.05648 0.2004 0.06203 C 0.20066 0.06458 0.20105 0.06713 0.20131 0.06967 C 0.20235 0.08564 0.20118 0.078 0.20287 0.08657 C 0.203 0.0875 0.20365 0.09838 0.20456 0.10069 C 0.20508 0.10277 0.20599 0.10416 0.20691 0.10601 C 0.20886 0.11597 0.2056 0.10138 0.21172 0.1162 C 0.21224 0.11759 0.2125 0.11921 0.21342 0.12013 C 0.21394 0.12106 0.21485 0.12106 0.21563 0.12152 C 0.22019 0.12893 0.21563 0.12268 0.22136 0.12662 C 0.2224 0.12731 0.22292 0.12847 0.2237 0.12916 C 0.22461 0.12986 0.2254 0.12986 0.22618 0.13055 C 0.22696 0.13125 0.22774 0.13263 0.22865 0.1331 C 0.23021 0.13402 0.23178 0.13379 0.23347 0.13449 C 0.23516 0.13495 0.23672 0.13634 0.23829 0.13703 C 0.24336 0.13912 0.2405 0.13796 0.24714 0.13958 C 0.2487 0.1405 0.25131 0.14189 0.25287 0.14213 C 0.25651 0.14282 0.26029 0.14282 0.26407 0.14351 C 0.26589 0.14375 0.26771 0.14421 0.2698 0.14467 C 0.27344 0.14675 0.27383 0.14629 0.27696 0.1537 L 0.28034 0.16157 C 0.2806 0.16365 0.2806 0.16597 0.28099 0.16805 C 0.28125 0.16921 0.2823 0.16967 0.28269 0.1706 C 0.28321 0.17222 0.2836 0.17407 0.28425 0.17569 C 0.28451 0.17708 0.28451 0.17847 0.2849 0.17963 C 0.28568 0.18125 0.28672 0.18217 0.2875 0.18356 C 0.28881 0.18634 0.28881 0.18888 0.29141 0.19004 C 0.29362 0.19097 0.29571 0.19097 0.29805 0.19143 C 0.30131 0.19097 0.30482 0.19074 0.30834 0.19004 C 0.30912 0.18981 0.31003 0.18912 0.31081 0.18865 C 0.31185 0.18819 0.3129 0.18796 0.31407 0.1875 C 0.3237 0.18796 0.33347 0.18796 0.34297 0.18865 C 0.34388 0.18888 0.34467 0.19004 0.34558 0.19004 C 0.34883 0.19004 0.35235 0.18912 0.35612 0.18865 C 0.35404 0.18588 0.35417 0.18726 0.35417 0.18495 L 0.35508 0.18495 " pathEditMode="relative" rAng="0" ptsTypes="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24405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58693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36199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682753" y="3073551"/>
            <a:ext cx="1653470" cy="1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694416" y="475199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72B723F-E0E5-4BE6-BBE9-1342D1434AAB}"/>
              </a:ext>
            </a:extLst>
          </p:cNvPr>
          <p:cNvSpPr/>
          <p:nvPr/>
        </p:nvSpPr>
        <p:spPr>
          <a:xfrm>
            <a:off x="9712914" y="398251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7759C4-B99B-480A-A6B1-29FE198154C4}"/>
              </a:ext>
            </a:extLst>
          </p:cNvPr>
          <p:cNvSpPr/>
          <p:nvPr/>
        </p:nvSpPr>
        <p:spPr>
          <a:xfrm>
            <a:off x="7662908" y="3841812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A37280-35B3-450B-91E4-FB6BCDE286CC}"/>
              </a:ext>
            </a:extLst>
          </p:cNvPr>
          <p:cNvSpPr/>
          <p:nvPr/>
        </p:nvSpPr>
        <p:spPr>
          <a:xfrm>
            <a:off x="5344689" y="273025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192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61 -0.00208 L -0.02761 -0.00208 L -0.09544 0.00185 C -0.10521 0.00255 -0.10469 0.00486 -0.11354 0.00833 C -0.11524 0.00903 -0.11706 0.00903 -0.11862 0.00972 C -0.1207 0.01042 -0.12253 0.01158 -0.12448 0.01227 C -0.12721 0.0132 -0.12982 0.01366 -0.13255 0.01482 C -0.13789 0.01713 -0.1431 0.02083 -0.14857 0.02245 C -0.15287 0.02384 -0.15729 0.02338 -0.16159 0.02384 C -0.16524 0.02523 -0.16888 0.02708 -0.17253 0.02778 C -0.20221 0.03241 -0.2306 0.02963 -0.26068 0.02894 C -0.27852 0.025 -0.27656 0.02616 -0.29414 0.01875 C -0.303 0.01482 -0.31771 0.00833 -0.32695 0.00185 C -0.35938 -0.02153 -0.33685 -0.00625 -0.36185 -0.02917 C -0.36471 -0.03171 -0.36784 -0.0331 -0.37057 -0.03565 C -0.39857 -0.06296 -0.39623 -0.06597 -0.4237 -0.0875 L -0.46159 -0.11736 C -0.46667 -0.1213 -0.47162 -0.12592 -0.47695 -0.12893 C -0.49636 -0.13981 -0.48464 -0.13217 -0.51042 -0.15347 C -0.51953 -0.16111 -0.52826 -0.16759 -0.53659 -0.17824 C -0.53828 -0.18032 -0.54011 -0.18217 -0.54167 -0.18472 C -0.54453 -0.18912 -0.54805 -0.19282 -0.54974 -0.19884 C -0.55091 -0.20324 -0.55248 -0.20717 -0.55339 -0.2118 C -0.55365 -0.21319 -0.55378 -0.21458 -0.55404 -0.21574 C -0.55495 -0.21921 -0.55638 -0.22245 -0.55703 -0.22616 C -0.55899 -0.23657 -0.55755 -0.23171 -0.56133 -0.24028 C -0.56289 -0.24838 -0.56237 -0.24745 -0.56797 -0.25717 C -0.57162 -0.26389 -0.575 -0.27037 -0.58034 -0.27407 C -0.58151 -0.275 -0.58268 -0.27569 -0.58399 -0.27662 C -0.5862 -0.27824 -0.58815 -0.28055 -0.5905 -0.28171 C -0.59219 -0.28264 -0.59388 -0.28264 -0.59557 -0.2831 C -0.59779 -0.28356 -0.6 -0.28403 -0.60208 -0.28449 L -0.60794 -0.28565 L -0.70339 -0.28449 C -0.70495 -0.28426 -0.70964 -0.28079 -0.71068 -0.28055 L -0.71641 -0.27917 C -0.72057 -0.28009 -0.72474 -0.28032 -0.72878 -0.28171 C -0.72969 -0.28217 -0.73034 -0.28333 -0.73099 -0.28449 C -0.73281 -0.28727 -0.73412 -0.29097 -0.73607 -0.29352 C -0.73685 -0.29421 -0.73763 -0.29514 -0.73828 -0.29606 C -0.73932 -0.29768 -0.73998 -0.30046 -0.74128 -0.30116 C -0.74375 -0.30278 -0.74284 -0.30162 -0.74414 -0.3037 L -0.74479 -0.3037 " pathEditMode="relative" ptsTypes="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36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8E9A-EEEB-470D-A0A3-EFD72810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49F67-9002-4389-BE93-A88CA6FC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65" y="2932229"/>
            <a:ext cx="6728177" cy="3767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84AE1C-C317-466A-88E2-811B37BD0E2B}"/>
              </a:ext>
            </a:extLst>
          </p:cNvPr>
          <p:cNvSpPr/>
          <p:nvPr/>
        </p:nvSpPr>
        <p:spPr>
          <a:xfrm>
            <a:off x="4258410" y="2159561"/>
            <a:ext cx="36000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202122"/>
                </a:solidFill>
                <a:latin typeface="Arial" panose="020B0604020202020204" pitchFamily="34" charset="0"/>
              </a:rPr>
              <a:t>You are </a:t>
            </a:r>
            <a:r>
              <a:rPr lang="en-US" sz="3600" b="1" i="1" dirty="0" err="1">
                <a:solidFill>
                  <a:schemeClr val="accent3">
                    <a:lumMod val="50000"/>
                  </a:schemeClr>
                </a:solidFill>
              </a:rPr>
              <a:t>Ghajini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3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24405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58693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36199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682753" y="3073551"/>
            <a:ext cx="1653470" cy="1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694416" y="475199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72B723F-E0E5-4BE6-BBE9-1342D1434AAB}"/>
              </a:ext>
            </a:extLst>
          </p:cNvPr>
          <p:cNvSpPr/>
          <p:nvPr/>
        </p:nvSpPr>
        <p:spPr>
          <a:xfrm>
            <a:off x="517942" y="1912231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7759C4-B99B-480A-A6B1-29FE198154C4}"/>
              </a:ext>
            </a:extLst>
          </p:cNvPr>
          <p:cNvSpPr/>
          <p:nvPr/>
        </p:nvSpPr>
        <p:spPr>
          <a:xfrm>
            <a:off x="7662909" y="3852426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A37280-35B3-450B-91E4-FB6BCDE286CC}"/>
              </a:ext>
            </a:extLst>
          </p:cNvPr>
          <p:cNvSpPr/>
          <p:nvPr/>
        </p:nvSpPr>
        <p:spPr>
          <a:xfrm>
            <a:off x="5344689" y="273025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26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1644 L 2.08333E-7 -0.0162 C 0.00273 -0.01759 0.0056 -0.01852 0.00859 -0.02014 C 0.0099 -0.02083 0.01094 -0.02315 0.01237 -0.02384 C 0.01654 -0.02523 0.02083 -0.02523 0.025 -0.02546 C 0.03646 -0.02523 0.04805 -0.025 0.05964 -0.02384 C 0.06068 -0.02384 0.06146 -0.02269 0.0625 -0.02199 C 0.06406 -0.02107 0.06562 -0.02083 0.06732 -0.02014 C 0.07604 -0.01644 0.06706 -0.02014 0.07409 -0.01644 C 0.07669 -0.01505 0.0793 -0.01412 0.0819 -0.01227 C 0.08268 -0.01204 0.08372 -0.01181 0.08464 -0.01065 C 0.08568 -0.00972 0.08659 -0.00787 0.0875 -0.00694 C 0.09844 0.00347 0.08034 -0.01667 0.09427 -0.00116 C 0.10391 0.00926 0.08945 -0.00509 0.10104 0.00625 C 0.10208 0.0081 0.10273 0.01065 0.10391 0.01204 C 0.10703 0.01528 0.1112 0.01597 0.11458 0.01759 C 0.11589 0.01806 0.11719 0.01875 0.11849 0.01944 C 0.11979 0.02037 0.12083 0.02245 0.12227 0.02315 C 0.12357 0.02407 0.1319 0.02685 0.13294 0.02731 C 0.13997 0.02639 0.14701 0.02616 0.15417 0.02523 C 0.15521 0.02477 0.15599 0.02384 0.15703 0.02315 C 0.15833 0.02245 0.15951 0.02176 0.16081 0.0213 C 0.16276 0.02106 0.16471 0.0213 0.1668 0.0213 L 0.1668 0.02176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24405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58693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36199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682753" y="3073551"/>
            <a:ext cx="1653470" cy="1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694416" y="4751990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7759C4-B99B-480A-A6B1-29FE198154C4}"/>
              </a:ext>
            </a:extLst>
          </p:cNvPr>
          <p:cNvSpPr/>
          <p:nvPr/>
        </p:nvSpPr>
        <p:spPr>
          <a:xfrm>
            <a:off x="9694416" y="400591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A37280-35B3-450B-91E4-FB6BCDE286CC}"/>
              </a:ext>
            </a:extLst>
          </p:cNvPr>
          <p:cNvSpPr/>
          <p:nvPr/>
        </p:nvSpPr>
        <p:spPr>
          <a:xfrm>
            <a:off x="5344689" y="273025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32A816-345F-438E-9BF9-4375DF223CDC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042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0.0088 L -0.02552 0.0088 C -0.028 0.00926 -0.03047 0.00949 -0.03282 0.01019 C -0.0461 0.01296 -0.02735 0.01343 -0.05912 0.01528 L -0.08243 0.01667 C -0.1086 0.01389 -0.1349 0.01296 -0.16107 0.0088 C -0.17487 0.00671 -0.2043 -0.01088 -0.21485 -0.01574 C -0.22943 -0.02268 -0.24401 -0.02893 -0.2586 -0.03518 C -0.2668 -0.03889 -0.27526 -0.04074 -0.28334 -0.0456 C -0.36758 -0.09629 -0.30052 -0.05486 -0.35391 -0.08958 C -0.36146 -0.09444 -0.36914 -0.09815 -0.37657 -0.1037 C -0.39349 -0.11666 -0.4211 -0.1368 -0.43841 -0.15301 C -0.44974 -0.16366 -0.46055 -0.17592 -0.47188 -0.18657 C -0.48529 -0.1993 -0.49922 -0.21041 -0.51263 -0.22291 C -0.5198 -0.2294 -0.5267 -0.2368 -0.53386 -0.24352 C -0.53933 -0.24884 -0.54506 -0.25347 -0.55052 -0.25903 L -0.58256 -0.29282 C -0.58542 -0.29583 -0.58868 -0.29815 -0.59128 -0.30185 C -0.6017 -0.31574 -0.59662 -0.31111 -0.60586 -0.31736 C -0.6086 -0.32129 -0.61068 -0.32662 -0.61394 -0.32893 C -0.61914 -0.33264 -0.61602 -0.32986 -0.62045 -0.33541 C -0.6211 -0.33634 -0.62188 -0.3375 -0.62266 -0.33796 C -0.62396 -0.33912 -0.62696 -0.34051 -0.62696 -0.34051 L -0.64519 -0.33426 C -0.64688 -0.33356 -0.6487 -0.33264 -0.65026 -0.33148 C -0.6599 -0.32477 -0.65248 -0.3287 -0.6612 -0.31991 C -0.66328 -0.31782 -0.66563 -0.31666 -0.66771 -0.31481 C -0.67123 -0.3118 -0.67461 -0.30879 -0.678 -0.30579 C -0.67891 -0.30486 -0.68008 -0.3044 -0.68086 -0.30301 L -0.68451 -0.29653 L -0.68594 -0.29398 C -0.68776 -0.28472 -0.68516 -0.29676 -0.68894 -0.28495 C -0.69037 -0.28009 -0.69011 -0.27616 -0.69245 -0.27199 C -0.69349 -0.27037 -0.69493 -0.26944 -0.6961 -0.26805 C -0.69662 -0.26643 -0.69688 -0.26435 -0.69766 -0.26296 C -0.69844 -0.26134 -0.69948 -0.26018 -0.70052 -0.25903 C -0.70261 -0.25671 -0.70352 -0.25648 -0.7056 -0.25532 C -0.7086 -0.25555 -0.71146 -0.25555 -0.71433 -0.25648 C -0.71537 -0.25694 -0.71628 -0.25833 -0.71732 -0.25903 C -0.71875 -0.26018 -0.72019 -0.26065 -0.72162 -0.26157 C -0.72357 -0.26319 -0.72591 -0.26412 -0.72748 -0.2669 C -0.73021 -0.27176 -0.72865 -0.27014 -0.73177 -0.27199 C -0.7323 -0.27338 -0.73269 -0.27477 -0.73334 -0.27592 C -0.73412 -0.27754 -0.73555 -0.27801 -0.7362 -0.27986 C -0.73815 -0.28495 -0.73711 -0.28773 -0.73841 -0.29282 C -0.73868 -0.29421 -0.7392 -0.2956 -0.73985 -0.29653 C -0.7405 -0.29745 -0.74128 -0.29745 -0.74206 -0.29791 C -0.74362 -0.30092 -0.74284 -0.30046 -0.74414 -0.30046 L -0.74414 -0.30046 " pathEditMode="relative" ptsTypes="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1" grpId="0" animBg="1"/>
      <p:bldP spid="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24405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58693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36199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682753" y="3073551"/>
            <a:ext cx="1653470" cy="1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96355-E465-4F5D-AB07-21BE01CE5ADA}"/>
              </a:ext>
            </a:extLst>
          </p:cNvPr>
          <p:cNvSpPr/>
          <p:nvPr/>
        </p:nvSpPr>
        <p:spPr>
          <a:xfrm>
            <a:off x="9694416" y="4728588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A37280-35B3-450B-91E4-FB6BCDE286CC}"/>
              </a:ext>
            </a:extLst>
          </p:cNvPr>
          <p:cNvSpPr/>
          <p:nvPr/>
        </p:nvSpPr>
        <p:spPr>
          <a:xfrm>
            <a:off x="5344689" y="273025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32A816-345F-438E-9BF9-4375DF223CDC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87A319-73DE-4602-9329-4A50F09338D6}"/>
              </a:ext>
            </a:extLst>
          </p:cNvPr>
          <p:cNvSpPr/>
          <p:nvPr/>
        </p:nvSpPr>
        <p:spPr>
          <a:xfrm>
            <a:off x="914398" y="4774354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751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61 0.0044 L -0.02761 0.0044 L -0.0349 0.00301 C -0.03946 0.00208 -0.04284 0.00115 -0.04727 0.00046 C -0.05091 -0.00023 -0.05456 -0.00047 -0.05821 -0.00093 C -0.07891 -0.00648 -0.05586 -0.0007 -0.07865 -0.00486 C -0.0823 -0.00533 -0.08594 -0.00672 -0.08959 -0.00741 C -0.09766 -0.0088 -0.10287 -0.00834 -0.11068 -0.00996 C -0.11368 -0.01065 -0.11654 -0.01204 -0.1194 -0.0125 C -0.12552 -0.01366 -0.13763 -0.01505 -0.13763 -0.01505 C -0.15391 -0.02176 -0.14024 -0.01713 -0.15951 -0.02037 C -0.16602 -0.0213 -0.17253 -0.02315 -0.17917 -0.02431 C -0.18295 -0.02477 -0.18685 -0.025 -0.19076 -0.02547 C -0.19584 -0.02616 -0.20091 -0.02732 -0.20612 -0.02801 C -0.21042 -0.02871 -0.21485 -0.02917 -0.21914 -0.0294 L -0.33425 -0.03195 C -0.34297 -0.03426 -0.33594 -0.03148 -0.34584 -0.03843 C -0.35157 -0.04236 -0.35352 -0.0419 -0.35899 -0.04746 C -0.36198 -0.0507 -0.36472 -0.05463 -0.36771 -0.05787 C -0.37149 -0.06204 -0.37565 -0.06528 -0.37943 -0.06945 C -0.3875 -0.07894 -0.39493 -0.09074 -0.40339 -0.09931 C -0.40677 -0.10278 -0.41029 -0.10579 -0.41355 -0.10972 C -0.42071 -0.11806 -0.42735 -0.12755 -0.43477 -0.13565 C -0.44271 -0.14422 -0.45183 -0.1544 -0.46016 -0.16273 C -0.46289 -0.16551 -0.4655 -0.16783 -0.46823 -0.1706 C -0.4711 -0.17338 -0.47383 -0.17709 -0.47696 -0.17963 C -0.48868 -0.18889 -0.47826 -0.18102 -0.49219 -0.18982 C -0.50716 -0.19931 -0.49922 -0.19676 -0.5112 -0.19908 C -0.51901 -0.20371 -0.52162 -0.20579 -0.53008 -0.2081 C -0.5349 -0.20926 -0.53985 -0.20926 -0.54466 -0.21065 L -0.55339 -0.2132 L -0.58542 -0.21065 C -0.58711 -0.21042 -0.59206 -0.20949 -0.59414 -0.2081 C -0.59519 -0.20741 -0.59597 -0.20579 -0.59714 -0.20556 C -0.60039 -0.2044 -0.60391 -0.20463 -0.6073 -0.20417 C -0.61407 -0.20533 -0.62006 -0.2051 -0.62618 -0.20926 C -0.62774 -0.21042 -0.62904 -0.21204 -0.6306 -0.2132 C -0.63256 -0.21459 -0.63451 -0.21574 -0.63646 -0.21713 C -0.64792 -0.22616 -0.63711 -0.21922 -0.64662 -0.22477 C -0.64805 -0.22709 -0.64935 -0.22963 -0.65091 -0.23125 C -0.65235 -0.23264 -0.65404 -0.23241 -0.65534 -0.23403 C -0.66576 -0.24676 -0.65664 -0.24074 -0.66263 -0.24422 C -0.66914 -0.25579 -0.65977 -0.23866 -0.66706 -0.25463 C -0.6681 -0.25695 -0.66966 -0.2588 -0.67058 -0.26111 C -0.6737 -0.26852 -0.67188 -0.26505 -0.67644 -0.27153 C -0.68073 -0.28403 -0.67631 -0.27222 -0.68151 -0.2831 C -0.68216 -0.28426 -0.68256 -0.28565 -0.68308 -0.28704 C -0.68373 -0.28889 -0.68438 -0.29051 -0.68516 -0.29213 C -0.68581 -0.29352 -0.68685 -0.29468 -0.68737 -0.29607 C -0.68828 -0.29838 -0.68868 -0.30139 -0.68959 -0.30394 C -0.69011 -0.30533 -0.69115 -0.30625 -0.6918 -0.30764 C -0.69232 -0.30903 -0.69258 -0.31042 -0.69323 -0.31158 C -0.69414 -0.31343 -0.69519 -0.31505 -0.6961 -0.3169 C -0.69675 -0.31806 -0.69701 -0.31945 -0.69753 -0.3206 C -0.69818 -0.32199 -0.69909 -0.32315 -0.69974 -0.32454 C -0.70078 -0.32709 -0.70144 -0.3301 -0.70274 -0.33241 C -0.70313 -0.3331 -0.70365 -0.33426 -0.70417 -0.33496 C -0.70651 -0.3382 -0.70599 -0.33635 -0.70782 -0.34005 C -0.7086 -0.34167 -0.70925 -0.34352 -0.7099 -0.34537 C -0.71185 -0.34931 -0.71302 -0.34861 -0.71433 -0.35556 C -0.71693 -0.36991 -0.71276 -0.34838 -0.71654 -0.36343 C -0.71719 -0.36597 -0.71745 -0.36852 -0.71797 -0.37107 C -0.71927 -0.38565 -0.71758 -0.37385 -0.72019 -0.38287 C -0.72201 -0.38959 -0.71953 -0.38426 -0.7224 -0.38935 C -0.72279 -0.3919 -0.72292 -0.39445 -0.72448 -0.39584 C -0.725 -0.39607 -0.72552 -0.39584 -0.72591 -0.39584 L -0.72591 -0.39584 " pathEditMode="relative" ptsTypes="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36" grpId="0"/>
      <p:bldP spid="38" grpId="0" animBg="1"/>
      <p:bldP spid="4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462378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716305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39406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24405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2586934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660139-28E8-4769-83E3-56F5296C7E10}"/>
              </a:ext>
            </a:extLst>
          </p:cNvPr>
          <p:cNvSpPr/>
          <p:nvPr/>
        </p:nvSpPr>
        <p:spPr>
          <a:xfrm>
            <a:off x="896474" y="2772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E3B7C0-BF92-4EF4-988B-1C9CADBBEF1F}"/>
              </a:ext>
            </a:extLst>
          </p:cNvPr>
          <p:cNvSpPr/>
          <p:nvPr/>
        </p:nvSpPr>
        <p:spPr>
          <a:xfrm>
            <a:off x="5424999" y="478767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867A7-1DB2-4B36-8387-B65396501F0C}"/>
              </a:ext>
            </a:extLst>
          </p:cNvPr>
          <p:cNvSpPr/>
          <p:nvPr/>
        </p:nvSpPr>
        <p:spPr>
          <a:xfrm>
            <a:off x="5336223" y="2736199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10A27-E5EF-4B88-82BB-D6BDCAA27171}"/>
              </a:ext>
            </a:extLst>
          </p:cNvPr>
          <p:cNvSpPr/>
          <p:nvPr/>
        </p:nvSpPr>
        <p:spPr>
          <a:xfrm>
            <a:off x="3008050" y="4787676"/>
            <a:ext cx="674703" cy="6747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EB3C9-59E4-404F-A6A3-A0663E515818}"/>
              </a:ext>
            </a:extLst>
          </p:cNvPr>
          <p:cNvSpPr/>
          <p:nvPr/>
        </p:nvSpPr>
        <p:spPr>
          <a:xfrm>
            <a:off x="914399" y="478767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CD17E9-7593-41E8-89CB-F64749683991}"/>
              </a:ext>
            </a:extLst>
          </p:cNvPr>
          <p:cNvSpPr/>
          <p:nvPr/>
        </p:nvSpPr>
        <p:spPr>
          <a:xfrm>
            <a:off x="3008050" y="2754297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1E1EF-9BB5-4F0B-8F50-0E298359C596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5B50-466D-4FF4-878A-643C45277307}"/>
              </a:ext>
            </a:extLst>
          </p:cNvPr>
          <p:cNvCxnSpPr>
            <a:stCxn id="13" idx="6"/>
          </p:cNvCxnSpPr>
          <p:nvPr/>
        </p:nvCxnSpPr>
        <p:spPr>
          <a:xfrm flipV="1">
            <a:off x="1571177" y="310968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31A33-E28E-4EFB-BDF0-B03BCF1FB6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682753" y="5125028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3FA78-3CC4-471F-ACB3-854E3C25E1A0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682753" y="3073551"/>
            <a:ext cx="1653470" cy="1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7A855-FCB2-46CF-A426-401BEF72FA18}"/>
              </a:ext>
            </a:extLst>
          </p:cNvPr>
          <p:cNvCxnSpPr/>
          <p:nvPr/>
        </p:nvCxnSpPr>
        <p:spPr>
          <a:xfrm flipV="1">
            <a:off x="1589102" y="5111706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69FAE-2027-4420-8E76-9DEEA809DA02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1233826" y="3447041"/>
            <a:ext cx="1873032" cy="1439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2724F0-48CF-4E59-B321-D8B890563273}"/>
              </a:ext>
            </a:extLst>
          </p:cNvPr>
          <p:cNvCxnSpPr>
            <a:cxnSpLocks/>
          </p:cNvCxnSpPr>
          <p:nvPr/>
        </p:nvCxnSpPr>
        <p:spPr>
          <a:xfrm flipH="1">
            <a:off x="5673574" y="3429000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001E5-D6A0-4BE9-A5E6-FDBD5502AB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10927" y="3222943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2EA5A-9822-4740-BABD-AA227D929AB9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583945" y="3330192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CD6EE2-7907-4214-93C1-C59273635A75}"/>
              </a:ext>
            </a:extLst>
          </p:cNvPr>
          <p:cNvSpPr/>
          <p:nvPr/>
        </p:nvSpPr>
        <p:spPr>
          <a:xfrm>
            <a:off x="9694416" y="5521465"/>
            <a:ext cx="674703" cy="67470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EB07B3-E15A-4B9A-A0A4-615A986504EC}"/>
              </a:ext>
            </a:extLst>
          </p:cNvPr>
          <p:cNvSpPr/>
          <p:nvPr/>
        </p:nvSpPr>
        <p:spPr>
          <a:xfrm>
            <a:off x="896473" y="2763317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FC399B-B5CA-4589-A854-4BDD61CF512F}"/>
              </a:ext>
            </a:extLst>
          </p:cNvPr>
          <p:cNvSpPr/>
          <p:nvPr/>
        </p:nvSpPr>
        <p:spPr>
          <a:xfrm>
            <a:off x="2216701" y="5858816"/>
            <a:ext cx="3193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Repeat Previous Step, </a:t>
            </a:r>
          </a:p>
          <a:p>
            <a:r>
              <a:rPr lang="en-US" sz="2400" b="1" i="1" dirty="0"/>
              <a:t>Step 1 :  </a:t>
            </a:r>
            <a:r>
              <a:rPr lang="en-US" sz="2400" b="1" i="1" dirty="0" err="1"/>
              <a:t>Stack.pop</a:t>
            </a:r>
            <a:r>
              <a:rPr lang="en-US" sz="2400" b="1" i="1" dirty="0"/>
              <a:t>()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F2E87-0AA0-4AA5-8096-91F699129F15}"/>
              </a:ext>
            </a:extLst>
          </p:cNvPr>
          <p:cNvSpPr/>
          <p:nvPr/>
        </p:nvSpPr>
        <p:spPr>
          <a:xfrm>
            <a:off x="3142972" y="1825596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 : Mark Popped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DE2E2-8742-49E4-B63A-5649D58EC203}"/>
              </a:ext>
            </a:extLst>
          </p:cNvPr>
          <p:cNvSpPr/>
          <p:nvPr/>
        </p:nvSpPr>
        <p:spPr>
          <a:xfrm>
            <a:off x="2652073" y="2217602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3: Push adjacent node in the stack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3FD4F2-6AE3-4FC9-80B9-226D6D97730C}"/>
              </a:ext>
            </a:extLst>
          </p:cNvPr>
          <p:cNvSpPr/>
          <p:nvPr/>
        </p:nvSpPr>
        <p:spPr>
          <a:xfrm>
            <a:off x="3008049" y="4776681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A37280-35B3-450B-91E4-FB6BCDE286CC}"/>
              </a:ext>
            </a:extLst>
          </p:cNvPr>
          <p:cNvSpPr/>
          <p:nvPr/>
        </p:nvSpPr>
        <p:spPr>
          <a:xfrm>
            <a:off x="5344689" y="273025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32A816-345F-438E-9BF9-4375DF223CDC}"/>
              </a:ext>
            </a:extLst>
          </p:cNvPr>
          <p:cNvSpPr/>
          <p:nvPr/>
        </p:nvSpPr>
        <p:spPr>
          <a:xfrm>
            <a:off x="7662909" y="3841812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87A319-73DE-4602-9329-4A50F09338D6}"/>
              </a:ext>
            </a:extLst>
          </p:cNvPr>
          <p:cNvSpPr/>
          <p:nvPr/>
        </p:nvSpPr>
        <p:spPr>
          <a:xfrm>
            <a:off x="914398" y="4774354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F166FE-50B8-4194-93B5-E364C09570BC}"/>
              </a:ext>
            </a:extLst>
          </p:cNvPr>
          <p:cNvSpPr/>
          <p:nvPr/>
        </p:nvSpPr>
        <p:spPr>
          <a:xfrm>
            <a:off x="2999584" y="2763666"/>
            <a:ext cx="674703" cy="67470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29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9 -0.00625 L -0.04219 -0.00625 C -0.06901 0.00162 -0.05105 -0.00278 -0.10703 -0.0051 C -0.10977 -0.0051 -0.11237 -0.00579 -0.11511 -0.00625 C -0.1375 -0.00949 -0.11107 -0.00486 -0.14571 -0.01135 C -0.18008 -0.02454 -0.13451 -0.00811 -0.16459 -0.01667 C -0.19506 -0.02547 -0.16263 -0.0176 -0.19076 -0.02824 C -0.19466 -0.02963 -0.19857 -0.0301 -0.20248 -0.03079 C -0.2073 -0.03311 -0.21211 -0.03565 -0.21706 -0.03727 C -0.23763 -0.04468 -0.2599 -0.04792 -0.27969 -0.06204 C -0.29258 -0.07107 -0.31003 -0.08311 -0.32045 -0.09422 C -0.33334 -0.10811 -0.34701 -0.11968 -0.35899 -0.13565 C -0.37279 -0.15417 -0.39297 -0.17824 -0.40638 -0.20301 C -0.41341 -0.21621 -0.4198 -0.2301 -0.4267 -0.24329 C -0.43125 -0.25162 -0.43633 -0.25903 -0.44063 -0.26783 C -0.44636 -0.27986 -0.4517 -0.29283 -0.45808 -0.30394 C -0.47214 -0.32894 -0.4823 -0.34561 -0.49453 -0.37269 C -0.52214 -0.43403 -0.48868 -0.36111 -0.50977 -0.40371 C -0.51133 -0.40695 -0.51263 -0.41065 -0.5142 -0.41412 C -0.52292 -0.43287 -0.5168 -0.41898 -0.52435 -0.43357 C -0.52565 -0.43611 -0.5267 -0.43889 -0.528 -0.44121 C -0.53295 -0.45093 -0.53151 -0.44723 -0.53672 -0.45556 C -0.5375 -0.45672 -0.53802 -0.45834 -0.53894 -0.45949 C -0.53985 -0.46042 -0.54089 -0.46111 -0.5418 -0.46204 C -0.55065 -0.46922 -0.54753 -0.46667 -0.5586 -0.47246 C -0.61524 -0.47107 -0.63138 -0.46598 -0.6918 -0.48912 C -0.69623 -0.49098 -0.6987 -0.49931 -0.70209 -0.50463 C -0.70586 -0.51088 -0.70925 -0.51783 -0.71289 -0.52408 C -0.7319 -0.55648 -0.71198 -0.52107 -0.72097 -0.53704 C -0.72188 -0.53542 -0.72279 -0.53357 -0.72383 -0.53195 C -0.72474 -0.53056 -0.72605 -0.52963 -0.72683 -0.52801 C -0.72904 -0.52338 -0.72591 -0.52408 -0.72891 -0.52408 L -0.72891 -0.52408 " pathEditMode="relative" ptsTypes="AAAAAAAAAAAAAAAAAAAAAAAAAAAAAAA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8" grpId="0"/>
      <p:bldP spid="4" grpId="0"/>
      <p:bldP spid="36" grpId="0"/>
      <p:bldP spid="4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: depth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89D49-D420-4B4C-BEE3-CD3A4A01242A}"/>
              </a:ext>
            </a:extLst>
          </p:cNvPr>
          <p:cNvSpPr/>
          <p:nvPr/>
        </p:nvSpPr>
        <p:spPr>
          <a:xfrm>
            <a:off x="9117367" y="2041864"/>
            <a:ext cx="2032986" cy="42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7DE2F-F150-469E-AE1A-DF320F755E5F}"/>
              </a:ext>
            </a:extLst>
          </p:cNvPr>
          <p:cNvCxnSpPr/>
          <p:nvPr/>
        </p:nvCxnSpPr>
        <p:spPr>
          <a:xfrm>
            <a:off x="9117367" y="5637320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77EF8F-B47F-4837-8246-137481E6D89C}"/>
              </a:ext>
            </a:extLst>
          </p:cNvPr>
          <p:cNvCxnSpPr/>
          <p:nvPr/>
        </p:nvCxnSpPr>
        <p:spPr>
          <a:xfrm>
            <a:off x="9117367" y="4990729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F351D-861A-4A03-B169-FA5A894027B7}"/>
              </a:ext>
            </a:extLst>
          </p:cNvPr>
          <p:cNvCxnSpPr/>
          <p:nvPr/>
        </p:nvCxnSpPr>
        <p:spPr>
          <a:xfrm>
            <a:off x="9117367" y="4245399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6E7ABF-6781-41F5-8C68-4060A4748F62}"/>
              </a:ext>
            </a:extLst>
          </p:cNvPr>
          <p:cNvCxnSpPr/>
          <p:nvPr/>
        </p:nvCxnSpPr>
        <p:spPr>
          <a:xfrm>
            <a:off x="9117367" y="3643197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3EF2C-5C73-4428-A0E6-EF6DD3257276}"/>
              </a:ext>
            </a:extLst>
          </p:cNvPr>
          <p:cNvCxnSpPr/>
          <p:nvPr/>
        </p:nvCxnSpPr>
        <p:spPr>
          <a:xfrm>
            <a:off x="9117367" y="3014362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BF59C-D44A-4355-8040-0EF65031AECF}"/>
              </a:ext>
            </a:extLst>
          </p:cNvPr>
          <p:cNvCxnSpPr/>
          <p:nvPr/>
        </p:nvCxnSpPr>
        <p:spPr>
          <a:xfrm>
            <a:off x="9117367" y="2518692"/>
            <a:ext cx="20329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FC3776-6398-4D30-98A8-2AFA3C943370}"/>
              </a:ext>
            </a:extLst>
          </p:cNvPr>
          <p:cNvSpPr/>
          <p:nvPr/>
        </p:nvSpPr>
        <p:spPr>
          <a:xfrm>
            <a:off x="312777" y="2368469"/>
            <a:ext cx="8628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Stack is empty at this point, that means we have visited all the node.</a:t>
            </a:r>
          </a:p>
          <a:p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8493E-208B-40B7-86E6-45CA0C372B6B}"/>
              </a:ext>
            </a:extLst>
          </p:cNvPr>
          <p:cNvSpPr/>
          <p:nvPr/>
        </p:nvSpPr>
        <p:spPr>
          <a:xfrm>
            <a:off x="1041647" y="4116137"/>
            <a:ext cx="6558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Stop! We are done with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1000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331-2B59-4BA8-A5B6-E5BA755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: Breadth first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91192-71D6-4D28-99D1-58B2B404D1B3}"/>
              </a:ext>
            </a:extLst>
          </p:cNvPr>
          <p:cNvSpPr/>
          <p:nvPr/>
        </p:nvSpPr>
        <p:spPr>
          <a:xfrm>
            <a:off x="9694416" y="6396497"/>
            <a:ext cx="126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445BE-4614-4587-926A-B6614BFD67C7}"/>
              </a:ext>
            </a:extLst>
          </p:cNvPr>
          <p:cNvSpPr/>
          <p:nvPr/>
        </p:nvSpPr>
        <p:spPr>
          <a:xfrm>
            <a:off x="6622742" y="5142045"/>
            <a:ext cx="5291091" cy="101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8A1CA-DD1C-4ED3-81E8-56BC6CAEA8DD}"/>
              </a:ext>
            </a:extLst>
          </p:cNvPr>
          <p:cNvCxnSpPr/>
          <p:nvPr/>
        </p:nvCxnSpPr>
        <p:spPr>
          <a:xfrm>
            <a:off x="7297445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31C83-E039-431C-9437-94C769E47787}"/>
              </a:ext>
            </a:extLst>
          </p:cNvPr>
          <p:cNvCxnSpPr/>
          <p:nvPr/>
        </p:nvCxnSpPr>
        <p:spPr>
          <a:xfrm>
            <a:off x="7973628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720783-2430-4888-9FF7-E784A1F13CBF}"/>
              </a:ext>
            </a:extLst>
          </p:cNvPr>
          <p:cNvCxnSpPr/>
          <p:nvPr/>
        </p:nvCxnSpPr>
        <p:spPr>
          <a:xfrm>
            <a:off x="8632055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9A200-8639-4A76-9AB1-4145D4EDA9F3}"/>
              </a:ext>
            </a:extLst>
          </p:cNvPr>
          <p:cNvCxnSpPr/>
          <p:nvPr/>
        </p:nvCxnSpPr>
        <p:spPr>
          <a:xfrm>
            <a:off x="9368902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03D368-B320-4F08-BEA6-540B6E9667D0}"/>
              </a:ext>
            </a:extLst>
          </p:cNvPr>
          <p:cNvCxnSpPr/>
          <p:nvPr/>
        </p:nvCxnSpPr>
        <p:spPr>
          <a:xfrm>
            <a:off x="10132382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428E56-AE76-426C-B0E9-19B01371D099}"/>
              </a:ext>
            </a:extLst>
          </p:cNvPr>
          <p:cNvCxnSpPr/>
          <p:nvPr/>
        </p:nvCxnSpPr>
        <p:spPr>
          <a:xfrm>
            <a:off x="10826320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9A3D63-984F-4210-A7F5-8DC5D9C3E429}"/>
              </a:ext>
            </a:extLst>
          </p:cNvPr>
          <p:cNvCxnSpPr/>
          <p:nvPr/>
        </p:nvCxnSpPr>
        <p:spPr>
          <a:xfrm>
            <a:off x="11367858" y="5142045"/>
            <a:ext cx="0" cy="10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181161-2C06-4138-875C-1C25330EE706}"/>
              </a:ext>
            </a:extLst>
          </p:cNvPr>
          <p:cNvSpPr/>
          <p:nvPr/>
        </p:nvSpPr>
        <p:spPr>
          <a:xfrm>
            <a:off x="798990" y="2140062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551672-D370-45BA-B342-297D10D017EA}"/>
              </a:ext>
            </a:extLst>
          </p:cNvPr>
          <p:cNvSpPr/>
          <p:nvPr/>
        </p:nvSpPr>
        <p:spPr>
          <a:xfrm>
            <a:off x="5309589" y="4108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6DEEE1-6C34-4655-8754-E441BC643516}"/>
              </a:ext>
            </a:extLst>
          </p:cNvPr>
          <p:cNvSpPr/>
          <p:nvPr/>
        </p:nvSpPr>
        <p:spPr>
          <a:xfrm>
            <a:off x="5220813" y="2074959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8D9F93-3317-430C-B72E-EFFD5344AE01}"/>
              </a:ext>
            </a:extLst>
          </p:cNvPr>
          <p:cNvSpPr/>
          <p:nvPr/>
        </p:nvSpPr>
        <p:spPr>
          <a:xfrm>
            <a:off x="2892640" y="4108338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2FAE3E-1DE2-4364-A620-80E69E07A463}"/>
              </a:ext>
            </a:extLst>
          </p:cNvPr>
          <p:cNvSpPr/>
          <p:nvPr/>
        </p:nvSpPr>
        <p:spPr>
          <a:xfrm>
            <a:off x="798989" y="4108337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9FAEEF-1048-4B5E-938E-DA1FED54A364}"/>
              </a:ext>
            </a:extLst>
          </p:cNvPr>
          <p:cNvSpPr/>
          <p:nvPr/>
        </p:nvSpPr>
        <p:spPr>
          <a:xfrm>
            <a:off x="2892640" y="2074959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DD206B-1648-40C3-81CC-E3F3598278B1}"/>
              </a:ext>
            </a:extLst>
          </p:cNvPr>
          <p:cNvSpPr/>
          <p:nvPr/>
        </p:nvSpPr>
        <p:spPr>
          <a:xfrm>
            <a:off x="7547499" y="3162474"/>
            <a:ext cx="674703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96B005-17C9-436D-B4CE-B3AECA4C0904}"/>
              </a:ext>
            </a:extLst>
          </p:cNvPr>
          <p:cNvCxnSpPr>
            <a:stCxn id="15" idx="6"/>
          </p:cNvCxnSpPr>
          <p:nvPr/>
        </p:nvCxnSpPr>
        <p:spPr>
          <a:xfrm flipV="1">
            <a:off x="1473693" y="2477412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BB87A2-975B-4099-9D24-5DB934EB602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567343" y="4445690"/>
            <a:ext cx="17422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32ED8F-E8BC-4A0E-9C28-E381FE8AB52A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3567343" y="2412311"/>
            <a:ext cx="165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ACCB48-2950-40F3-A62E-42CFDE89035F}"/>
              </a:ext>
            </a:extLst>
          </p:cNvPr>
          <p:cNvCxnSpPr/>
          <p:nvPr/>
        </p:nvCxnSpPr>
        <p:spPr>
          <a:xfrm flipV="1">
            <a:off x="1473692" y="4432368"/>
            <a:ext cx="141894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EFDF77-D98B-4CA5-AD44-A7A727F54C33}"/>
              </a:ext>
            </a:extLst>
          </p:cNvPr>
          <p:cNvCxnSpPr>
            <a:cxnSpLocks/>
            <a:stCxn id="15" idx="4"/>
            <a:endCxn id="25" idx="1"/>
          </p:cNvCxnSpPr>
          <p:nvPr/>
        </p:nvCxnSpPr>
        <p:spPr>
          <a:xfrm>
            <a:off x="1136342" y="2814765"/>
            <a:ext cx="1855106" cy="13923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940101-80CF-42B2-88C6-47DC007DDEEF}"/>
              </a:ext>
            </a:extLst>
          </p:cNvPr>
          <p:cNvCxnSpPr>
            <a:cxnSpLocks/>
          </p:cNvCxnSpPr>
          <p:nvPr/>
        </p:nvCxnSpPr>
        <p:spPr>
          <a:xfrm flipH="1">
            <a:off x="5558164" y="2749662"/>
            <a:ext cx="1" cy="1293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AB4A7-9E4E-4472-B704-3E898022216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895517" y="2543605"/>
            <a:ext cx="1750790" cy="7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3D997-A124-4D5D-84FE-ED2A6AA8E363}"/>
              </a:ext>
            </a:extLst>
          </p:cNvPr>
          <p:cNvCxnSpPr>
            <a:cxnSpLocks/>
            <a:stCxn id="27" idx="5"/>
            <a:endCxn id="23" idx="1"/>
          </p:cNvCxnSpPr>
          <p:nvPr/>
        </p:nvCxnSpPr>
        <p:spPr>
          <a:xfrm>
            <a:off x="3468535" y="2650854"/>
            <a:ext cx="1939862" cy="1556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47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20427"/>
            <a:ext cx="3081576" cy="10708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Github.com/</a:t>
            </a:r>
            <a:r>
              <a:rPr lang="en-US" dirty="0" err="1">
                <a:solidFill>
                  <a:schemeClr val="bg2"/>
                </a:solidFill>
              </a:rPr>
              <a:t>kaisersakhi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The problem!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A207A8-A422-41C6-A2E3-C87520D29E59}"/>
              </a:ext>
            </a:extLst>
          </p:cNvPr>
          <p:cNvSpPr/>
          <p:nvPr/>
        </p:nvSpPr>
        <p:spPr>
          <a:xfrm>
            <a:off x="3012963" y="3210468"/>
            <a:ext cx="632487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You have to visit 5 friends in five cities.</a:t>
            </a:r>
          </a:p>
          <a:p>
            <a:pPr algn="ctr"/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You don’t remember a thing.</a:t>
            </a:r>
          </a:p>
          <a:p>
            <a:pPr algn="ctr"/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How would you visit every friend?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8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Visiting the friends :</a:t>
            </a:r>
            <a:r>
              <a:rPr lang="en-US" dirty="0" err="1"/>
              <a:t>ghajni</a:t>
            </a:r>
            <a:r>
              <a:rPr lang="en-US" dirty="0"/>
              <a:t> approach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10D63F5-FE5C-4E4F-9B2B-135A981D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20" y="2037002"/>
            <a:ext cx="8551159" cy="46759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BF8FEF-1042-48AA-AD88-76780954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66" y="2037002"/>
            <a:ext cx="1213089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0.06458 L 0.06471 0.06458 C 0.06614 0.06018 0.06784 0.05578 0.06927 0.05139 C 0.0737 0.03773 0.06823 0.05162 0.07396 0.03819 C 0.07617 0.02639 0.07305 0.04051 0.0776 0.02824 C 0.07812 0.02685 0.07799 0.02477 0.07851 0.02338 C 0.0793 0.02129 0.08047 0.02014 0.08138 0.01828 C 0.08515 0.01018 0.08086 0.0162 0.08594 0.01018 C 0.08659 0.00856 0.08698 0.00671 0.08776 0.00532 C 0.08854 0.00393 0.08971 0.00301 0.09062 0.00185 C 0.10182 -0.0125 0.08711 0.00532 0.09805 -0.00625 C 0.09987 -0.00834 0.10143 -0.01158 0.10351 -0.01297 C 0.10443 -0.01343 0.10547 -0.01366 0.10638 -0.01459 C 0.10729 -0.01551 0.10807 -0.01713 0.10911 -0.01783 C 0.11028 -0.01875 0.11159 -0.01875 0.11276 -0.01945 C 0.11406 -0.02037 0.11536 -0.02153 0.11653 -0.02269 C 0.11745 -0.02385 0.11823 -0.02547 0.11927 -0.02616 C 0.12109 -0.02709 0.12305 -0.02709 0.12487 -0.02778 C 0.12643 -0.02871 0.12786 -0.0301 0.12943 -0.03102 C 0.13177 -0.03241 0.13555 -0.03334 0.13776 -0.03426 C 0.13906 -0.03472 0.14023 -0.03519 0.14153 -0.03588 C 0.14336 -0.03681 0.14518 -0.03866 0.147 -0.03912 L 0.15351 -0.04097 C 0.1595 -0.04607 0.15586 -0.04352 0.16471 -0.04746 C 0.16588 -0.04792 0.16706 -0.04885 0.16836 -0.04908 L 0.18685 -0.05232 L 0.24987 -0.0507 C 0.26706 -0.05 0.25456 -0.05023 0.26367 -0.04746 C 0.26614 -0.04676 0.26862 -0.0463 0.27109 -0.04584 C 0.272 -0.04514 0.27292 -0.04468 0.27396 -0.04422 C 0.27539 -0.04352 0.28008 -0.04167 0.27851 -0.0426 C 0.2776 -0.04306 0.27669 -0.04329 0.27578 -0.04422 C 0.27474 -0.04514 0.27396 -0.04653 0.27305 -0.04746 C 0.27174 -0.04861 0.27044 -0.04954 0.26927 -0.0507 C 0.26432 -0.05579 0.26888 -0.05255 0.26367 -0.05556 C 0.26107 -0.0551 0.25573 -0.0551 0.2526 -0.05232 C 0.25156 -0.05139 0.25078 -0.05023 0.24987 -0.04908 C 0.2444 -0.05162 0.24739 -0.0507 0.24062 -0.0507 L 0.24062 -0.0507 L 0.24062 -0.0507 L 0.24062 -0.0507 " pathEditMode="relative" ptsTypes="AAAAAAAAAAAAAAAAAAAAA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92-B676-4A1F-A865-8F882D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Visiting the friends :</a:t>
            </a:r>
            <a:r>
              <a:rPr lang="en-US" dirty="0" err="1"/>
              <a:t>ghajni</a:t>
            </a:r>
            <a:r>
              <a:rPr lang="en-US" dirty="0"/>
              <a:t> approach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10D63F5-FE5C-4E4F-9B2B-135A981D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20" y="2037002"/>
            <a:ext cx="8551159" cy="46759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BF8FEF-1042-48AA-AD88-76780954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8" y="1506101"/>
            <a:ext cx="1213089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-0.11759 L 0.08086 -0.11736 C 0.08398 -0.11828 0.08698 -0.11852 0.08984 -0.11921 C 0.09896 -0.12129 0.08906 -0.1206 0.09896 -0.1206 C 0.1056 -0.12477 0.09726 -0.1206 0.10586 -0.12153 C 0.10677 -0.12176 0.10755 -0.12315 0.10846 -0.12338 C 0.11002 -0.12361 0.11133 -0.12245 0.11276 -0.12222 C 0.11888 -0.12176 0.11328 -0.12453 0.1194 -0.1206 C 0.1207 -0.1206 0.12174 -0.12129 0.12292 -0.12106 C 0.12396 -0.12083 0.12526 -0.11967 0.12643 -0.11898 C 0.14049 -0.11134 0.12239 -0.12199 0.13516 -0.11296 C 0.13724 -0.11157 0.13984 -0.11157 0.14193 -0.10926 C 0.14271 -0.1081 0.14362 -0.10671 0.14453 -0.10602 C 0.1457 -0.10509 0.147 -0.10486 0.14805 -0.1037 C 0.14909 -0.10278 0.15013 -0.10069 0.15117 -0.09953 C 0.15247 -0.09815 0.15391 -0.09699 0.15534 -0.09583 C 0.15651 -0.09514 0.15768 -0.09514 0.15872 -0.09398 C 0.16042 -0.0919 0.16185 -0.08889 0.16341 -0.08657 C 0.16484 -0.08495 0.16654 -0.08356 0.1681 -0.08171 C 0.17031 -0.0794 0.17331 -0.0743 0.17539 -0.07153 C 0.17643 -0.06967 0.17747 -0.06828 0.17877 -0.0669 C 0.18047 -0.06458 0.18255 -0.06319 0.18398 -0.06065 L 0.18945 -0.05208 C 0.19583 -0.04629 0.19219 -0.05023 0.20013 -0.03958 C 0.20117 -0.03796 0.20234 -0.0368 0.20338 -0.03495 L 0.21797 -0.00926 L 0.26198 0.08635 C 0.27383 0.1125 0.26497 0.09375 0.27031 0.10926 C 0.27174 0.11343 0.27331 0.11736 0.27487 0.1213 C 0.27513 0.12315 0.27565 0.125 0.27617 0.12685 C 0.27695 0.1294 0.27943 0.13773 0.27864 0.13449 C 0.27825 0.1331 0.27773 0.13148 0.27747 0.1294 C 0.27708 0.12732 0.27721 0.12523 0.27695 0.12338 C 0.27656 0.1206 0.27604 0.11806 0.27565 0.11551 C 0.27435 0.10486 0.27617 0.11389 0.27383 0.10417 C 0.27174 0.10047 0.26797 0.09236 0.26458 0.08959 C 0.26341 0.08843 0.26237 0.08797 0.2612 0.0875 C 0.25833 0.07755 0.26016 0.08264 0.25534 0.07246 L 0.25521 0.07269 L 0.25534 0.07246 L 0.25521 0.07269 " pathEditMode="relative" rAng="3000000" ptsTypes="AAAAAAAAAAAAAAAAAAAAA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1027</Words>
  <Application>Microsoft Office PowerPoint</Application>
  <PresentationFormat>Widescreen</PresentationFormat>
  <Paragraphs>330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Gill Sans MT</vt:lpstr>
      <vt:lpstr>Wingdings 2</vt:lpstr>
      <vt:lpstr>Dividend</vt:lpstr>
      <vt:lpstr>graph search</vt:lpstr>
      <vt:lpstr>What is it?</vt:lpstr>
      <vt:lpstr>How to do it?</vt:lpstr>
      <vt:lpstr>How to do it?</vt:lpstr>
      <vt:lpstr>The problem!</vt:lpstr>
      <vt:lpstr>The catch!</vt:lpstr>
      <vt:lpstr>The problem!</vt:lpstr>
      <vt:lpstr>Visiting the friends :ghajni approach</vt:lpstr>
      <vt:lpstr>Visiting the friends :ghajni approach</vt:lpstr>
      <vt:lpstr>Visiting the friends :ghajni approach</vt:lpstr>
      <vt:lpstr>Visiting the friends :ghajni approach</vt:lpstr>
      <vt:lpstr>The problem’s with the ghajni approach</vt:lpstr>
      <vt:lpstr>We need a systematic solution</vt:lpstr>
      <vt:lpstr>We need a systematic solution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The 007 approach</vt:lpstr>
      <vt:lpstr>a systematic solution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The Butterfly approach</vt:lpstr>
      <vt:lpstr>Stop and think!</vt:lpstr>
      <vt:lpstr>        007         &amp;                     butterfly  </vt:lpstr>
      <vt:lpstr> 007         &amp;                     butterfly  </vt:lpstr>
      <vt:lpstr>Little recap! </vt:lpstr>
      <vt:lpstr>Let’s get bit technical now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Dfs : depth first search</vt:lpstr>
      <vt:lpstr>BFS : Breadth first 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2022-04-12T12:41:54Z</dcterms:created>
  <dcterms:modified xsi:type="dcterms:W3CDTF">2022-04-13T04:05:32Z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