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29:41.911"/>
    </inkml:context>
    <inkml:brush xml:id="br0">
      <inkml:brushProperty name="width" value="0.05" units="cm"/>
      <inkml:brushProperty name="height" value="0.05" units="cm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1074 782,'-28'-60,"19"33,2 0,1-1,-1-27,0 0,-18-163,15 154,3 58,2 20,-2 182,8 771,5-726,26 105,-3-218,-5-64</inkml:trace>
  <inkml:trace contextRef="#ctx0" brushRef="#br0" timeOffset="324.128">561 529,'-94'-61,"-69"-19,-34-14,186 88,1 0,-1-1,1 0,1-1,0 0,0 0,1 0,-4-6,9 11,1 0,0-1,0 1,0 0,1-1,-1 1,1 0,0-1,0 1,1-1,-1 0,1 1,0-1,0 1,1-1,-1 0,1 1,0-1,0 1,1 0,-1-1,1 1,0 0,0-1,0 1,3-2,5-4,1 1,1 0,0 0,0 1,0 1,1-1,1 2,-1-1,1 2,0-1,1 1,-1 1,12-2,51-9,2 3,-1 2,2 4,-1 1,44 5,-67 0,0 3,0 1,-1 2,0 2,-1 2,0 1,43 16,-68-18,-1 1,0 1,-2 0,1 2,-2 0,0 2,-2 0,0 1,-1 1,-1 0,-1 1,-2 1,0 0,9 17,-16-20,-1 1,-1 0,-1 0,-1 1,-2 0,0 0,-1 0,-2 0,0 1,-2-1,0 1,-4 10,-2 3,-2 1,-2-1,-1 0,-3-1,-1 0,-16 22,-18 21,-3-2,-5-2,-4-2,-40 34,61-67,-3-1,-1-1,-36 19,-66 40</inkml:trace>
  <inkml:trace contextRef="#ctx0" brushRef="#br0" timeOffset="805.434">1924 1529,'-18'-8,"13"6,1 0,-1-1,1 1,-1-1,1 1,0-1,0 0,1 0,-1 0,1-1,0 1,-2-3,5 6,0 0,-1 0,1 0,0 1,0-1,0 0,-1 0,1 1,0-1,-1 0,1 0,0 0,-1 0,1 1,0-1,-1 0,1 0,0 0,-1 0,1 0,-1 0,1 0,0 0,-1 0,1 0,0 0,-1 0,1 0,-1 0,1 0,0 0,-1 0,1 0,0 0,-1-1,1 1,0 0,-1 0,1 0,0 0,-1-1,1 1,0 0,0 0,-1 0,1-1,0 1,0 0,0 0,-1-1,1 1,0 0,0-1,0 1,0 0,0 0,0-1,0 1,0 0,0-1,0 1,0 0,0-1,0 1,0 0,0 0,-18 125,14-70,-5 110,9-152</inkml:trace>
  <inkml:trace contextRef="#ctx0" brushRef="#br0" timeOffset="1133.93">2100 862,'-4'-2,"-1"-1,0 1,0-1,0 1,0 1,0-1,-1 1,1-1,-1 1,1 0,-1 0,1 1,-1 0,0-1,1 2,-1-1,0 0,1 1,-1 0,1 0,-1 0,1 0,0 1,-1 0,1-1,0 2,0-1,1 0,-1 1,1 0,-1-1,1 1,0 1,-3 2,-1 3,0-1,1 1,0 1,1-1,0 1,1 0,1 0,-1 0,2 0,0 1,1-1,0 1,1 0,0-1,2 1,0 3,-1-9,1 1,1-1,-1 0,1 0,0 0,1 0,0 0,0 0,0-1,0 1,1-1,0 0,0 1,1-2,-1 1,1 0,0-1,1 1,-1-1,1 0,0 0,0-1,0 0,0 1,0-1,1-1,-1 1,6 0,4-2,0 1,0-2,0 0,0 0,0-2,0 1,-1-1,1-1,-1 0,0-1,-1 0,1-1,-1 0,-1-1,1 0,-2-1,1 0,-1 0,-1-1,0 0,-1-1,0 0,5-7,-11 14,-1 0,1 0,-1-1,0 1,0-1,-1 0,1 0,-1 1,0-1,0 0,-1-1,0 1,1 0,-2 0,1 0,-1-1,0 1,0 0,0-1,-1 1,0 0,0 0,0 0,-1-1,1 1,-1 0,-1 1,1-1,-1 0,1 0,-2 1,1-1,0 1,-1 0,0 0,0 0,-10-3,0 0,-1 1,0 0,0 1,-1 1,1 0,-1 1,0 0,0 0,0 2,0-1,-15 2,16-1,1 1,-1 0,1 0,0 1,0 1,0 0,0 0,1 1,-1 1,1-1,0 2,-2 1,7-3,1 1,-1 0,1 1,1-1,-1 1,1 0,1 1,-1-1,2 1,-1 0,1-1,0 2,0 1,-3 3,-39 73</inkml:trace>
  <inkml:trace contextRef="#ctx0" brushRef="#br0" timeOffset="1493.59">2246 1460,'-1'0,"0"-1,0 0,0 1,0-1,0 0,0 0,1 1,-1-1,0 0,0 0,1 0,-1 0,1 0,-1 0,1 0,0 0,-1 0,1 0,0 0,0 0,0 0,0 0,0 0,0 0,0-1,0 1,0-5,1 1,0-1,1 1,-1-1,1 1,0-1,1 1,0 0,0 0,0 0,1 0,0 0,0 1,0-1,1 1,0 0,0 0,0 0,1 0,0 1,0 0,0 0,0 0,0 0,1 1,0 0,-1 0,1 0,0 1,0 0,0 0,1 0,-1 1,0 0,0 0,0 0,1 1,-1-1,-1 1,0 0,0 0,-1 0,1 1,-1-1,1 1,-1 0,0 0,1 1,-1-1,-1 1,1 0,-1 0,1 0,-1 0,0 1,0-1,-1 1,1 0,-1 0,0 0,-1 0,3 5,2 4,-1 2,0-1,-2 0,0 1,-1 0,1 13,-1 13,-2-1,-3 1,-1 0,-3-1,-11 35,-3-8,-3-1,-23 42,37-94,10-20,322-515,-172 322,-122 171,-4 7</inkml:trace>
  <inkml:trace contextRef="#ctx0" brushRef="#br0" timeOffset="1900.091">3082 1495,'30'-23,"-12"6,-17 18,0 0,0-1,-1 1,1-1,0 1,-1 0,1 0,-1-1,1 1,-1 0,0 0,1-1,-1 1,0 0,0 0,0 0,0 0,0-1,0 1,0 0,0 0,0 0,0 0,0-1,-1 1,1 0,0 0,-1-1,1 2,-22 96,-10 81,34-68,-2-109,1 0,0 1,0-1,0 0,0 1,0-1,1 0,-1 0,1 0,0 0,0 0,0 0,0 0,0 0,1-1,-1 1,1-1,-1 1,1-1,0 0,-1 1,1-1,0-1,0 1,0 0,0 0,0-1,0 1,0-1,1 0,-1 0,0 0,0 0,0 0,0 0,2-1,13-2,0 0,0-2,0 1,-1-1,1-1,-2-1,1 0,-1 0,-1-2,0 1,0-1,-1-1,0 0,-1-1,5-5,0 2,-1 0,-1-1,0-1,-2 0,0 0,-1-1,-1 0,-1-1,-1 0,-2-1,0 1,-1-1,-1 0,-2-1,0 1,-2-1,0 1,-2-17,-2 29,0 0,-1 0,1 0,-2 0,1 0,-1 0,-1 1,1 0,-1-1,-1 1,0 1,0-1,0 1,-1-1,0 1,0 1,0-1,-1 1,0 0,0 1,0-1,-1 1,0 0,1 1,-1 0,-5-1,2 1,0 0,0 0,0 1,-1 0,1 1,0 0,-1 1,1-1,0 2,0 0,-1 0,2 0,-1 2,0-1,1 1,0 0,0 1,0 0,-8 5,11-6,1 1,0 0,1 0,-1 0,1 1,0 0,1 0,-5 6,-18 40,3 9</inkml:trace>
  <inkml:trace contextRef="#ctx0" brushRef="#br0" timeOffset="2167.533">4211 1023,'7'-22,"16"-84,-22 103,-1 1,1-1,-1 1,1-1,-1 0,0 1,-1-1,1 1,0-1,-1 1,0-1,0 1,0-1,0 1,0-1,-1 1,1 0,-1 0,0-1,1 1,-1 0,-1 0,1 0,0 1,-1-1,1 0,-1 1,0-1,1 1,-1 0,0-1,0 1,0 0,0 1,0-1,-1 0,1 1,0-1,-2 1,-3 2,-1 1,1 0,0 0,0 0,0 1,0 0,1 0,0 1,0-1,0 1,1 0,0 1,0-1,1 1,0 0,0 0,1 0,0 1,0-1,1 1,-2 4,-18 38,3 2,3-1,2 2,3-1,3 2,4-1,1 6,3-47,-25 371,17-296,-14 227,23-291</inkml:trace>
  <inkml:trace contextRef="#ctx0" brushRef="#br0" timeOffset="21726.16">3712 1150,'3'0,"7"0,11 0,11 0,10 0,11 0,3 0,-3 0,-2 0,-3 0,-4 0,-3 0,-3 0,-5 0,-4 0,-4 0,-6 0</inkml:trace>
  <inkml:trace contextRef="#ctx0" brushRef="#br1" timeOffset="115302.15">2314 2305,'1'0,"-1"1,0-1,1 0,-1 0,0 0,1 0,-1 0,0 1,1-1,-1 0,1 0,-1 0,0 0,1 0,-1 0,0 0,1 0,-1 0,1 0,-1 0,0-1,1 1,-1 0,1 0,9 48,-4 389,-22-110,-9-78,14-77,12-172,-1 1,0 0,0 0,0 0,0-1,0 1,0 0,0 0,0 0,-1-1,1 1,0 0,0 0,-1-1,1 1,0 0,-1-1,1 1,0 0,-1-1,1 1,-1 0,0-1,1 1,-1-1,1 1,-1-1,0 1,1-1,-1 0,0 1,1-1,-1 0,0 1,0-1,1 0,-1 0,0 0,0 0,0 0,1 0,-1 0,0 0,0 0,0 0,1 0,-1 0,0 0,0-1,1 1,-1 0,0-1,1 1,-1-1,0 1,1 0,-1-1,0 1,1-1,-1 0,1 1,-1-1,1 1,-1-2,-43-43,39 39,-235-264,99 108,141 161,0 1,0-1,0 1,0-1,0 1,0-1,0 1,0-1,1 1,-1-1,0 1,0-1,0 1,0-1,1 1,-1-1,0 1,0 0,1-1,-1 1,0 0,1-1,-1 1,1 0,-1-1,0 1,1 0,-1-1,1 1,-1 0,1 0,-1 0,0-1,1 1,-1 0,1 0,-1 0,1 0,-1 0,1 0,-1 0,1 0,-1 0,1 0,-1 0,1 0,-1 1,1-1,-1 0,1 0,-1 0,1 1,-1-1,0 0,1 1,-1-1,1 0,-1 1,0-1,1 0,-1 1,0-1,0 1,1-1,-1 0,0 1,0-1,0 1,1-1,120 111,110 148,-225-251,2 4,0-1,0 0,2 0,-1 0,1-1,1-1,0 0,0 0,1-1,5 3,-10-12,-1 1,1-1,0 0,-1-1,1 0,-1 0,0 0,1-1,-1 1,0-2,-1 1,1-1,0 1,-1-2,0 1,0 0,0-1,-1 0,0 0,1-1,-2 1,1-1,1-4,10-7,34-40,-2 1,2 1,3 3,1 2,56-39,-6-2,-90 79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1:11.912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1 304,'47'-97,"-43"91,0 1,0 0,1 0,0 0,0 0,0 1,0 0,1 0,-1 0,1 1,0 0,0 0,0 0,1 1,-1 0,1 0,-1 0,4 1,-9 2,1 0,-1 0,1 0,-1 0,1 1,-1-1,1 1,-1-1,0 1,0-1,0 1,0 0,0 0,0-1,-1 1,1 0,0 0,-1 0,0 0,1 0,-1 0,0 0,0 0,0-1,0 1,0 0,-1 0,1 0,0 0,-1 0,0 0,1 0,-1 0,0-1,0 1,0 0,0-1,0 1,-1 0,-1 11,1-9,0 0,1 0,0 0,0 0,0 0,0 0,0 0,1 0,0 0,0 0,0 0,0 0,1 0,-1 0,1 0,0 0,0 0,1 0,-1 0,1 0,0-1,0 1,0-1,0 1,1-1,-1 0,1 0,0 0,0 0,0 0,0-1,1 1,-1-1,1 0,-1 0,1 0,0-1,0 1,0-1,-1 0,2 0,4-1,0-1,-1-1,1 1,0-1,-1-1,1 1,-1-2,0 1,0-1,0 0,-1-1,1 0,-1 0,0 0,0-1,-1 0,0-1,0 1,0-1,-1 0,0 0,-1-1,1 0,-1 0,-1 0,1 0,-2 0,1-1,-1 1,0-1,-1 0,0 1,0-1,-1 0,0 0,0 0,-1 0,-1 1,1-1,-1 0,-1 1,0-1,0-1,0 5,0 0,0 0,0 1,-1-1,0 1,0-1,0 1,0 0,0 1,-1-1,0 1,0 0,0 0,0 0,0 1,0-1,-1 2,1-1,-1 0,0 1,1 0,-1 0,0 1,0 0,1 0,-1 0,0 0,0 1,0 0,-4 1,0 0,0 0,0 1,1 0,-1 1,1 0,0 1,0 0,0 0,1 1,-1 0,1 0,1 1,0 0,-1 0,1 2,-4 9,1 0,1 0,0 1,2 0,0 1,1 0,2 0,0 0,0 0,2 1,1-1,0 1,2-1,0 1,2 3,-4-21,2 0,-1 0,0 0,1 0,-1 0,1 0,0 0,0 0,0 0,1 0,-1 0,1-1,-1 1,1 0,0-1,0 1,0-1,0 0,0 0,1 0,-1 0,1 0,-1 0,1-1,0 1,0-1,0 0,-1 1,1-2,0 1,1 0,-1 0,0-1,0 0,0 1,0-1,0-1,0 1,3-1,6-1,-1 0,0-2,0 1,-1-1,1-1,-1 0,0 0,0-1,0 0,4-4,-3 2,1 0,-2 0,1-1,-1-1,0 1,-1-2,0 1,-1-1,0-1,-1 1,0-1,-1 0,0-1,-1 0,-1 0,0 0,0 0,-1 0,0-5,-3 15,0 1,0-1,0 1,-1-1,1 1,-1-1,1 1,-1-1,0 1,0 0,0-1,0 1,0 0,0 0,-1-1,1 1,-1 0,1 1,-1-1,0 0,0 0,0 1,0-1,0 1,0 0,0-1,-1 1,1 0,0 0,-1 0,1 1,0-1,-1 1,1-1,-1 1,1 0,-1 0,0 0,1 0,-1 0,1 1,-1-1,0 1,-4 1,-1-1,1 2,0-1,0 1,1 0,-1 0,0 1,1 0,0 0,0 1,0-1,1 1,-1 0,-1 3,6-7,0 0,-1-1,1 1,0 0,0 0,0 0,0 0,0 0,0 0,0 0,0 0,0 0,1 1,-1-1,0 0,1 0,-1 1,1-1,-1 1,1-1,0 0,0 1,-1-1,1 1,0-1,0 0,1 1,-1-1,0 1,0-1,1 0,-1 1,0-1,1 0,0 1,-1-1,1 0,0 0,-1 1,1-1,0 0,0 0,0 0,0 0,0 0,0 0,0 0,1-1,-1 1,0 0,0-1,1 1,-1-1,0 1,1-1,-1 1,1-1,-1 0,0 0,1 0,-1 0,1 0,-1 0,0 0,1 0,0-1,6-2,0 0,0-1,-1 0,1 0,-1-1,-1 0,1 0,0-1,-1 0,0 0,-1 0,1-1,-1 1,-1-2,1 1,-1 0,0-1,-1 0,0 1,0-1,0-1,-1 1,-1 0,1-1,-1 1,-1 0,0-1,0 1,0-1,-2-8,-4-1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58:27.46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1258 693,'-43'-83,"34"-67,12 94,-2 3,-4 0,-2 0,-5 1,-12-33,21 79,-2 1,1-1,-1 1,0-1,-1 1,0 0,0 0,0 0,-1 0,0 1,-1-1,1 1,-1 0,0 0,-1 0,0 1,1-1,-2 1,1 0,0 1,-1-1,0 1,0 0,0 0,0 1,0-1,-1 1,1 0,0 1,-1 0,-7 0,-11 0,1 1,0 1,0 0,0 1,1 1,0 1,0 1,0 0,1 1,0 0,1 2,1 0,0 1,-9 5,-19 11,3 2,1 1,3 2,1 0,-18 21,27-24,1 1,2 1,3 1,1 1,2 0,3 1,1 1,3 1,2-1,3 2,1-1,3 1,2 0,2 0,3 5,2-32,-1 1,2-1,0 0,1 0,0 1,1-1,0-1,1 1,1 0,0-1,0 0,1 1,1-2,0 1,1-1,0 0,0 0,1 0,1-1,-1 0,1-1,1 0,0 0,9 3,40 7,1-3,0-1,1-2,0-1,1-3,1-2,51-1,44 0,-52-1,-1 2,-1 4,57 9,-154-15,-1 0,0-1,0 2,0-1,0 1,0-1,-1 2,1-1,-1 0,1 1,-1 0,-1 0,1 1,-1-1,1 1,-2 0,1 0,0 0,-1 1,-1-1,1 1,2 4,-4 7,0 0,-2 0,-1 1,-1-1,-1 0,-1 0,-1 0,-1 0,-2 0,0 0,-1-1,-1 0,-1 0,-1-1,-1 0,-1 0,0-1,-2 0,0 0,-24 24,-2-1,-2-2,-2 0,-32 16,5-5,-2-3,-3-2,-6-1,57-28,-1 0,-1-1,-1-1,0-1,-1-1,0 0,0-2,-1 0,0-2,0 0,-12-1,25-1,-4 0,0 0,0 0,0-2,0 1,0-2,0 0,0-1,1-1,0 0,0-1,0 0,1-1,-6-3,14 4,-1-1,1 0,1-1,0 1,0-2,1 1,0-1,1 0,0 0,1-1,0 1,1-1,1-1,0 1,-2-6,-13-59,8-10</inkml:trace>
  <inkml:trace contextRef="#ctx0" brushRef="#br0" timeOffset="1415.798">2170 1180,'-22'-66,"-1"189,-22 85,-76 183,94-302,29-89,0 0,0 0,-1 0,1 0,0 0,0 0,0 0,0-1,-1 1,1 0,0-1,0 1,-1-1,1 1,-1-1,1 1,0-1,-1 0,0 0,1 1,-1-1,0 0,1 0,-1 0,0 0,0 0,0 0,0 0,0-1,-1 1,1 0,0-1,92-84,-59 51,3 1,1 1,3 1,1 1,3 2,1 1,17-6,-52 29,0 1,0 0,1 0,0 0,0 1,0 0,1 1,-1 0,1 0,0 1,-1 0,1 1,0 0,0 0,0 1,0 0,0 0,-1 1,1 0,-1 1,0 0,0 0,0 0,0 1,-1 1,0-1,0 1,-1 1,0-1,7 6,26 20,-1 2,-3 1,-2 1,-2 2,-3 0,3 7,42 47,-19-20,-56-70,-1 0,0 0,1 0,-1 0,1-1,0 1,-1 0,1-1,0 1,0 0,-1-1,1 0,0 1,0-1,0 0,0 1,0-1,0 0,0 0,0 0,0 0,0 0,-1-1,1 1,0 0,0-1,0 1,0-1,0 1,-1-1,1 1,0-1,-1 0,1 0,-1 1,1-1,-1 0,1 0,61-37,-34 11,0 0,-3-2,-1 0,-3-1,-1 0,-2-1,8-24,-7 14,-3 0,-3-1,-2 0,-3 0,-3-1,-2 1,-3-1,-4-9,-2 26,-2 1,-2 0,-1-1,-1 2,-3-1,0 1,-3 1,-1 0,-1 0,-2 2,-23-20,12 17,19 17</inkml:trace>
  <inkml:trace contextRef="#ctx0" brushRef="#br0" timeOffset="2305.961">4736 1549,'7'-7,"0"0,-1-1,0 1,-1-1,0 0,-1 0,0 0,-1 0,0 0,-1 0,0-1,-1 1,0-1,-1 1,-1-1,0 1,0-1,-1 1,-4-8,1 9,-2-1,1 0,-1 1,-1 0,0 0,0 0,-1 1,0-1,-1 2,0-1,0 1,-1 0,0 0,-1 1,1 0,-1 0,0 1,0 0,-1 0,-8 0,3-2,0 2,0-1,0 1,0 1,-1 0,1 1,-1 0,1 1,-1 1,0 0,1 0,-1 1,1 1,0 0,0 1,0 0,1 1,0 0,1 1,-1 0,1 1,1 0,0 0,-7 6,-9 11,2 1,1 0,2 2,1 0,3 1,1 1,1 1,10-13,0 0,2 1,0 0,2 0,1 1,1-1,2 1,0-1,2 1,2 13,-1-26,1-1,-1 1,1-1,0 0,1 0,0 1,0-1,1 0,0-1,0 1,1 0,0-1,0 1,0-1,1 0,0-1,0 1,0 0,1-1,-1 0,1 0,0-1,1 1,-1-1,1 0,0 0,-1-1,1 1,0-1,5 0,12 1,-1-1,1 0,-1-1,1-1,-1 0,0-1,0-1,0-1,20-4,50-18,-1-2,-3-4,-1-1,-3-4,39-23,-66 33,-2-2,-2-1,46-34,-92 57,-1 0,0 0,0 0,-1-1,0 0,-1 0,0 0,-1 0,0-1,-1 1,-1-1,0 0,0 0,0-7,8 278,-6-211</inkml:trace>
  <inkml:trace contextRef="#ctx0" brushRef="#br0" timeOffset="4661.057">5869 894,'5'-44,"-4"44,0 0,0 0,0 0,0 0,0 0,0 0,0 1,0-1,0 0,-1 0,1 0,0 1,0-1,0 0,0 1,0-1,-1 1,1-1,0 0,0 1,-1-1,1 1,-1-1,1 1,0 0,-1-1,0 1,1-1,-1 1,1 0,-1-1,0 1,0 0,1-1,-1 1,0 0,0-1,0 1,0 0,0-1,0 1,7 22,0-1,-2 1,-2 1,-1-1,-1 0,-3 10,1 0,1 14,2 61,-7-1,-7 1,-9 7,-20 101,42 159,22-529,9-71,-11-132,-23 94,2 260,-1 0,1 1,0-1,0 0,0 0,1 1,-1-1,1 0,0 0,0 1,0-1,1 1,-1-1,1 1,0-1,0 1,0-1,1 1,-1 0,1 0,-1 0,1 0,0 0,0 0,1 1,-1-1,1 1,1-1,8-2,0 1,0 0,0 0,1 1,0 0,0 1,0 0,0 1,0-1,0 2,-1 0,1 0,0 0,0 1,-1 1,1-1,-1 2,0-1,0 1,-1 0,0 1,0 0,0 0,-1 1,0 0,-1 1,0-1,0 1,-1 0,-1 1,1 0,-2 0,0 0,0 0,-1 1,-1 0,0 0,0 0,-2 0,1 2,-6 132,-3-135,0-1,-1 1,0-1,-1 0,0 0,-1 0,0-1,0 0,-1 0,0 0,-1-1,1 0,-2 0,1 0,-1-1,-5 2,-1 1,-187 75,98-58,85-22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58:33.80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621 113,'24'-39,"-17"29,-5 9,0 0,0 0,0 0,-1-1,1 1,-1-1,1 1,-1-1,0 1,0-1,0 1,0-1,0 0,0 0,-1 1,1-1,-1 0,0 0,0 1,0-1,0 0,0 0,-1 1,1-1,-1 0,1 1,-1-1,0 0,0 1,0-1,0 0,-1 1,1-1,-1 1,1 0,-1-1,0 1,1 0,-1-1,-2 1,-1 1,0 0,1 0,-1 1,0-1,0 1,1 0,-1 0,1 0,-1 1,1-1,0 1,-1 0,1-1,0 1,1 0,-1 1,1-1,-2 1,-1 1,-30 22,1 1,3 2,1 0,2 1,2 2,2-1,2 2,2 0,2 1,3 0,-10 34,8-30,-46 109,9 1,-18 115,57-171,5 0,7 88,12-138,3-1,2 1,3-1,2-1,3 0,3-1,2 0,3-2,2 0,2-1,2-1,3-2,7 4,155 165,-149-134,-40-54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58:45.48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472 133,'1'-55,"-70"51,68 4,1 1,-1-1,1 0,-1 0,1 0,-1 0,0 0,1 0,-1 0,1 0,-1-1,1 1,-1 0,1 0,-1 0,1 0,-1 0,1-1,-1 1,1 0,-1 0,1-1,-1 1,1 0,0 0,-1-1,1 1,0 0,-1-1,1 1,0 0,-1-1,1 1,0 0,0-1,0 1,0-1,0 1,-1 0,1-1,0 1,0-1,0 1,1 0,-1-1,0 1,0 0,0-1,0 1,0-1,1 1,-1 0,0-1,0 1,1 0,-1-1,0 1,1 0,-1 0,1-1,-1 1,1 0,-1 0,0-1,1 1,-1 0,1 0,0 0,-1 0,1 0,-1 0,1 0,-1 0,1 0,-1 0,0 1,1-1,-1 0,1 0,-1 0,0 0,1 1,-1-1,0 0,1 0,-1 1,0-1,1 0,-1 1,0-1,0 0,0 0,1 1,-1-1,0 0,0 1,0-1,0 0,0 1,0-1,0 0,0 1,0-1,0 0,0 1,0-1,0 0,0 1,-1-1,1 0,0 1,0-1,-1 0,1 0,0 1,0-1,-1 0,1 0,0 1,-1-1,1 0,0 0,-1 0,1 1,-1-1,1 0,-1 0,1 0,0 0,-1 0,0 1,-43 17,3-26,41 8,-1 1,1-1,-1 1,1 0,-1-1,0 1,1-1,-1 1,0-1,0 0,0 1,1-1,-1 1,0-1,0 0,0 1,0-1,0 0,0 0,0 0,0 0,0 1,0-1,0 0,0 0,0 0,0 0,0 0,0-1,0 1,0 0,0 0,0 0,0-1,0 1,0 0,0-1,0 1,0 0,0-1,1 1,-1-1,0 1,0-1,1 1,-1-1,1 1,-1-1,0 0,1 1,0-1,-1 1,1-1,-1 0,1 1,0-1,0 0,0 1,0-1,1 1,0 0,0 0,0 0,0 0,0 0,0 0,0 1,1-1,-1 0,0 1,0-1,0 0,0 1,-1-1,1 1,0-1,0 1,0-1,0 1,-1-1,1 1,0 0,-1-1,1 1,-1 0,1-1,-1 1,1 0,-1 0,0-1,1 1,-1 0,0 0,0-1,0 1,0 0,0 0,0-1,0 2,-1-3,1 0,-1 0,1 0,-1 0,0 0,0 0,1 1,-1-1,0 0,0 0,0 1,0-1,0 0,0 1,0-1,-1 1,1-1,0 1,0-1,-1 1,1 0,0-1,-1 1,1 0,-1 0,1 0,0 0,-1 0,1 0,-1 0,1 0,0 0,-1 0,1 0,-1 0,1 1,0-1,-1 0,1 1,0-1,0 1,-1-1,1 1,0-1,0 1,0 0,0-1,0 1,0 0,0 0,0-1,1 1,-1 0,0 0,1 0,-1 0,1 0,-1-1,1 1,0 0,-1 0,1 1,0-4,1 0,-1 1,1-1,0 0,-1 0,1 1,1-1,-1 0,0 1,0-1,1 1,-1-1,1 1,0 0,0-1,0 1,0 0,0 0,0 0,0 0,0 0,1 0,-1 0,1 0,-1 1,1-1,-1 1,1-1,-1 1,1 0,0-1,-1 1,1 0,0 0,-1 0,1 1,0-1,-1 0,1 1,-1-1,1 1,-1-1,1 1,-1 0,1 0,-1 0,0 0,0 0,0 0,0 0,0 1,0-1,0 0,-1 1,2 0,3 61,-6-61,-1-1,1 1,-1-1,0 1,1 0,-1-1,0 1,0-1,-1 1,1-1,0 1,-1-1,1 0,-1 0,0 1,0-1,0 0,0 0,0 0,0 0,0 0,0-1,0 1,0 0,-1-1,1 1,-1-1,1 1,0-1,-1 0,1 0,-1 1,1-1,-1-1,-1 1,1-2,0 1,-1-1,1 0,1 0,-1 0,0-1,1 1,0 0,0-1,0 1,0-1,0 1,1-1,-1 0,1 1,0-1,1 0,-1 0,1 0,-1 1,1-1,1 0,-1 0,0 0,1 0,0 1,0-1,0 0,2-2,-3 4,0 0,1-1,-1 1,1 0,-1-1,1 1,0 0,0-1,0 1,0 0,0 0,0 0,0 0,0 0,1 0,-1 0,1 0,-1 0,1 0,0 0,-1 1,1-1,0 0,0 1,-1-1,1 1,0 0,0-1,0 1,0 0,0 0,0-1,0 1,0 0,0 1,0-1,0 0,0 0,0 0,0 1,0-1,0 1,-1-1,1 1,0-1,0 1,-1 0,1 0,0-1,-1 1,1 0,-1 0,0 0,1 0,-1 0,0 1,0-1,0 0,0 0,0 0,0 2,-2-4,1 0,-1 1,0-1,0 1,0-1,0 1,0-1,1 1,-1-1,-1 1,1-1,0 1,0 0,0-1,0 1,0 0,0 0,0 0,-1 0,1 0,0-1,0 1,0 1,-1-1,1 0,0 0,0 0,0 0,0 0,0 1,-1-1,1 0,0 1,0-1,0 1,0-1,0 1,0-1,1 1,-1-1,0 1,0-1,0 1,1 0,-1-1,1 1,-1 0,0 0,1-1,0 1,-1 0,1 0,1-5,0 0,0 0,1 0,0 0,0 1,0-1,1 0,0 0,0 1,0-1,1 1,-1 0,1 0,1 0,-1 0,0 0,1 1,0-1,0 1,0 0,0 0,1 0,-1 0,5 0,-9 2,1-1,-1 1,1 0,-1 0,1 0,-1 0,1 1,-1-1,1 0,-1 0,0 1,1-1,-1 0,0 1,1-1,-1 1,0-1,0 1,1 0,-1-1,0 1,0 0,0-1,0 1,0 0,-1 0,1 0,0 0,0-1,-1 1,1 0,-1 0,1 0,-1 0,0 0,1 0,-1 0,0 0,0 0,0 0,0 0,0 1,-8 43,7-41,0-1,-1 1,0-1,0 0,-1 1,1-1,-1 0,0 0,0 0,-1 0,1 0,-1-1,0 1,0-1,0 1,0-1,-1 0,1 0,-1 0,0-1,0 1,0-1,0 0,0 0,-1 0,1 0,0-1,-1 1,1-1,0 0,-5 0,7-2,0 0,0 0,0 0,0 0,1-1,-1 1,1-1,0 1,0-1,0 1,0-1,1 0,-1 1,1-1,0 0,1 0,-1 0,1 0,-1 0,1 0,1 1,-1-1,1 0,-1 0,1 0,0 0,1 0,-1 1,1-1,-1 0,1 1,1-1,-1 1,0-1,1 1,1-1,-3 3,0 0,0 1,0-1,0 0,0 1,0-1,0 1,-1-1,1 0,0 1,0-1,0 1,-1 0,1-1,0 1,-1-1,1 1,-1 0,1-1,-1 1,0 0,1-1,-1 1,0 0,0 0,0-1,0 1,1 0,-1 0,-1-1,1 1,0 0,0 0,0-1,-1 1,1 0,0-1,-1 1,1 0,-1-1,1 1,-1 0,1-1,-1 1,0-1,0 1,0 0,0 1,0-1,0 1,0-1,0 1,-1 0,1-1,-1 0,1 1,-1-1,0 0,0 1,0-1,0 0,0 0,0 0,-1 0,1 0,0 0,-1-1,1 1,-1 0,1-1,-1 0,1 1,-1-1,0 0,1 0,-1 0,1 0,-1 0,2-1,0-1,0 0,1 0,-1 1,1-1,0 0,0 0,0 1,0-1,0 0,0 0,1 1,-1-1,1 0,0 0,-1 1,1-1,1 0,-1 1,0-1,0 1,1-1,-1 1,1 0,0-1,0 1,0 0,0 0,0-1,1 0,0 0,1 0,-1 0,1 0,0 1,-1-1,1 1,1-1,-1 1,0 0,0 0,1 0,-1 0,1 1,-1-1,1 1,-1 0,1 0,-1 0,1 0,-1 0,1 1,-1-1,1 1,-1 0,2 0,-5 0,0 0,0-1,-1 1,1 0,0-1,0 1,-1 0,1-1,-1 1,1 0,-1 0,1 0,-1 0,0-1,1 1,-1 0,0 0,0 0,0 0,0-1,0 1,0 0,0 0,-1 0,1 0,0 0,-1-1,1 1,-1 0,1 0,-1-1,0 1,1 0,-1 0,0-1,0 1,0 0,0-1,0 1,0-1,0 1,0-1,0 1,0-1,-1 1,-51 20,51-20,-1-1,1 0,-1 1,1-1,-1 0,1 0,0 0,-1 0,1 0,-1 0,1-1,-1 1,1-1,0 1,-1-1,1 1,0-1,0 0,-1 0,1 0,0 0,0 0,1 0,-1 0,0 0,0 0,1-1,-1 1,1 0,0-1,-1 1,1-1,0 1,0-1,1 1,-1-1,0 0,1 1,-1-1,1 0,0 1,0-1,0 0,0 1,0-1,0 0,1 1,-1-1,1 0,0 1,0-1,0 1,0-1,0 1,0-1,1 1,0-2,1 0,-1 0,1 0,0 0,0 0,1 0,-1 0,1 0,0 1,0-1,0 1,0 0,1 0,-1 0,1 0,0 0,-1 1,1 0,1-1,-1 1,0 0,0 1,0-1,1 1,-1-1,0 1,1 0,-1 1,1-1,-1 0,0 1,0 0,1 0,-1 0,0 1,0 2,0 1,-1 0,0 0,0 1,0-1,-1 1,0-1,-1 1,0 0,0 0,-1-1,0 1,-1 0,1 0,-2 0,1 0,-1 0,0 0,-1 0,1 7,0 5,1-9,0 0,-1-1,0 1,-1-1,0 1,-1-1,-1 0,0 0,0 0,-3 3,-11 9,-2 0,-1-1,-2 0,0-1,-2-1,-1-1,0 0,-2-1,-23 9,-69 27,104-47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58:35.306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265 710,'27'-60,"45"-66,-51 96,-16 51,-17 36,-4-1,-3 0,-3-1,-4-1,-4-1,-13 16,17-25,-98 179,63-130,62-93,-1 0,0 0,0-1,1 1,-1 0,0 0,0-1,0 1,0 0,0-1,1 1,-1 0,0-1,0 1,0 0,0-1,0 1,0 0,-1-1,1 1,0 0,0-1,0 1,0 0,0 0,-1-1,1 1,0 0,0-1,-1 1,1 0,0 0,-1-1,1 1,0 0,-1 0,1 0,0-1,-1 1,1 0,-1 0,1 0,-1 0,1 0,-1 0,1 0,0-1,-1 1,1 0,-1 0,1 0,-1 0,1 0,-1 0,0 1,83-135,47-37,130-127,-33 36,-157 148,-39 65,-29 49,1 0,0 0,0 1,-1-1,1 0,0 0,0 1,-1-1,1 1,-1-1,1 1,0-1,-1 1,0 0,1 0,-1-1,0 1,1 0,-1 0,0 0,0 0,0 0,0 0,0 0,0 0,-1 0,1 0,0 0,-1 1,1-1,-1 0,0 0,0 0,1 0,-1 1,0 0,0-1,15 38,-3 0,-2 0,-3 0,-2 1,-3 35,5 36,55 301,12-208,-48-87,-22-103,2-3</inkml:trace>
  <inkml:trace contextRef="#ctx0" brushRef="#br0" timeOffset="717.348">92 894,'0'-1,"0"0,0 0,0 0,1-1,-1 1,0 0,1 0,-1 0,1 0,-1 0,1-1,0 1,-1 0,1 0,0 0,0 0,0 0,0 0,1 1,-1-1,0 0,1 0,-1 0,0 1,1-1,-1 1,1-1,0 1,-1-1,1 1,0-1,-1 1,1 0,0 0,-1 0,1-1,1 1,77 7,-45-3,3-4,0-1,-1-1,1-1,-1-1,0-2,0 0,-1-2,12-4,140-24,-37 31,-129 5</inkml:trace>
  <inkml:trace contextRef="#ctx0" brushRef="#br0" timeOffset="2085.131">2214 139,'-2'-1,"1"0,-1-1,0 1,0 0,0 0,0-1,0 1,0 0,-1 0,1 1,0-1,-1 0,1 0,-1 1,1-1,-1 1,0 0,1-1,-1 1,0 0,1 0,-1 0,1 0,-3 1,-6-2,-141-16,-270 17,418 0,-1-1,1 1,-1 0,0 0,1 0,-1 0,1 1,0-1,-1 1,1-1,-1 1,1 0,0 0,0 1,0-1,0 1,0-1,0 1,1 0,-1 0,1 0,-1 0,1 0,0 1,1-1,-1 1,1-1,-1 1,1 0,0-1,0 1,1 0,-2 2,3 11,0-1,1 1,1 0,1-1,1 1,1-1,6 11,3 11,25 143,-17-31,3 70,0-22,-26 29,2-224,-1-1,1 1,0 0,-1 0,1-1,0 1,1 0,-1-1,0 1,1-1,-1 1,1-1,0 0,-1 1,1-1,0 0,0 0,0 0,1 0,-1 0,0 0,1 0,-1 0,0-1,1 1,-1-1,1 1,0-1,-1 0,1 1,-1-1,1 0,0 0,-1 0,1-1,0 1,0 0,101-14,-103 14,249-51,-230 48</inkml:trace>
  <inkml:trace contextRef="#ctx0" brushRef="#br0" timeOffset="2878.53">2658 323,'-54'-37,"52"38,0 1,0-1,0 1,1 0,-1-1,1 1,-1 0,1 0,0 0,0 0,0-1,0 1,1 0,-1 0,1 0,0 0,0 0,0 0,0 0,0 0,1 2,-1-3,19 216,-15 108,-30-98,27-213</inkml:trace>
  <inkml:trace contextRef="#ctx0" brushRef="#br0" timeOffset="4515.055">3200 458,'41'-9,"-41"9,1 1,0-1,-1 1,1-1,-1 1,1-1,-1 1,1-1,-1 1,1-1,-1 1,0-1,1 1,-1-1,0 1,0-1,1 1,-1 0,0-1,0 1,0-1,0 1,0 0,0-1,0 1,-1-1,1 1,0 0,0-1,-1 1,1-1,-1 1,1-1,0 1,-1-1,0 1,1-1,-1 1,1-1,-1 0,0 1,1-1,-1 1,0-1,1 0,-1 0,0 1,0-1,-157 81,-263 123,334-165,87-38,0 0,1 0,-1-1,1 1,-1 0,1 0,-1-1,1 1,-1 0,1-1,0 1,0 0,0-1,-1 1,1-1,0 1,0-1,0 1,0-1,0 1,0-1,0 0,1 1,-1-1,0 0,0 0,0 1,0-1,1 0,-1 0,0 0,0 0,0 0,0 0,1 0,-1-1,0 1,0 0,1 0,7 1,56 15,-2 2,-1 2,-1 2,-2 1,-1 2,-2 2,10 8,50 17,-101-46,0-2</inkml:trace>
  <inkml:trace contextRef="#ctx0" brushRef="#br0" timeOffset="6670.904">3694 39,'-14'-17,"15"17,0 0,-1 0,1 0,0 0,-1 0,1 0,-1 0,1 0,0 0,-1 0,1 0,0 0,-1 0,1 0,-1 0,1 0,0-1,-1 1,1 0,-1 0,1 0,-1-1,1 1,-1 0,1 0,-1-1,1 1,-1 0,1-1,-1 1,0 0,1-1,-1 1,0-1,1 1,-1 0,0-1,0 1,0-1,0 1,0-1,1 1,-1 0,0-1,0 1,-1-1,1 1,0-1,0 1,0 0,0-1,0 1,-1-1,1 1,0 0,0-1,-1 1,1-1,-1 1,1 0,0-1,-1 1,1 0,-1 0,1-1,341 2,-318-2,-20 0,1 1,-1-1,0 1,1-1,-1 1,1 0,-1 0,0 0,1 0,-1 0,1 0,-1 1,1-1,-1 1,0-1,0 1,1 0,-1 0,0 0,0 0,0 1,0-1,-1 0,1 1,-1-1,1 1,-1 0,0 0,1-1,-1 1,-1 0,1 0,0 1,-1-1,1 0,-1 0,1 2,-24 96,2-47,10 9,5 0,3 1,5 15,0 20,-3 596,0-693,1 1,-1 0,0-1,1 1,-1 0,0-1,-1 1,1 0,0-1,-1 1,1 0,-1-1,0 1,0-1,0 1,0-1,0 1,0-1,-1 1,1-1,-1 0,0 0,1 1,-1-1,0 0,0 0,0 0,0 0,0 0,0-1,0 1,-1 0,1-1,0 1,-1-1,1 1,0-1,-1 0,1 0,-2 0,-253-16,47 14,188 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58:50.63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565 52,'100'-38,"-98"38,0 1,0 0,-1 0,1 0,0-1,-1 1,1 0,0 0,-1 0,0 1,1-1,-1 0,0 0,0 0,0 1,0-1,0 0,-1 1,1-1,0 1,-1-1,0 0,1 1,-1-1,0 1,0-1,0 1,0-1,-1 1,1-1,0 1,-1-1,0 1,-2 13,-1-1,-2 1,0 0,-1-1,-1 0,-1 0,-1 0,0-1,-2 0,-3 2,-16 22,-198 233,150-177,-87 125,75-64,87-143</inkml:trace>
  <inkml:trace contextRef="#ctx0" brushRef="#br0" timeOffset="1419.008">739 2,'-2'-1,"0"1,0 0,0 0,-1 0,1-1,0 1,0 0,0 1,0-1,0 0,0 0,0 1,0-1,0 0,0 1,0 0,0-1,1 1,-1 0,0-1,0 1,1 0,-1 0,1 0,-1 0,1 0,0 0,-1 0,1 1,0-1,0 0,0 0,1 1,-1-1,0 0,1 1,-1-1,1 0,-1 1,1-1,0 1,0-1,0 0,0 1,0-1,1 2,34 141,50 114,-16-92,-63-153,-1 0,-2 0,1 0,-2 0,-1 1,0-1,-2 8,9 66,-3-70,0-3</inkml:trace>
  <inkml:trace contextRef="#ctx0" brushRef="#br0" timeOffset="2419.268">443 674,'0'-5,"-1"1,0-1,0 1,0-1,-1 1,0 0,0 0,0 0,-1 0,0 0,0 0,-1 0,1 0,-1 1,0-1,-1 1,1 0,-1 0,0 0,0 0,0 0,-1 1,0 0,1 0,-1 0,0 0,-6-1,13 3,0 1,1-1,-1 0,0 0,1 0,-1 0,0 0,1 0,-1 0,0 0,1 0,-1 0,0 0,0 0,1-1,-1 1,0 0,0-1,0 1,1-1,-1 1,0-1,0 1,0-1,0 1,0-1,0 0,-1 1,1-1,0 0,0 0,-1 1,1-1,0 0,-1 0,0 0,1 0,-1 1,0-1,1 0,-1 0,0 0,0 0,0 0,0 0,0 0,0 1,-1-1,1 0,0 0,-1 0,1 0,-1 0,1 1,-1-1,0 0,1 0,-1 0,0 1,0-1,0 0,0 1,0-1,0 1,0-1,0 1,0-1,0 1,356-8,-199-13,-115 17,-22 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59:01.26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196 145,'-4'0,"1"0,0 0,0 0,0-1,0 0,0 1,-1-1,1 0,1 0,-1 0,0 0,0 0,1 0,-1-1,0 1,1 0,0-1,0 0,0 1,0-1,0 0,0 0,0 0,1 0,-1 0,1 0,0 0,-1 1,-1 0,1 0,-1 0,1 0,-1 0,1 0,-1 1,0-1,0 1,1-1,-1 1,0 0,0-1,0 1,0 0,1 0,-1 1,0-1,0 0,0 1,1-1,-1 1,0-1,0 1,1 0,-1 0,1 0,-1 0,1 0,0 0,0 1,0-1,0 0,-2 2,6-5,-1 0,1 0,-1 1,1-1,0 0,0 1,0-1,1 1,-1-1,0 1,1 0,0 0,-1-1,1 1,0 1,0-1,-1 0,1 0,0 1,0-1,0 1,1-1,-1 1,0 0,0 0,0 0,-3 0,0 0,-1 0,1 0,0 0,-1-1,1 1,-1 0,1 0,0 0,-1 0,1 0,-1 0,1 0,0 0,-1 0,1 0,-1 0,1 0,0 0,-1 1,1-1,-1 0,1 0,0 0,-1 0,1 0,0 1,-1-1,1 0,0 0,-1 0,1 1,0-1,0 0,0 0,-1 0,1 1,0-1,0 0,0 0,0 1,-1-1,1 0,0 1,0-1,0 0,0 0,0 1,0-1,0 0,0 0,0 1,0-1,0 0,1 1,-1-1,0 0,0 0,-35-10,33 10,-1 0,1 0,0 0,0 0,-1 0,1-1,0 1,0-1,0 1,0-1,-1 0,1 1,1-1,-1 0,0 0,0 0,0 0,1 0,-1 0,1 0,-1 0,1-1,-1 1,1 0,0 0,0-1,0 1,0-1,1 1,-1-1,0 1,1-1,0 1,-1-1,1 1,0-1,0 1,0-1,0 1,1-1,-1 1,1-1,-1 1,1-1,0 1,1-2,30-27,-19 23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58:54.61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543 375,'-1'-2,"0"-1,-1 1,0 0,0-1,0 1,0 0,0 0,0 0,-1 0,0 1,1-1,-1 0,0 1,0-1,0 1,-1 0,1 0,0 0,-1 0,1 0,-1 0,1 0,-1 1,0-1,1 1,-1 0,0 0,0 0,1 0,-5 0,-18-3,-226-7,179 11,69-1,0 0,0 0,0 1,0-1,0 1,0-1,0 1,0 0,1 0,-1 0,0 1,1-1,-1 0,1 1,0 0,0-1,0 1,0 0,0 0,0 0,1 1,-1-1,1 0,0 0,0 1,0-1,1 1,-1 0,1-1,0 1,0-1,0 1,1 0,-1 0,1-1,0 2,-1 4,1-1,0 0,1 1,0-1,0 0,1 1,0-1,1 0,1 0,-1 0,2-1,-1 1,2 0,42 126,-34-90,-2-1,-3 1,-3 0,-3 10,22 64,0 14,-1 59,-25 110,-23-199,18-85,5-16,0 1,-1 0,1 0,0 0,0 0,0 0,1 0,-1 1,0-1,0 0,1 0,-1 0,1 0,0 1,-1-1,1 0,0 0,0 0,0 1,0-1,1 0,-1 0,0 1,1-1,-1 0,1 0,0 0,-1 0,1 0,0 0,0 0,0 0,0 0,0 0,1 0,-1 0,0 0,1 0,-1 0,0-1,1 1,0 0,-1-1,1 1,-1-1,1 1,0-1,0 0,-1 0,1 1,0-1,0 0,0 0,0 0,168-29,96-15,-248 40</inkml:trace>
  <inkml:trace contextRef="#ctx0" brushRef="#br0" timeOffset="826.472">987 1047,'0'-13,"-1"7,0 1,1-1,0 0,0 0,1 1,0-1,1 0,0 1,0-1,1 1,0-1,0 1,1 0,-1 0,2 0,2-2,3-1,31-19,-40 27,0 0,0 0,1-1,-1 1,0 0,0 0,0 0,0 0,0 0,0 0,0 0,0 0,0 0,0 1,0-1,0 0,0 0,0 1,0-1,0 0,0 1,0-1,0 0,-1 1,1-1,0 1,0-1,-1 1,1 0,0-1,-1 1,1-1,-1 1,1 0,-1-1,1 1,-1 0,0-1,1 1,-1 0,0 0,0-1,0 1,0 0,0-1,0 1,0 0,0 0,-1-1,10 151,-12-97,3 69,0-109</inkml:trace>
  <inkml:trace contextRef="#ctx0" brushRef="#br0" timeOffset="1917.433">1037 492,'18'83,"-17"-81,-1 0,1 0,0 0,0-1,0 1,0 0,1 0,-1-1,1 1,-1-1,1 1,0-1,0 1,0-1,0 0,0 1,0-1,0 0,1 0,-1 0,1 0,-1 0,1-1,0 1,-1 0,1-1,0 0,-1 1,1-1,0 0,0 0,0 0,-1 0,1 0,0 0,0-1,0 1,-1-1,1 1,0-1,-1 0,1 1,-1-1,1 0,1-1,-1 1,0 0,0 0,-1 0,1 0,0 0,-1-1,1 1,-1 0,0-1,1 0,-1 1,0-1,0 0,-1 1,1-1,-1 0,1 0,-1 0,0 0,0 0,0 0,0 0,-1-1,1 1,-1 0,0 0,0 0,0 0,0 0,0-1,-1 1,1 0,-1 0,0 0,0 0,0 0,-1 0,1 0,-1 0,1 0,-1 1,0-1,0 0,0 0,0 1,-1-1,1 1,-1 0,1-1,-1 1,0 0,0 0,-3-1,-1 0,0 1,1-1,-1 1,0 0,0 1,0-1,0 1,0 0,0 0,0 0,0 0,0 1,0 0,0 0,1 1,-1-1,0 1,1 0,0 0,-1 0,1 1,1-1,-1 1,0 0,1 0,0 1,0-1,0 1,1-1,0 1,0 0,0 0,1 0,0 1,0-1,0 1,1-1,0 1,0 2,1-7,1 1,-1-1,1 1,-1 0,1-1,0 1,-1 0,1-1,0 1,0 0,0 0,-1-1,1 1,0 0,1-1,-1 1,0 0,0-1,0 1,1 0,-1-1,0 1,1 0,-1-1,1 1,-1 0,1-1,-1 1,1-1,0 1,-1-1,1 1,0-1,0 1,0-1,-1 1,1-1,0 0,0 1,0-1,0 0,0 0,0 1,0-1,0 0,0 0,0 0,0 0,0 0,0 0,0 0,0 0,0 0,0 0,0 0,0-1,0 1,0 0,0 0,0-1,0 1,0 0,0-1,0 1,-1-1,1 1,0-1,0 1,-1-1,1 1,-1 0,-1 0,1 1,-1-1,1 0,-1 1,1-1,-1 0,0 0,1 1,-1-1,0 0,0 0,1 0,-1 1,0-1,1 0,-1 0,0 0,0 0,1 0,-1 0,0 0,0 0,0 0,1 0,-1-1,0 1,1 0,-1 0,0 0,1 0,-2-1,5 1,0 1,-1-1,1 0,-1 0,1 0,0 0,-1 0,1 0,-1-1,1 1,-1-1,1 1,-1-1,1 1,-1-1,0 0,1 0,-1 0,0 0,0 0,0 0,0 0,0-1,-1 1,1 0,0-1,-1 1,0-1,1 1,-1-1,0 1,0-1,0 0,0 1,-1-1,1-1,28-49,-32 42</inkml:trace>
  <inkml:trace contextRef="#ctx0" brushRef="#br0" timeOffset="3533.964">1554 157,'-24'-22,"348"27,-280-12,-42 6,0 0,0 0,1 0,-1 0,0 0,1 0,0 1,-1-1,1 0,-1 1,1 0,0-1,0 1,-1 0,1 0,0 0,-1 0,1 0,0 1,0-1,-1 0,1 1,-1 0,1-1,0 1,-1 0,0 0,1 0,-1 0,0 0,0 0,0 0,0 0,0 1,0-1,0 1,-1-1,1 1,-1-1,1 1,-1 0,0-1,0 1,0 0,0 1,2 14,-2 0,-1 1,-1-1,-1 0,-1 1,-5 12,-7 52,13-25,-3 0,-5 0,-3-1,-6 8,5-29,1 0,4 1,1 0,0 33,-5 300,3-126,-23-147,22-74,4-15,0 0,-1 0,0-1,-1 1,0-1,0-1,-1 1,0-1,0 0,0-1,-1 0,0 0,-1 0,1-1,-1 0,0-1,0 0,-9 1,-180 4,180-7</inkml:trace>
  <inkml:trace contextRef="#ctx0" brushRef="#br0" timeOffset="5281.4">2763 22,'-53'-22,"76"27,96 105,133 176,-108-43,-133-220,-3-1,-1 1,-1 1,-2-1,-1 0,-2 1,-1-1,-5 18,3 21,0-46,-2-1,0 1,-2 0,0-1,-2 0,-9 14,14-24,-151 183,-16-46,54-77,54-36,3-1,-2-2,-1-2,-2-2,-52 13,-24 6,125-37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59:02.53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355 68,'-9'0,"9"0,-1-1,0 1,1-1,-1 1,0 0,1-1,-1 1,0 0,0 0,1-1,-1 1,0 0,0 0,0 0,0 0,1 0,-1 0,0 0,0 0,0 0,0 0,0 0,1 0,-1 0,0 0,0 0,0 1,1-1,-1 0,0 0,0 1,1-1,-1 0,0 1,1-1,-1 0,0 1,1-1,-1 1,1-1,-1 1,1-1,-1 1,1-1,0 1,-1-1,1 1,0-1,0 1,-1-1,1 1,0 0,0-1,0 1,0-1,0 1,0 0,0-1,1 1,-1-1,0 1,0-1,1 1,-1-1,0 1,1-1,-1 1,1-1,-1 1,0 0,1-1,-1 1,0 0,0-1,0 1,1-1,-1 1,0-1,1 1,-1-1,0 1,1-1,-1 1,1-1,0 1,-1-1,1 1,-1-1,1 0,0 1,-1-1,1 0,0 1,0-1,0 0,-1 0,1 0,0 1,0-1,0 0,0 0,-1 0,1 0,0 0,0 0,0 0,0 0,0 0,-1 0,1 0,0-1,0 1,0 0,-1 0,1 0,0-1,0 1,-1 0,1-1,0 1,-1 0,1-1,0 1,-1-1,1 1,-1-1,1 1,-1-1,1 1,-1-1,0 1,1-1,-1 1,0-1,0 1,1-1,-1 0,0 1,0-1,0 1,5-7,0 2,0-1,1 0,0 1,1 0,0 0,0 0,1 0,-1 1,1 0,1 0,-1 1,1-1,0 1,0 0,1 1,-1 0,1 0,-1 0,8 0,-14 2,0 0,0 0,0 0,0 0,0 1,0-1,0 1,0 0,0-1,0 1,0 0,-1 0,1 0,-1 0,1 1,-1-1,0 0,1 1,-1-1,0 1,0-1,-1 1,1 0,0 0,-1-1,1 1,-1 0,0 0,0 0,0 0,-1 0,1 0,-1 0,1 0,-1 1,1 76,-9-52,-2-1,-1-1,-2 1,-1-1,-3-1,0 0,-2-1,-2 0,-1-1,-2 0,-1-1,-1-1,-18 10,-115 53,133-72,-118 49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29:41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1074 782,'-28'-60,"19"33,2 0,1-1,-1-27,0 0,-18-163,15 154,3 58,2 20,-2 182,8 771,5-726,26 105,-3-218,-5-64</inkml:trace>
  <inkml:trace contextRef="#ctx0" brushRef="#br0" timeOffset="324.128">561 529,'-94'-61,"-69"-19,-34-14,186 88,1 0,-1-1,1 0,1-1,0 0,0 0,1 0,-4-6,9 11,1 0,0-1,0 1,0 0,1-1,-1 1,1 0,0-1,0 1,1-1,-1 0,1 1,0-1,0 1,1-1,-1 0,1 1,0-1,0 1,1 0,-1-1,1 1,0 0,0-1,0 1,3-2,5-4,1 1,1 0,0 0,0 1,0 1,1-1,1 2,-1-1,1 2,0-1,1 1,-1 1,12-2,51-9,2 3,-1 2,2 4,-1 1,44 5,-67 0,0 3,0 1,-1 2,0 2,-1 2,0 1,43 16,-68-18,-1 1,0 1,-2 0,1 2,-2 0,0 2,-2 0,0 1,-1 1,-1 0,-1 1,-2 1,0 0,9 17,-16-20,-1 1,-1 0,-1 0,-1 1,-2 0,0 0,-1 0,-2 0,0 1,-2-1,0 1,-4 10,-2 3,-2 1,-2-1,-1 0,-3-1,-1 0,-16 22,-18 21,-3-2,-5-2,-4-2,-40 34,61-67,-3-1,-1-1,-36 19,-66 40</inkml:trace>
  <inkml:trace contextRef="#ctx0" brushRef="#br0" timeOffset="805.434">1924 1529,'-18'-8,"13"6,1 0,-1-1,1 1,-1-1,1 1,0-1,0 0,1 0,-1 0,1-1,0 1,-2-3,5 6,0 0,-1 0,1 0,0 1,0-1,0 0,-1 0,1 1,0-1,-1 0,1 0,0 0,-1 0,1 1,0-1,-1 0,1 0,0 0,-1 0,1 0,-1 0,1 0,0 0,-1 0,1 0,0 0,-1 0,1 0,-1 0,1 0,0 0,-1 0,1 0,0 0,-1-1,1 1,0 0,-1 0,1 0,0 0,-1-1,1 1,0 0,0 0,-1 0,1-1,0 1,0 0,0 0,-1-1,1 1,0 0,0-1,0 1,0 0,0 0,0-1,0 1,0 0,0-1,0 1,0 0,0-1,0 1,0 0,0 0,-18 125,14-70,-5 110,9-152</inkml:trace>
  <inkml:trace contextRef="#ctx0" brushRef="#br0" timeOffset="1133.93">2100 862,'-4'-2,"-1"-1,0 1,0-1,0 1,0 1,0-1,-1 1,1-1,-1 1,1 0,-1 0,1 1,-1 0,0-1,1 2,-1-1,0 0,1 1,-1 0,1 0,-1 0,1 0,0 1,-1 0,1-1,0 2,0-1,1 0,-1 1,1 0,-1-1,1 1,0 1,-3 2,-1 3,0-1,1 1,0 1,1-1,0 1,1 0,1 0,-1 0,2 0,0 1,1-1,0 1,1 0,0-1,2 1,0 3,-1-9,1 1,1-1,-1 0,1 0,0 0,1 0,0 0,0 0,0-1,0 1,1-1,0 0,0 1,1-2,-1 1,1 0,0-1,1 1,-1-1,1 0,0 0,0-1,0 0,0 1,0-1,1-1,-1 1,6 0,4-2,0 1,0-2,0 0,0 0,0-2,0 1,-1-1,1-1,-1 0,0-1,-1 0,1-1,-1 0,-1-1,1 0,-2-1,1 0,-1 0,-1-1,0 0,-1-1,0 0,5-7,-11 14,-1 0,1 0,-1-1,0 1,0-1,-1 0,1 0,-1 1,0-1,0 0,-1-1,0 1,1 0,-2 0,1 0,-1-1,0 1,0 0,0-1,-1 1,0 0,0 0,0 0,-1-1,1 1,-1 0,-1 1,1-1,-1 0,1 0,-2 1,1-1,0 1,-1 0,0 0,0 0,-10-3,0 0,-1 1,0 0,0 1,-1 1,1 0,-1 1,0 0,0 0,0 2,0-1,-15 2,16-1,1 1,-1 0,1 0,0 1,0 1,0 0,0 0,1 1,-1 1,1-1,0 2,-2 1,7-3,1 1,-1 0,1 1,1-1,-1 1,1 0,1 1,-1-1,2 1,-1 0,1-1,0 2,0 1,-3 3,-39 73</inkml:trace>
  <inkml:trace contextRef="#ctx0" brushRef="#br0" timeOffset="1493.59">2246 1460,'-1'0,"0"-1,0 0,0 1,0-1,0 0,0 0,1 1,-1-1,0 0,0 0,1 0,-1 0,1 0,-1 0,1 0,0 0,-1 0,1 0,0 0,0 0,0 0,0 0,0 0,0 0,0-1,0 1,0-5,1 1,0-1,1 1,-1-1,1 1,0-1,1 1,0 0,0 0,0 0,1 0,0 0,0 1,0-1,1 1,0 0,0 0,0 0,1 0,0 1,0 0,0 0,0 0,0 0,1 1,0 0,-1 0,1 0,0 1,0 0,0 0,1 0,-1 1,0 0,0 0,0 0,1 1,-1-1,-1 1,0 0,0 0,-1 0,1 1,-1-1,1 1,-1 0,0 0,1 1,-1-1,-1 1,1 0,-1 0,1 0,-1 0,0 1,0-1,-1 1,1 0,-1 0,0 0,-1 0,3 5,2 4,-1 2,0-1,-2 0,0 1,-1 0,1 13,-1 13,-2-1,-3 1,-1 0,-3-1,-11 35,-3-8,-3-1,-23 42,37-94,10-20,322-515,-172 322,-122 171,-4 7</inkml:trace>
  <inkml:trace contextRef="#ctx0" brushRef="#br0" timeOffset="1900.091">3082 1495,'30'-23,"-12"6,-17 18,0 0,0-1,-1 1,1-1,0 1,-1 0,1 0,-1-1,1 1,-1 0,0 0,1-1,-1 1,0 0,0 0,0 0,0 0,0-1,0 1,0 0,0 0,0 0,0 0,0-1,-1 1,1 0,0 0,-1-1,1 2,-22 96,-10 81,34-68,-2-109,1 0,0 1,0-1,0 0,0 1,0-1,1 0,-1 0,1 0,0 0,0 0,0 0,0 0,0 0,1-1,-1 1,1-1,-1 1,1-1,0 0,-1 1,1-1,0-1,0 1,0 0,0 0,0-1,0 1,0-1,1 0,-1 0,0 0,0 0,0 0,0 0,2-1,13-2,0 0,0-2,0 1,-1-2,1 1,-2-2,1 0,-1 0,-1-2,0 1,0-1,-1-1,0 0,-1-1,5-5,0 2,-1 0,-1-1,0-1,-2 0,0 0,-1-1,-1 0,-1-1,-1 0,-2-1,0 1,-1-1,-1 0,-2-1,0 1,-2-1,0 1,-2-17,-2 29,0 0,-1 0,1 0,-2 0,1 0,-1 0,-1 1,1 0,-1-1,-1 1,0 1,0-1,0 1,-1-1,0 1,0 1,0-1,-1 1,0 0,0 1,0-1,-1 1,0 0,1 1,-1 0,-5-1,2 1,0 0,0 0,0 1,-1 0,1 1,0 0,-1 1,1-1,0 2,0 0,-1 0,2 0,-1 2,0-1,1 1,0 0,0 1,0-1,-8 7,11-7,1 1,0 0,1 0,-1 0,1 1,0 0,1 0,-5 6,-18 40,3 9</inkml:trace>
  <inkml:trace contextRef="#ctx0" brushRef="#br0" timeOffset="2167.533">4211 1023,'7'-22,"16"-84,-22 103,-1 1,1-1,-1 1,1-1,-1 0,0 1,-1-1,1 1,0-1,-1 1,0-1,0 1,0-1,0 1,0-1,-1 1,1 0,-1 0,0-1,1 1,-1 0,-1 0,1 0,0 1,-1-1,1 0,-1 1,0-1,1 1,-1 0,0-1,0 1,0 0,0 1,0-1,-1 0,1 1,0-1,-2 1,-3 2,-1 1,1 0,0 0,0 0,0 1,0 0,1 0,0 1,0-1,0 1,1 0,0 1,0-1,1 1,0 0,0 0,1 0,0 1,0-1,1 1,-2 4,-18 38,3 2,3-1,2 2,3-1,3 2,4-1,1 6,3-47,-25 371,17-296,-14 227,23-291</inkml:trace>
  <inkml:trace contextRef="#ctx0" brushRef="#br0" timeOffset="21726.16">3712 1150,'3'0,"7"0,11 0,11 0,10 0,11 0,3 0,-3 0,-2 0,-3 0,-4 0,-3 0,-3 0,-5 0,-4 0,-4 0,-6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2:03.1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456 1,'-1'0,"1"1,0-1,0 0,0 1,0-1,0 1,0-1,0 1,1-1,-1 1,0-1,0 0,0 1,0-1,0 1,1-1,-1 1,0-1,0 0,1 1,-1-1,0 0,1 1,-1-1,0 0,1 1,-1-1,1 0,-1 0,0 0,1 1,-1-1,1 0,-1 0,1 0,-1 0,0 0,1 0,-1 0,1 0,-1 0,1 0,-1 0,1 0,-1 0,1 0,-1 0,0 0,1 0,-1-1,1 1,-1 0,1 0,-1-1,0 1,1 0,-1 0,0-1,1 1,-1 0,0-1,1 1,7 205,-11-128,18 156,10-40,-16-21,-9-170,0-1,0 1,0-1,-1 0,1 1,0-1,-1 1,1-1,-1 1,1-1,-1 0,0 1,1-1,-1 0,0 0,0 0,0 1,0-1,0 0,0 0,-1 0,1-1,0 1,0 0,-1 0,1-1,0 1,-1-1,1 1,-1-1,1 1,-1-1,1 0,-1 0,1 0,-1 0,1 0,-1 0,1 0,-1 0,1 0,0-1,-1 1,1-1,-1 1,1-1,-1 0,-68-35,-173-138,194 138,-61-65,109 101,1-1,-1 1,1 0,0-1,-1 1,1-1,0 1,-1-1,1 0,0 1,-1-1,1 1,0-1,0 1,0-1,0 0,0 1,0-1,0 1,0-1,0 0,0 1,0-1,0 0,0 1,0-1,0 1,1-1,-1 1,0-1,0 0,1 1,-1-1,0 1,1-1,-1 1,1 0,-1-1,1 1,-1-1,1 1,-1 0,1-1,-1 1,1 0,-1-1,1 1,-1 0,1 0,0 0,-1 0,1-1,-1 1,1 0,0 0,-1 0,1 0,-1 0,1 1,0-1,-1 0,1 0,41 7,232 180,-28-14,-162-129,-82-43,0-1,0 1,0-1,0 0,0 1,0-1,0 0,0 0,0 0,0-1,0 1,0 0,0-1,0 1,0-1,0 0,-1 1,1-1,0 0,0 0,-1 0,1-1,0 1,-1 0,1-1,-1 1,0-1,1 1,-1-1,0 1,0-1,0 0,0 0,0 0,0 1,-1-1,1 0,-1 0,1 0,-1 0,0 0,1 0,-1-2,4-116,-6 105,1-1,1 1,1-1,0 1,1-1,0 1,1 0,1 0,1 0,4-12,17-21,3 1,1 1,2 1,2 2,1 2,31-27,-38 31,-19 20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1:12.786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 57,'54'-51,"-53"52,1 0,-1-1,0 1,1 0,-1 0,0 0,1 0,-1 1,0-1,0 0,0 0,0 1,0-1,0 1,0-1,-1 0,1 1,0 0,-1-1,1 1,-1-1,0 1,0 0,1-1,-1 1,0 0,0-1,0 1,-1 0,1-1,0 1,-1-1,1 1,0 1,0 107,-9-116,9 5,-1-1,1 1,-1 0,0 0,1-1,-1 1,0 0,0 0,0 0,0 0,1 0,-2 0,1 0,0 1,0-1,0 0,0 0,0 1,-1-1,1 1,0-1,0 1,-1 0,1-1,0 1,-1 0,1 0,-1 0,1 0,0 0,-1 0,1 0,0 0,-1 1,1-1,0 0,-1 1,1 0,0-1,0 1,-3 2,4-3,0-1,0 1,0-1,0 1,0-1,0 1,0-1,-1 1,1 0,0-1,0 1,-1-1,1 1,0 0,-1-1,1 1,0-1,-1 1,1 0,-1 0,1-1,0 1,-1 0,1 0,-1-1,1 1,-1 0,1 0,-1 0,1 0,-1 0,1 0,-1 0,1 0,-1 0,1 0,-1 0,1 0,36-128,-30 122,-3 24,-1 30,-4 92,2-103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4:11.7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75 37,'34'-36,"-33"36,-1 0,1 0,0 0,-1 0,1 0,0 0,0 0,-1 1,1-1,0 0,-1 0,1 1,-1-1,1 0,0 1,-1-1,1 1,-1-1,1 1,-1-1,1 1,-1-1,1 1,-1 0,0-1,1 1,-1-1,0 1,1 0,-1-1,0 1,0 0,0-1,0 1,0 0,0 0,1-1,-2 1,1 0,0-1,0 1,0 0,0 0,0-1,-1 1,1 0,0-1,0 1,-1 0,1 1,1 58,-3 1,-3-1,-2 0,-3 0,-5 11,-12 79,12-43,4 0,3 82,-11-66,16-117,1-9</inkml:trace>
  <inkml:trace contextRef="#ctx0" brushRef="#br0" timeOffset="1529.619">1111 134,'-2'-3,"0"-1,0 1,-1 0,1 0,-1-1,0 2,0-1,0 0,0 0,0 1,-1 0,1 0,-1 0,1 0,-1 0,0 1,0-1,0 1,0 0,0 0,0 1,0-1,0 1,0 0,0 0,0 0,-2 1,-41 1,0 2,1 2,0 2,0 2,1 2,0 2,1 2,1 2,1 2,-33 20,-24 7,44-23,1 3,1 2,1 2,-35 30,86-61,1 0,-1 0,1 0,-1 0,1 0,-1 1,1-1,-1 0,0 0,1 1,-1-1,1 0,0 1,-1-1,1 0,-1 1,1-1,0 1,-1-1,1 1,0-1,-1 1,1-1,0 1,-1-1,1 1,0-1,0 1,0-1,0 1,0 0,0-1,0 1,0-1,0 1,0 0,0-1,0 1,0-1,0 1,0-1,1 1,-1-1,0 1,0-1,1 1,-1-1,0 1,1-1,-1 1,0-1,1 1,-1-1,1 0,-1 1,1-1,39 8,-20-6,109 25,-2 7,-1 4,-2 6,33 21,38 15,-182-69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6.6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24 1,'2'0,"0"0,0 0,1 0,-1 0,0 0,0 0,1 1,-1-1,0 1,0 0,0 0,0 0,0 0,0 0,0 0,0 1,0-1,-1 1,1-1,0 1,-1 0,1 0,-1 0,1 0,-1 0,0 0,0 0,0 0,0 1,0-1,0 0,-1 1,1-1,-1 0,1 2,3 32,-1 1,-1-1,-2 1,-1-1,-1 1,-2-1,-2 0,0 0,-3 2,2-4,-6 39,-1-5,3 0,2 1,4 1,1 26,6-24,-2-73,0 1,0 0,0-1,0 1,0-1,0 1,1 0,-1-1,0 1,0 0,0-1,1 1,-1 0,0 0,0-1,1 1,-1 0,0 0,1-1,-1 1,0 0,1 0,-1 0,0 0,1 0,-1-1,0 1,1 0,-1 0,1 0,-1 0,0 0,1 0,-1 0,0 0,1 1,-1-1,0 0,1 0,-1 0,0 0,1 0,-1 1,0-1,1 0,-1 0,0 1,0-1,1 0,-1 1,2-4,17-29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7.9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79 29,'-1'-2,"-1"1,1-1,-1 0,0 1,1-1,-1 1,0 0,0-1,0 1,0 0,0 0,0 0,0 1,0-1,0 0,0 1,0 0,-1-1,1 1,0 0,0 0,0 1,-2-1,-3 0,-8-2,6 2,21-3,-2-1,-10 5,0-1,0 0,0 1,0-1,0 1,0-1,0 0,0 1,0-1,1 0,-1 1,0-1,0 0,0 1,0-1,0 0,1 1,-1-1,0 0,0 1,1-1,-1 0,0 0,0 1,1-1,-1 0,0 0,0 1,1-1,-1 0,0 0,1 0,-1 0,0 0,1 0,-1 0,0 0,1 0,-1 0,0 0,1 0,-1 0,0 0,1 0,-1 0,0 0,1 0,-1 0,0 0,1-1,-1 1,0 0,1 0,-1 0,0-1,1 1,-3 3,0 0,0 0,1 0,-1 0,1 1,0-1,0 1,0-1,0 1,0-1,1 1,-1 0,1-1,0 1,0-1,0 1,1 0,-1-1,1 1,0 0,13-16,-6-5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29:41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1074 782,'-28'-60,"19"33,2 0,1-1,-1-27,0 0,-18-163,15 154,3 58,2 20,-2 182,8 771,5-726,26 105,-3-218,-5-64</inkml:trace>
  <inkml:trace contextRef="#ctx0" brushRef="#br0" timeOffset="324.128">561 529,'-94'-61,"-69"-19,-34-14,186 88,1 0,-1-1,1 0,1-1,0 0,0 0,1 0,-4-6,9 11,1 0,0-1,0 1,0 0,1-1,-1 1,1 0,0-1,0 1,1-1,-1 0,1 1,0-1,0 1,1-1,-1 0,1 1,0-1,0 1,1 0,-1-1,1 1,0 0,0-1,0 1,3-2,5-4,1 1,1 0,0 0,0 1,0 1,1-1,1 2,-1-1,1 2,0-1,1 1,-1 1,12-2,51-9,2 3,-1 2,2 4,-1 1,44 5,-67 0,0 3,0 1,-1 2,0 2,-1 2,0 1,43 16,-68-18,-1 1,0 1,-2 0,1 2,-2 0,0 2,-2 0,0 1,-1 1,-1 0,-1 1,-2 1,0 0,9 17,-16-20,-1 1,-1 0,-1 0,-1 1,-2 0,0 0,-1 0,-2 0,0 1,-2-1,0 1,-4 10,-2 3,-2 1,-2-1,-1 0,-3-1,-1 0,-16 22,-18 21,-3-2,-5-2,-4-2,-40 34,61-67,-3-1,-1-1,-36 19,-66 40</inkml:trace>
  <inkml:trace contextRef="#ctx0" brushRef="#br0" timeOffset="805.434">1924 1529,'-18'-8,"13"6,1 0,-1-1,1 1,-1-1,1 1,0-1,0 0,1 0,-1 0,1-1,0 1,-2-3,5 6,0 0,-1 0,1 0,0 1,0-1,0 0,-1 0,1 1,0-1,-1 0,1 0,0 0,-1 0,1 1,0-1,-1 0,1 0,0 0,-1 0,1 0,-1 0,1 0,0 0,-1 0,1 0,0 0,-1 0,1 0,-1 0,1 0,0 0,-1 0,1 0,0 0,-1-1,1 1,0 0,-1 0,1 0,0 0,-1-1,1 1,0 0,0 0,-1 0,1-1,0 1,0 0,0 0,-1-1,1 1,0 0,0-1,0 1,0 0,0 0,0-1,0 1,0 0,0-1,0 1,0 0,0-1,0 1,0 0,0 0,-18 125,14-70,-5 110,9-152</inkml:trace>
  <inkml:trace contextRef="#ctx0" brushRef="#br0" timeOffset="1133.93">2100 862,'-4'-2,"-1"-1,0 1,0-1,0 1,0 1,0-1,-1 1,1-1,-1 1,1 0,-1 0,1 1,-1 0,0-1,1 2,-1-1,0 0,1 1,-1 0,1 0,-1 0,1 0,0 1,-1 0,1-1,0 2,0-1,1 0,-1 1,1 0,-1-1,1 1,0 1,-3 2,-1 3,0-1,1 1,0 1,1-1,0 1,1 0,1 0,-1 0,2 0,0 1,1-1,0 1,1 0,0-1,2 1,0 3,-1-9,1 1,1-1,-1 0,1 0,0 0,1 0,0 0,0 0,0-1,0 1,1-1,0 0,0 1,1-2,-1 1,1 0,0-1,1 1,-1-1,1 0,0 0,0-1,0 0,0 1,0-1,1-1,-1 1,6 0,4-2,0 1,0-2,0 0,0 0,0-2,0 1,-1-1,1-1,-1 0,0-1,-1 0,1-1,-1 0,-1-1,1 0,-2-1,1 0,-1 0,-1-1,0 0,-1-1,0 0,5-7,-11 14,-1 0,1 0,-1-1,0 1,0-1,-1 0,1 0,-1 1,0-1,0 0,-1-1,0 1,1 0,-2 0,1 0,-1-1,0 1,0 0,0-1,-1 1,0 0,0 0,0 0,-1-1,1 1,-1 0,-1 1,1-1,-1 0,1 0,-2 1,1-1,0 1,-1 0,0 0,0 0,-10-3,0 0,-1 1,0 0,0 1,-1 1,1 0,-1 1,0 0,0 0,0 2,0-1,-15 2,16-1,1 1,-1 0,1 0,0 1,0 1,0 0,0 0,1 1,-1 1,1-1,0 2,-2 1,7-3,1 1,-1 0,1 1,1-1,-1 1,1 0,1 1,-1-1,2 1,-1 0,1-1,0 2,0 1,-3 3,-39 73</inkml:trace>
  <inkml:trace contextRef="#ctx0" brushRef="#br0" timeOffset="1493.59">2246 1460,'-1'0,"0"-1,0 0,0 1,0-1,0 0,0 0,1 1,-1-1,0 0,0 0,1 0,-1 0,1 0,-1 0,1 0,0 0,-1 0,1 0,0 0,0 0,0 0,0 0,0 0,0 0,0-1,0 1,0-5,1 1,0-1,1 1,-1-1,1 1,0-1,1 1,0 0,0 0,0 0,1 0,0 0,0 1,0-1,1 1,0 0,0 0,0 0,1 0,0 1,0 0,0 0,0 0,0 0,1 1,0 0,-1 0,1 0,0 1,0 0,0 0,1 0,-1 1,0 0,0 0,0 0,1 1,-1-1,-1 1,0 0,0 0,-1 0,1 1,-1-1,1 1,-1 0,0 0,1 1,-1-1,-1 1,1 0,-1 0,1 0,-1 0,0 1,0-1,-1 1,1 0,-1 0,0 0,-1 0,3 5,2 4,-1 2,0-1,-2 0,0 1,-1 0,1 13,-1 13,-2-1,-3 1,-1 0,-3-1,-11 35,-3-8,-3-1,-23 42,37-94,10-20,322-515,-172 322,-122 171,-4 7</inkml:trace>
  <inkml:trace contextRef="#ctx0" brushRef="#br0" timeOffset="1900.091">3082 1495,'30'-23,"-12"6,-17 18,0 0,0-1,-1 1,1-1,0 1,-1 0,1 0,-1-1,1 1,-1 0,0 0,1-1,-1 1,0 0,0 0,0 0,0 0,0-1,0 1,0 0,0 0,0 0,0 0,0-1,-1 1,1 0,0 0,-1-1,1 2,-22 96,-10 81,34-68,-2-109,1 0,0 1,0-1,0 0,0 1,0-1,1 0,-1 0,1 0,0 0,0 0,0 0,0 0,0 0,1-1,-1 1,1-1,-1 1,1-1,0 0,-1 1,1-1,0-1,0 1,0 0,0 0,0-1,0 1,0-1,1 0,-1 0,0 0,0 0,0 0,0 0,2-1,13-2,0 0,0-2,0 1,-1-2,1 1,-2-2,1 0,-1 0,-1-2,0 1,0-1,-1-1,0 0,-1-1,5-5,0 2,-1 0,-1-1,0-1,-2 0,0 0,-1-1,-1 0,-1-1,-1 0,-2-1,0 1,-1-1,-1 0,-2-1,0 1,-2-1,0 1,-2-17,-2 29,0 0,-1 0,1 0,-2 0,1 0,-1 0,-1 1,1 0,-1-1,-1 1,0 1,0-1,0 1,-1-1,0 1,0 1,0-1,-1 1,0 0,0 1,0-1,-1 1,0 0,1 1,-1 0,-5-1,2 1,0 0,0 0,0 1,-1 0,1 1,0 0,-1 1,1-1,0 2,0 0,-1 0,2 0,-1 2,0-1,1 1,0 0,0 1,0-1,-8 7,11-7,1 1,0 0,1 0,-1 0,1 1,0 0,1 0,-5 6,-18 40,3 9</inkml:trace>
  <inkml:trace contextRef="#ctx0" brushRef="#br0" timeOffset="2167.533">4211 1023,'7'-22,"16"-84,-22 103,-1 1,1-1,-1 1,1-1,-1 0,0 1,-1-1,1 1,0-1,-1 1,0-1,0 1,0-1,0 1,0-1,-1 1,1 0,-1 0,0-1,1 1,-1 0,-1 0,1 0,0 1,-1-1,1 0,-1 1,0-1,1 1,-1 0,0-1,0 1,0 0,0 1,0-1,-1 0,1 1,0-1,-2 1,-3 2,-1 1,1 0,0 0,0 0,0 1,0 0,1 0,0 1,0-1,0 1,1 0,0 1,0-1,1 1,0 0,0 0,1 0,0 1,0-1,1 1,-2 4,-18 38,3 2,3-1,2 2,3-1,3 2,4-1,1 6,3-47,-25 371,17-296,-14 227,23-291</inkml:trace>
  <inkml:trace contextRef="#ctx0" brushRef="#br0" timeOffset="21726.16">3712 1150,'3'0,"7"0,11 0,11 0,10 0,11 0,3 0,-3 0,-2 0,-3 0,-4 0,-3 0,-3 0,-5 0,-4 0,-4 0,-6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2:03.1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456 1,'-1'0,"1"1,0-1,0 0,0 1,0-1,0 1,0-1,0 1,1-1,-1 1,0-1,0 0,0 1,0-1,0 1,1-1,-1 1,0-1,0 0,1 1,-1-1,0 0,1 1,-1-1,0 0,1 1,-1-1,1 0,-1 0,0 0,1 1,-1-1,1 0,-1 0,1 0,-1 0,0 0,1 0,-1 0,1 0,-1 0,1 0,-1 0,1 0,-1 0,1 0,-1 0,0 0,1 0,-1-1,1 1,-1 0,1 0,-1-1,0 1,1 0,-1 0,0-1,1 1,-1 0,0-1,1 1,7 205,-11-128,18 156,10-40,-16-21,-9-170,0-1,0 1,0-1,-1 0,1 1,0-1,-1 1,1-1,-1 1,1-1,-1 0,0 1,1-1,-1 0,0 0,0 0,0 1,0-1,0 0,0 0,-1 0,1-1,0 1,0 0,-1 0,1-1,0 1,-1-1,1 1,-1-1,1 1,-1-1,1 0,-1 0,1 0,-1 0,1 0,-1 0,1 0,-1 0,1 0,0-1,-1 1,1-1,-1 1,1-1,-1 0,-68-35,-173-138,194 138,-61-65,109 101,1-1,-1 1,1 0,0-1,-1 1,1-1,0 1,-1-1,1 0,0 1,-1-1,1 1,0-1,0 1,0-1,0 0,0 1,0-1,0 1,0-1,0 0,0 1,0-1,0 0,0 1,0-1,0 1,1-1,-1 1,0-1,0 0,1 1,-1-1,0 1,1-1,-1 1,1 0,-1-1,1 1,-1-1,1 1,-1 0,1-1,-1 1,1 0,-1-1,1 1,-1 0,1 0,0 0,-1 0,1-1,-1 1,1 0,0 0,-1 0,1 0,-1 0,1 1,0-1,-1 0,1 0,41 7,232 180,-28-14,-162-129,-82-43,0-1,0 1,0-1,0 0,0 1,0-1,0 0,0 0,0 0,0-1,0 1,0 0,0-1,0 1,0-1,0 0,-1 1,1-1,0 0,0 0,-1 0,1-1,0 1,-1 0,1-1,-1 1,0-1,1 1,-1-1,0 1,0-1,0 0,0 0,0 0,0 1,-1-1,1 0,-1 0,1 0,-1 0,0 0,1 0,-1-2,4-116,-6 105,1-1,1 1,1-1,0 1,1-1,0 1,1 0,1 0,1 0,4-12,17-21,3 1,1 1,2 1,2 2,1 2,31-27,-38 31,-19 20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4:11.7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75 37,'34'-36,"-33"36,-1 0,1 0,0 0,-1 0,1 0,0 0,0 0,-1 1,1-1,0 0,-1 0,1 1,-1-1,1 0,0 1,-1-1,1 1,-1-1,1 1,-1-1,1 1,-1-1,1 1,-1 0,0-1,1 1,-1-1,0 1,1 0,-1-1,0 1,0 0,0-1,0 1,0 0,0 0,1-1,-2 1,1 0,0-1,0 1,0 0,0 0,0-1,-1 1,1 0,0-1,0 1,-1 0,1 1,1 58,-3 1,-3-1,-2 0,-3 0,-5 11,-12 79,12-43,4 0,3 82,-11-66,16-117,1-9</inkml:trace>
  <inkml:trace contextRef="#ctx0" brushRef="#br0" timeOffset="1529.619">1111 134,'-2'-3,"0"-1,0 1,-1 0,1 0,-1-1,0 2,0-1,0 0,0 0,0 1,-1 0,1 0,-1 0,1 0,-1 0,0 1,0-1,0 1,0 0,0 0,0 1,0-1,0 1,0 0,0 0,0 0,-2 1,-41 1,0 2,1 2,0 2,0 2,1 2,0 2,1 2,1 2,1 2,-33 20,-24 7,44-23,1 3,1 2,1 2,-35 30,86-61,1 0,-1 0,1 0,-1 0,1 0,-1 1,1-1,-1 0,0 0,1 1,-1-1,1 0,0 1,-1-1,1 0,-1 1,1-1,0 1,-1-1,1 1,0-1,-1 1,1-1,0 1,-1-1,1 1,0-1,0 1,0-1,0 1,0 0,0-1,0 1,0-1,0 1,0 0,0-1,0 1,0-1,0 1,0-1,1 1,-1-1,0 1,0-1,1 1,-1-1,0 1,1-1,-1 1,0-1,1 1,-1-1,1 0,-1 1,1-1,39 8,-20-6,109 25,-2 7,-1 4,-2 6,33 21,38 15,-182-69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6.6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24 1,'2'0,"0"0,0 0,1 0,-1 0,0 0,0 0,1 1,-1-1,0 1,0 0,0 0,0 0,0 0,0 0,0 0,0 1,0-1,-1 1,1-1,0 1,-1 0,1 0,-1 0,1 0,-1 0,0 0,0 0,0 0,0 1,0-1,0 0,-1 1,1-1,-1 0,1 2,3 32,-1 1,-1-1,-2 1,-1-1,-1 1,-2-1,-2 0,0 0,-3 2,2-4,-6 39,-1-5,3 0,2 1,4 1,1 26,6-24,-2-73,0 1,0 0,0-1,0 1,0-1,0 1,1 0,-1-1,0 1,0 0,0-1,1 1,-1 0,0 0,0-1,1 1,-1 0,0 0,1-1,-1 1,0 0,1 0,-1 0,0 0,1 0,-1-1,0 1,1 0,-1 0,1 0,-1 0,0 0,1 0,-1 0,0 0,1 1,-1-1,0 0,1 0,-1 0,0 0,1 0,-1 1,0-1,1 0,-1 0,0 1,0-1,1 0,-1 1,2-4,17-29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7.9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79 29,'-1'-2,"-1"1,1-1,-1 0,0 1,1-1,-1 1,0 0,0-1,0 1,0 0,0 0,0 0,0 1,0-1,0 0,0 1,0 0,-1-1,1 1,0 0,0 0,0 1,-2-1,-3 0,-8-2,6 2,21-3,-2-1,-10 5,0-1,0 0,0 1,0-1,0 1,0-1,0 0,0 1,0-1,1 0,-1 1,0-1,0 0,0 1,0-1,0 0,1 1,-1-1,0 0,0 1,1-1,-1 0,0 0,0 1,1-1,-1 0,0 0,0 1,1-1,-1 0,0 0,1 0,-1 0,0 0,1 0,-1 0,0 0,1 0,-1 0,0 0,1 0,-1 0,0 0,1 0,-1 0,0 0,1 0,-1 0,0 0,1-1,-1 1,0 0,1 0,-1 0,0-1,1 1,-3 3,0 0,0 0,1 0,-1 0,1 1,0-1,0 1,0-1,0 1,0-1,1 1,-1 0,1-1,0 1,0-1,0 1,1 0,-1-1,1 1,0 0,13-16,-6-5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29:41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1074 782,'-28'-60,"19"33,2 0,1-1,-1-27,0 0,-18-163,15 154,3 58,2 20,-2 182,8 771,5-726,26 105,-3-218,-5-64</inkml:trace>
  <inkml:trace contextRef="#ctx0" brushRef="#br0" timeOffset="324.128">561 529,'-94'-61,"-69"-19,-34-14,186 88,1 0,-1-1,1 0,1-1,0 0,0 0,1 0,-4-6,9 11,1 0,0-1,0 1,0 0,1-1,-1 1,1 0,0-1,0 1,1-1,-1 0,1 1,0-1,0 1,1-1,-1 0,1 1,0-1,0 1,1 0,-1-1,1 1,0 0,0-1,0 1,3-2,5-4,1 1,1 0,0 0,0 1,0 1,1-1,1 2,-1-1,1 2,0-1,1 1,-1 1,12-2,51-9,2 3,-1 2,2 4,-1 1,44 5,-67 0,0 3,0 1,-1 2,0 2,-1 2,0 1,43 16,-68-18,-1 1,0 1,-2 0,1 2,-2 0,0 2,-2 0,0 1,-1 1,-1 0,-1 1,-2 1,0 0,9 17,-16-20,-1 1,-1 0,-1 0,-1 1,-2 0,0 0,-1 0,-2 0,0 1,-2-1,0 1,-4 10,-2 3,-2 1,-2-1,-1 0,-3-1,-1 0,-16 22,-18 21,-3-2,-5-2,-4-2,-40 34,61-67,-3-1,-1-1,-36 19,-66 40</inkml:trace>
  <inkml:trace contextRef="#ctx0" brushRef="#br0" timeOffset="805.434">1924 1529,'-18'-8,"13"6,1 0,-1-1,1 1,-1-1,1 1,0-1,0 0,1 0,-1 0,1-1,0 1,-2-3,5 6,0 0,-1 0,1 0,0 1,0-1,0 0,-1 0,1 1,0-1,-1 0,1 0,0 0,-1 0,1 1,0-1,-1 0,1 0,0 0,-1 0,1 0,-1 0,1 0,0 0,-1 0,1 0,0 0,-1 0,1 0,-1 0,1 0,0 0,-1 0,1 0,0 0,-1-1,1 1,0 0,-1 0,1 0,0 0,-1-1,1 1,0 0,0 0,-1 0,1-1,0 1,0 0,0 0,-1-1,1 1,0 0,0-1,0 1,0 0,0 0,0-1,0 1,0 0,0-1,0 1,0 0,0-1,0 1,0 0,0 0,-18 125,14-70,-5 110,9-152</inkml:trace>
  <inkml:trace contextRef="#ctx0" brushRef="#br0" timeOffset="1133.93">2100 862,'-4'-2,"-1"-1,0 1,0-1,0 1,0 1,0-1,-1 1,1-1,-1 1,1 0,-1 0,1 1,-1 0,0-1,1 2,-1-1,0 0,1 1,-1 0,1 0,-1 0,1 0,0 1,-1 0,1-1,0 2,0-1,1 0,-1 1,1 0,-1-1,1 1,0 1,-3 2,-1 3,0-1,1 1,0 1,1-1,0 1,1 0,1 0,-1 0,2 0,0 1,1-1,0 1,1 0,0-1,2 1,0 3,-1-9,1 1,1-1,-1 0,1 0,0 0,1 0,0 0,0 0,0-1,0 1,1-1,0 0,0 1,1-2,-1 1,1 0,0-1,1 1,-1-1,1 0,0 0,0-1,0 0,0 1,0-1,1-1,-1 1,6 0,4-2,0 1,0-2,0 0,0 0,0-2,0 1,-1-1,1-1,-1 0,0-1,-1 0,1-1,-1 0,-1-1,1 0,-2-1,1 0,-1 0,-1-1,0 0,-1-1,0 0,5-7,-11 14,-1 0,1 0,-1-1,0 1,0-1,-1 0,1 0,-1 1,0-1,0 0,-1-1,0 1,1 0,-2 0,1 0,-1-1,0 1,0 0,0-1,-1 1,0 0,0 0,0 0,-1-1,1 1,-1 0,-1 1,1-1,-1 0,1 0,-2 1,1-1,0 1,-1 0,0 0,0 0,-10-3,0 0,-1 1,0 0,0 1,-1 1,1 0,-1 1,0 0,0 0,0 2,0-1,-15 2,16-1,1 1,-1 0,1 0,0 1,0 1,0 0,0 0,1 1,-1 1,1-1,0 2,-2 1,7-3,1 1,-1 0,1 1,1-1,-1 1,1 0,1 1,-1-1,2 1,-1 0,1-1,0 2,0 1,-3 3,-39 73</inkml:trace>
  <inkml:trace contextRef="#ctx0" brushRef="#br0" timeOffset="1493.59">2246 1460,'-1'0,"0"-1,0 0,0 1,0-1,0 0,0 0,1 1,-1-1,0 0,0 0,1 0,-1 0,1 0,-1 0,1 0,0 0,-1 0,1 0,0 0,0 0,0 0,0 0,0 0,0 0,0-1,0 1,0-5,1 1,0-1,1 1,-1-1,1 1,0-1,1 1,0 0,0 0,0 0,1 0,0 0,0 1,0-1,1 1,0 0,0 0,0 0,1 0,0 1,0 0,0 0,0 0,0 0,1 1,0 0,-1 0,1 0,0 1,0 0,0 0,1 0,-1 1,0 0,0 0,0 0,1 1,-1-1,-1 1,0 0,0 0,-1 0,1 1,-1-1,1 1,-1 0,0 0,1 1,-1-1,-1 1,1 0,-1 0,1 0,-1 0,0 1,0-1,-1 1,1 0,-1 0,0 0,-1 0,3 5,2 4,-1 2,0-1,-2 0,0 1,-1 0,1 13,-1 13,-2-1,-3 1,-1 0,-3-1,-11 35,-3-8,-3-1,-23 42,37-94,10-20,322-515,-172 322,-122 171,-4 7</inkml:trace>
  <inkml:trace contextRef="#ctx0" brushRef="#br0" timeOffset="1900.091">3082 1495,'30'-23,"-12"6,-17 18,0 0,0-1,-1 1,1-1,0 1,-1 0,1 0,-1-1,1 1,-1 0,0 0,1-1,-1 1,0 0,0 0,0 0,0 0,0-1,0 1,0 0,0 0,0 0,0 0,0-1,-1 1,1 0,0 0,-1-1,1 2,-22 96,-10 81,34-68,-2-109,1 0,0 1,0-1,0 0,0 1,0-1,1 0,-1 0,1 0,0 0,0 0,0 0,0 0,0 0,1-1,-1 1,1-1,-1 1,1-1,0 0,-1 1,1-1,0-1,0 1,0 0,0 0,0-1,0 1,0-1,1 0,-1 0,0 0,0 0,0 0,0 0,2-1,13-2,0 0,0-2,0 1,-1-2,1 1,-2-2,1 0,-1 0,-1-2,0 1,0-1,-1-1,0 0,-1-1,5-5,0 2,-1 0,-1-1,0-1,-2 0,0 0,-1-1,-1 0,-1-1,-1 0,-2-1,0 1,-1-1,-1 0,-2-1,0 1,-2-1,0 1,-2-17,-2 29,0 0,-1 0,1 0,-2 0,1 0,-1 0,-1 1,1 0,-1-1,-1 1,0 1,0-1,0 1,-1-1,0 1,0 1,0-1,-1 1,0 0,0 1,0-1,-1 1,0 0,1 1,-1 0,-5-1,2 1,0 0,0 0,0 1,-1 0,1 1,0 0,-1 1,1-1,0 2,0 0,-1 0,2 0,-1 2,0-1,1 1,0 0,0 1,0-1,-8 7,11-7,1 1,0 0,1 0,-1 0,1 1,0 0,1 0,-5 6,-18 40,3 9</inkml:trace>
  <inkml:trace contextRef="#ctx0" brushRef="#br0" timeOffset="2167.533">4211 1023,'7'-22,"16"-84,-22 103,-1 1,1-1,-1 1,1-1,-1 0,0 1,-1-1,1 1,0-1,-1 1,0-1,0 1,0-1,0 1,0-1,-1 1,1 0,-1 0,0-1,1 1,-1 0,-1 0,1 0,0 1,-1-1,1 0,-1 1,0-1,1 1,-1 0,0-1,0 1,0 0,0 1,0-1,-1 0,1 1,0-1,-2 1,-3 2,-1 1,1 0,0 0,0 0,0 1,0 0,1 0,0 1,0-1,0 1,1 0,0 1,0-1,1 1,0 0,0 0,1 0,0 1,0-1,1 1,-2 4,-18 38,3 2,3-1,2 2,3-1,3 2,4-1,1 6,3-47,-25 371,17-296,-14 227,23-291</inkml:trace>
  <inkml:trace contextRef="#ctx0" brushRef="#br0" timeOffset="21726.16">3712 1150,'3'0,"7"0,11 0,11 0,10 0,11 0,3 0,-3 0,-2 0,-3 0,-4 0,-3 0,-3 0,-5 0,-4 0,-4 0,-6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2:03.1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456 1,'-1'0,"1"1,0-1,0 0,0 1,0-1,0 1,0-1,0 1,1-1,-1 1,0-1,0 0,0 1,0-1,0 1,1-1,-1 1,0-1,0 0,1 1,-1-1,0 0,1 1,-1-1,0 0,1 1,-1-1,1 0,-1 0,0 0,1 1,-1-1,1 0,-1 0,1 0,-1 0,0 0,1 0,-1 0,1 0,-1 0,1 0,-1 0,1 0,-1 0,1 0,-1 0,0 0,1 0,-1-1,1 1,-1 0,1 0,-1-1,0 1,1 0,-1 0,0-1,1 1,-1 0,0-1,1 1,7 205,-11-128,18 156,10-40,-16-21,-9-170,0-1,0 1,0-1,-1 0,1 1,0-1,-1 1,1-1,-1 1,1-1,-1 0,0 1,1-1,-1 0,0 0,0 0,0 1,0-1,0 0,0 0,-1 0,1-1,0 1,0 0,-1 0,1-1,0 1,-1-1,1 1,-1-1,1 1,-1-1,1 0,-1 0,1 0,-1 0,1 0,-1 0,1 0,-1 0,1 0,0-1,-1 1,1-1,-1 1,1-1,-1 0,-68-35,-173-138,194 138,-61-65,109 101,1-1,-1 1,1 0,0-1,-1 1,1-1,0 1,-1-1,1 0,0 1,-1-1,1 1,0-1,0 1,0-1,0 0,0 1,0-1,0 1,0-1,0 0,0 1,0-1,0 0,0 1,0-1,0 1,1-1,-1 1,0-1,0 0,1 1,-1-1,0 1,1-1,-1 1,1 0,-1-1,1 1,-1-1,1 1,-1 0,1-1,-1 1,1 0,-1-1,1 1,-1 0,1 0,0 0,-1 0,1-1,-1 1,1 0,0 0,-1 0,1 0,-1 0,1 1,0-1,-1 0,1 0,41 7,232 180,-28-14,-162-129,-82-43,0-1,0 1,0-1,0 0,0 1,0-1,0 0,0 0,0 0,0-1,0 1,0 0,0-1,0 1,0-1,0 0,-1 1,1-1,0 0,0 0,-1 0,1-1,0 1,-1 0,1-1,-1 1,0-1,1 1,-1-1,0 1,0-1,0 0,0 0,0 0,0 1,-1-1,1 0,-1 0,1 0,-1 0,0 0,1 0,-1-2,4-116,-6 105,1-1,1 1,1-1,0 1,1-1,0 1,1 0,1 0,1 0,4-12,17-21,3 1,1 1,2 1,2 2,1 2,31-27,-38 31,-19 20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1:14.202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1 113,'0'1,"0"-1,1 1,-1-1,0 0,1 1,-1-1,1 0,-1 1,1-1,-1 0,1 0,-1 1,1-1,-1 0,1 0,-1 0,1 0,-1 0,1 0,-1 0,1 0,-1 0,1 0,0 0,-1 0,1 0,-1 0,1 0,-1-1,1 1,-1 0,1 0,-1-1,0 1,1 0,-1 0,1-1,-1 1,0-1,1 1,-1 0,1-1,-1 1,0-1,0 1,1-1,-1 1,0-1,0 1,0-1,0 1,1-1,-1 1,0-1,0 1,0-1,0 1,0-1,0 0,2 279,27-366,11-91,-34 275,-8 32,2-416,-4 259,-1 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4:11.7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75 37,'34'-36,"-33"36,-1 0,1 0,0 0,-1 0,1 0,0 0,0 0,-1 1,1-1,0 0,-1 0,1 1,-1-1,1 0,0 1,-1-1,1 1,-1-1,1 1,-1-1,1 1,-1-1,1 1,-1 0,0-1,1 1,-1-1,0 1,1 0,-1-1,0 1,0 0,0-1,0 1,0 0,0 0,1-1,-2 1,1 0,0-1,0 1,0 0,0 0,0-1,-1 1,1 0,0-1,0 1,-1 0,1 1,1 58,-3 1,-3-1,-2 0,-3 0,-5 11,-12 79,12-43,4 0,3 82,-11-66,16-117,1-9</inkml:trace>
  <inkml:trace contextRef="#ctx0" brushRef="#br0" timeOffset="1529.619">1111 134,'-2'-3,"0"-1,0 1,-1 0,1 0,-1-1,0 2,0-1,0 0,0 0,0 1,-1 0,1 0,-1 0,1 0,-1 0,0 1,0-1,0 1,0 0,0 0,0 1,0-1,0 1,0 0,0 0,0 0,-2 1,-41 1,0 2,1 2,0 2,0 2,1 2,0 2,1 2,1 2,1 2,-33 20,-24 7,44-23,1 3,1 2,1 2,-35 30,86-61,1 0,-1 0,1 0,-1 0,1 0,-1 1,1-1,-1 0,0 0,1 1,-1-1,1 0,0 1,-1-1,1 0,-1 1,1-1,0 1,-1-1,1 1,0-1,-1 1,1-1,0 1,-1-1,1 1,0-1,0 1,0-1,0 1,0 0,0-1,0 1,0-1,0 1,0 0,0-1,0 1,0-1,0 1,0-1,1 1,-1-1,0 1,0-1,1 1,-1-1,0 1,1-1,-1 1,0-1,1 1,-1-1,1 0,-1 1,1-1,39 8,-20-6,109 25,-2 7,-1 4,-2 6,33 21,38 15,-182-69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6.6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24 1,'2'0,"0"0,0 0,1 0,-1 0,0 0,0 0,1 1,-1-1,0 1,0 0,0 0,0 0,0 0,0 0,0 0,0 1,0-1,-1 1,1-1,0 1,-1 0,1 0,-1 0,1 0,-1 0,0 0,0 0,0 0,0 1,0-1,0 0,-1 1,1-1,-1 0,1 2,3 32,-1 1,-1-1,-2 1,-1-1,-1 1,-2-1,-2 0,0 0,-3 2,2-4,-6 39,-1-5,3 0,2 1,4 1,1 26,6-24,-2-73,0 1,0 0,0-1,0 1,0-1,0 1,1 0,-1-1,0 1,0 0,0-1,1 1,-1 0,0 0,0-1,1 1,-1 0,0 0,1-1,-1 1,0 0,1 0,-1 0,0 0,1 0,-1-1,0 1,1 0,-1 0,1 0,-1 0,0 0,1 0,-1 0,0 0,1 1,-1-1,0 0,1 0,-1 0,0 0,1 0,-1 1,0-1,1 0,-1 0,0 1,0-1,1 0,-1 1,2-4,17-29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7.9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79 29,'-1'-2,"-1"1,1-1,-1 0,0 1,1-1,-1 1,0 0,0-1,0 1,0 0,0 0,0 0,0 1,0-1,0 0,0 1,0 0,-1-1,1 1,0 0,0 0,0 1,-2-1,-3 0,-8-2,6 2,21-3,-2-1,-10 5,0-1,0 0,0 1,0-1,0 1,0-1,0 0,0 1,0-1,1 0,-1 1,0-1,0 0,0 1,0-1,0 0,1 1,-1-1,0 0,0 1,1-1,-1 0,0 0,0 1,1-1,-1 0,0 0,0 1,1-1,-1 0,0 0,1 0,-1 0,0 0,1 0,-1 0,0 0,1 0,-1 0,0 0,1 0,-1 0,0 0,1 0,-1 0,0 0,1 0,-1 0,0 0,1-1,-1 1,0 0,1 0,-1 0,0-1,1 1,-3 3,0 0,0 0,1 0,-1 0,1 1,0-1,0 1,0-1,0 1,0-1,1 1,-1 0,1-1,0 1,0-1,0 1,1 0,-1-1,1 1,0 0,13-16,-6-5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29:41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1074 782,'-28'-60,"19"33,2 0,1-1,-1-27,0 0,-18-163,15 154,3 58,2 20,-2 182,8 771,5-726,26 105,-3-218,-5-64</inkml:trace>
  <inkml:trace contextRef="#ctx0" brushRef="#br0" timeOffset="324.128">561 529,'-94'-61,"-69"-19,-34-14,186 88,1 0,-1-1,1 0,1-1,0 0,0 0,1 0,-4-6,9 11,1 0,0-1,0 1,0 0,1-1,-1 1,1 0,0-1,0 1,1-1,-1 0,1 1,0-1,0 1,1-1,-1 0,1 1,0-1,0 1,1 0,-1-1,1 1,0 0,0-1,0 1,3-2,5-4,1 1,1 0,0 0,0 1,0 1,1-1,1 2,-1-1,1 2,0-1,1 1,-1 1,12-2,51-9,2 3,-1 2,2 4,-1 1,44 5,-67 0,0 3,0 1,-1 2,0 2,-1 2,0 1,43 16,-68-18,-1 1,0 1,-2 0,1 2,-2 0,0 2,-2 0,0 1,-1 1,-1 0,-1 1,-2 1,0 0,9 17,-16-20,-1 1,-1 0,-1 0,-1 1,-2 0,0 0,-1 0,-2 0,0 1,-2-1,0 1,-4 10,-2 3,-2 1,-2-1,-1 0,-3-1,-1 0,-16 22,-18 21,-3-2,-5-2,-4-2,-40 34,61-67,-3-1,-1-1,-36 19,-66 40</inkml:trace>
  <inkml:trace contextRef="#ctx0" brushRef="#br0" timeOffset="805.434">1924 1529,'-18'-8,"13"6,1 0,-1-1,1 1,-1-1,1 1,0-1,0 0,1 0,-1 0,1-1,0 1,-2-3,5 6,0 0,-1 0,1 0,0 1,0-1,0 0,-1 0,1 1,0-1,-1 0,1 0,0 0,-1 0,1 1,0-1,-1 0,1 0,0 0,-1 0,1 0,-1 0,1 0,0 0,-1 0,1 0,0 0,-1 0,1 0,-1 0,1 0,0 0,-1 0,1 0,0 0,-1-1,1 1,0 0,-1 0,1 0,0 0,-1-1,1 1,0 0,0 0,-1 0,1-1,0 1,0 0,0 0,-1-1,1 1,0 0,0-1,0 1,0 0,0 0,0-1,0 1,0 0,0-1,0 1,0 0,0-1,0 1,0 0,0 0,-18 125,14-70,-5 110,9-152</inkml:trace>
  <inkml:trace contextRef="#ctx0" brushRef="#br0" timeOffset="1133.93">2100 862,'-4'-2,"-1"-1,0 1,0-1,0 1,0 1,0-1,-1 1,1-1,-1 1,1 0,-1 0,1 1,-1 0,0-1,1 2,-1-1,0 0,1 1,-1 0,1 0,-1 0,1 0,0 1,-1 0,1-1,0 2,0-1,1 0,-1 1,1 0,-1-1,1 1,0 1,-3 2,-1 3,0-1,1 1,0 1,1-1,0 1,1 0,1 0,-1 0,2 0,0 1,1-1,0 1,1 0,0-1,2 1,0 3,-1-9,1 1,1-1,-1 0,1 0,0 0,1 0,0 0,0 0,0-1,0 1,1-1,0 0,0 1,1-2,-1 1,1 0,0-1,1 1,-1-1,1 0,0 0,0-1,0 0,0 1,0-1,1-1,-1 1,6 0,4-2,0 1,0-2,0 0,0 0,0-2,0 1,-1-1,1-1,-1 0,0-1,-1 0,1-1,-1 0,-1-1,1 0,-2-1,1 0,-1 0,-1-1,0 0,-1-1,0 0,5-7,-11 14,-1 0,1 0,-1-1,0 1,0-1,-1 0,1 0,-1 1,0-1,0 0,-1-1,0 1,1 0,-2 0,1 0,-1-1,0 1,0 0,0-1,-1 1,0 0,0 0,0 0,-1-1,1 1,-1 0,-1 1,1-1,-1 0,1 0,-2 1,1-1,0 1,-1 0,0 0,0 0,-10-3,0 0,-1 1,0 0,0 1,-1 1,1 0,-1 1,0 0,0 0,0 2,0-1,-15 2,16-1,1 1,-1 0,1 0,0 1,0 1,0 0,0 0,1 1,-1 1,1-1,0 2,-2 1,7-3,1 1,-1 0,1 1,1-1,-1 1,1 0,1 1,-1-1,2 1,-1 0,1-1,0 2,0 1,-3 3,-39 73</inkml:trace>
  <inkml:trace contextRef="#ctx0" brushRef="#br0" timeOffset="1493.59">2246 1460,'-1'0,"0"-1,0 0,0 1,0-1,0 0,0 0,1 1,-1-1,0 0,0 0,1 0,-1 0,1 0,-1 0,1 0,0 0,-1 0,1 0,0 0,0 0,0 0,0 0,0 0,0 0,0-1,0 1,0-5,1 1,0-1,1 1,-1-1,1 1,0-1,1 1,0 0,0 0,0 0,1 0,0 0,0 1,0-1,1 1,0 0,0 0,0 0,1 0,0 1,0 0,0 0,0 0,0 0,1 1,0 0,-1 0,1 0,0 1,0 0,0 0,1 0,-1 1,0 0,0 0,0 0,1 1,-1-1,-1 1,0 0,0 0,-1 0,1 1,-1-1,1 1,-1 0,0 0,1 1,-1-1,-1 1,1 0,-1 0,1 0,-1 0,0 1,0-1,-1 1,1 0,-1 0,0 0,-1 0,3 5,2 4,-1 2,0-1,-2 0,0 1,-1 0,1 13,-1 13,-2-1,-3 1,-1 0,-3-1,-11 35,-3-8,-3-1,-23 42,37-94,10-20,322-515,-172 322,-122 171,-4 7</inkml:trace>
  <inkml:trace contextRef="#ctx0" brushRef="#br0" timeOffset="1900.091">3082 1495,'30'-23,"-12"6,-17 18,0 0,0-1,-1 1,1-1,0 1,-1 0,1 0,-1-1,1 1,-1 0,0 0,1-1,-1 1,0 0,0 0,0 0,0 0,0-1,0 1,0 0,0 0,0 0,0 0,0-1,-1 1,1 0,0 0,-1-1,1 2,-22 96,-10 81,34-68,-2-109,1 0,0 1,0-1,0 0,0 1,0-1,1 0,-1 0,1 0,0 0,0 0,0 0,0 0,0 0,1-1,-1 1,1-1,-1 1,1-1,0 0,-1 1,1-1,0-1,0 1,0 0,0 0,0-1,0 1,0-1,1 0,-1 0,0 0,0 0,0 0,0 0,2-1,13-2,0 0,0-2,0 1,-1-2,1 1,-2-2,1 0,-1 0,-1-2,0 1,0-1,-1-1,0 0,-1-1,5-5,0 2,-1 0,-1-1,0-1,-2 0,0 0,-1-1,-1 0,-1-1,-1 0,-2-1,0 1,-1-1,-1 0,-2-1,0 1,-2-1,0 1,-2-17,-2 29,0 0,-1 0,1 0,-2 0,1 0,-1 0,-1 1,1 0,-1-1,-1 1,0 1,0-1,0 1,-1-1,0 1,0 1,0-1,-1 1,0 0,0 1,0-1,-1 1,0 0,1 1,-1 0,-5-1,2 1,0 0,0 0,0 1,-1 0,1 1,0 0,-1 1,1-1,0 2,0 0,-1 0,2 0,-1 2,0-1,1 1,0 0,0 1,0-1,-8 7,11-7,1 1,0 0,1 0,-1 0,1 1,0 0,1 0,-5 6,-18 40,3 9</inkml:trace>
  <inkml:trace contextRef="#ctx0" brushRef="#br0" timeOffset="2167.533">4211 1023,'7'-22,"16"-84,-22 103,-1 1,1-1,-1 1,1-1,-1 0,0 1,-1-1,1 1,0-1,-1 1,0-1,0 1,0-1,0 1,0-1,-1 1,1 0,-1 0,0-1,1 1,-1 0,-1 0,1 0,0 1,-1-1,1 0,-1 1,0-1,1 1,-1 0,0-1,0 1,0 0,0 1,0-1,-1 0,1 1,0-1,-2 1,-3 2,-1 1,1 0,0 0,0 0,0 1,0 0,1 0,0 1,0-1,0 1,1 0,0 1,0-1,1 1,0 0,0 0,1 0,0 1,0-1,1 1,-2 4,-18 38,3 2,3-1,2 2,3-1,3 2,4-1,1 6,3-47,-25 371,17-296,-14 227,23-291</inkml:trace>
  <inkml:trace contextRef="#ctx0" brushRef="#br0" timeOffset="21726.16">3712 1150,'3'0,"7"0,11 0,11 0,10 0,11 0,3 0,-3 0,-2 0,-3 0,-4 0,-3 0,-3 0,-5 0,-4 0,-4 0,-6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2:03.1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456 1,'-1'0,"1"1,0-1,0 0,0 1,0-1,0 1,0-1,0 1,1-1,-1 1,0-1,0 0,0 1,0-1,0 1,1-1,-1 1,0-1,0 0,1 1,-1-1,0 0,1 1,-1-1,0 0,1 1,-1-1,1 0,-1 0,0 0,1 1,-1-1,1 0,-1 0,1 0,-1 0,0 0,1 0,-1 0,1 0,-1 0,1 0,-1 0,1 0,-1 0,1 0,-1 0,0 0,1 0,-1-1,1 1,-1 0,1 0,-1-1,0 1,1 0,-1 0,0-1,1 1,-1 0,0-1,1 1,7 205,-11-128,18 156,10-40,-16-21,-9-170,0-1,0 1,0-1,-1 0,1 1,0-1,-1 1,1-1,-1 1,1-1,-1 0,0 1,1-1,-1 0,0 0,0 0,0 1,0-1,0 0,0 0,-1 0,1-1,0 1,0 0,-1 0,1-1,0 1,-1-1,1 1,-1-1,1 1,-1-1,1 0,-1 0,1 0,-1 0,1 0,-1 0,1 0,-1 0,1 0,0-1,-1 1,1-1,-1 1,1-1,-1 0,-68-35,-173-138,194 138,-61-65,109 101,1-1,-1 1,1 0,0-1,-1 1,1-1,0 1,-1-1,1 0,0 1,-1-1,1 1,0-1,0 1,0-1,0 0,0 1,0-1,0 1,0-1,0 0,0 1,0-1,0 0,0 1,0-1,0 1,1-1,-1 1,0-1,0 0,1 1,-1-1,0 1,1-1,-1 1,1 0,-1-1,1 1,-1-1,1 1,-1 0,1-1,-1 1,1 0,-1-1,1 1,-1 0,1 0,0 0,-1 0,1-1,-1 1,1 0,0 0,-1 0,1 0,-1 0,1 1,0-1,-1 0,1 0,41 7,232 180,-28-14,-162-129,-82-43,0-1,0 1,0-1,0 0,0 1,0-1,0 0,0 0,0 0,0-1,0 1,0 0,0-1,0 1,0-1,0 0,-1 1,1-1,0 0,0 0,-1 0,1-1,0 1,-1 0,1-1,-1 1,0-1,1 1,-1-1,0 1,0-1,0 0,0 0,0 0,0 1,-1-1,1 0,-1 0,1 0,-1 0,0 0,1 0,-1-2,4-116,-6 105,1-1,1 1,1-1,0 1,1-1,0 1,1 0,1 0,1 0,4-12,17-21,3 1,1 1,2 1,2 2,1 2,31-27,-38 31,-19 20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4:11.7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75 37,'34'-36,"-33"36,-1 0,1 0,0 0,-1 0,1 0,0 0,0 0,-1 1,1-1,0 0,-1 0,1 1,-1-1,1 0,0 1,-1-1,1 1,-1-1,1 1,-1-1,1 1,-1-1,1 1,-1 0,0-1,1 1,-1-1,0 1,1 0,-1-1,0 1,0 0,0-1,0 1,0 0,0 0,1-1,-2 1,1 0,0-1,0 1,0 0,0 0,0-1,-1 1,1 0,0-1,0 1,-1 0,1 1,1 58,-3 1,-3-1,-2 0,-3 0,-5 11,-12 79,12-43,4 0,3 82,-11-66,16-117,1-9</inkml:trace>
  <inkml:trace contextRef="#ctx0" brushRef="#br0" timeOffset="1529.619">1111 134,'-2'-3,"0"-1,0 1,-1 0,1 0,-1-1,0 2,0-1,0 0,0 0,0 1,-1 0,1 0,-1 0,1 0,-1 0,0 1,0-1,0 1,0 0,0 0,0 1,0-1,0 1,0 0,0 0,0 0,-2 1,-41 1,0 2,1 2,0 2,0 2,1 2,0 2,1 2,1 2,1 2,-33 20,-24 7,44-23,1 3,1 2,1 2,-35 30,86-61,1 0,-1 0,1 0,-1 0,1 0,-1 1,1-1,-1 0,0 0,1 1,-1-1,1 0,0 1,-1-1,1 0,-1 1,1-1,0 1,-1-1,1 1,0-1,-1 1,1-1,0 1,-1-1,1 1,0-1,0 1,0-1,0 1,0 0,0-1,0 1,0-1,0 1,0 0,0-1,0 1,0-1,0 1,0-1,1 1,-1-1,0 1,0-1,1 1,-1-1,0 1,1-1,-1 1,0-1,1 1,-1-1,1 0,-1 1,1-1,39 8,-20-6,109 25,-2 7,-1 4,-2 6,33 21,38 15,-182-69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6.6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24 1,'2'0,"0"0,0 0,1 0,-1 0,0 0,0 0,1 1,-1-1,0 1,0 0,0 0,0 0,0 0,0 0,0 0,0 1,0-1,-1 1,1-1,0 1,-1 0,1 0,-1 0,1 0,-1 0,0 0,0 0,0 0,0 1,0-1,0 0,-1 1,1-1,-1 0,1 2,3 32,-1 1,-1-1,-2 1,-1-1,-1 1,-2-1,-2 0,0 0,-3 2,2-4,-6 39,-1-5,3 0,2 1,4 1,1 26,6-24,-2-73,0 1,0 0,0-1,0 1,0-1,0 1,1 0,-1-1,0 1,0 0,0-1,1 1,-1 0,0 0,0-1,1 1,-1 0,0 0,1-1,-1 1,0 0,1 0,-1 0,0 0,1 0,-1-1,0 1,1 0,-1 0,1 0,-1 0,0 0,1 0,-1 0,0 0,1 1,-1-1,0 0,1 0,-1 0,0 0,1 0,-1 1,0-1,1 0,-1 0,0 1,0-1,1 0,-1 1,2-4,17-29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7.9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79 29,'-1'-2,"-1"1,1-1,-1 0,0 1,1-1,-1 1,0 0,0-1,0 1,0 0,0 0,0 0,0 1,0-1,0 0,0 1,0 0,-1-1,1 1,0 0,0 0,0 1,-2-1,-3 0,-8-2,6 2,21-3,-2-1,-10 5,0-1,0 0,0 1,0-1,0 1,0-1,0 0,0 1,0-1,1 0,-1 1,0-1,0 0,0 1,0-1,0 0,1 1,-1-1,0 0,0 1,1-1,-1 0,0 0,0 1,1-1,-1 0,0 0,0 1,1-1,-1 0,0 0,1 0,-1 0,0 0,1 0,-1 0,0 0,1 0,-1 0,0 0,1 0,-1 0,0 0,1 0,-1 0,0 0,1 0,-1 0,0 0,1-1,-1 1,0 0,1 0,-1 0,0-1,1 1,-3 3,0 0,0 0,1 0,-1 0,1 1,0-1,0 1,0-1,0 1,0-1,1 1,-1 0,1-1,0 1,0-1,0 1,1 0,-1-1,1 1,0 0,13-16,-6-5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0:44.686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1258 1018,'-43'-122,"34"-99,12 139,-2 5,-4-1,-2 0,-5 1,-12-48,21 117,-2 0,1 0,-1 0,0 0,-1 0,0 1,0-1,0 1,-1 0,0 0,-1 1,1 0,-1 0,0 0,-1 0,0 1,1 0,-2 1,1-1,0 1,-1 1,0-1,0 2,0-1,0 1,0 0,-1 0,1 1,0 0,-1 1,-7 0,-11 0,1 2,0 0,0 2,0 1,1 1,0 1,0 1,0 1,1 1,0 1,1 2,1 0,0 1,-9 9,-19 15,3 3,1 2,3 2,1 2,-18 28,27-34,1 2,2 1,3 2,1 0,2 2,3 1,1 0,3 2,2 0,3 1,1 0,3 1,2-1,2 2,3 6,2-47,-1 1,2 0,0-1,1 1,0-1,1 1,0-1,1 0,1-1,0 0,0 1,1-2,1 1,0-1,1 0,0-1,0 0,1 0,1-1,-1-1,1 1,1-2,0 0,9 5,40 9,1-2,0-3,1-3,0-2,1-3,1-3,51-3,44 2,-52-4,-1 5,-1 5,57 14,-154-23,-1 0,0 0,0 1,0 0,0 1,0-1,-1 1,1 1,-1 0,1 0,-1 0,-1 1,1 0,-1 0,1 0,-2 1,1 0,0 0,-1 1,-1 0,1 0,2 5,-4 12,0 0,-2 0,-1 0,-1 0,-1-1,-1 1,-1 0,-1-1,-2 0,0 0,-1-1,-1 1,-1-2,-1 0,-1 0,-1-1,0 0,-2-1,0 0,-24 35,-2-1,-2-3,-2-1,-32 26,5-10,-2-3,-3-3,-6-2,57-40,-1-1,-1-2,-1-1,0-1,-1-1,0-2,0-1,-1-1,0-1,0-2,-12-1,25-3,-4 3,0-2,0 0,0-2,0 0,0-1,0-2,0 0,1-1,0-1,0-1,0-1,1-1,-6-4,14 5,-1 0,1-1,1-1,0 0,0 0,1-1,0-1,1 1,0-2,1 1,0-1,1 0,1-1,0 0,-2-8,-13-86,8-15</inkml:trace>
  <inkml:trace contextRef="#ctx0" brushRef="#br0" timeOffset="1">2170 1734,'-22'-97,"-1"277,-22 126,-76 268,94-443,29-131,0 0,0 0,-1 0,1 0,0 0,0 0,0 0,0-1,-1 1,1-1,0 1,0-1,-1 0,1 1,-1-1,1 0,0 0,-1 0,0-1,1 1,-1 0,0 0,1-1,-1 1,0-1,0 1,0-1,0 1,0-1,-1 0,1 1,0-3,92-122,-59 74,3 2,1 2,3 1,1 2,3 2,1 2,17-9,-52 43,0 0,0 1,1 1,0 0,0 0,0 1,1 0,-1 1,1 1,0 0,-1 1,1 0,0 1,0 1,0-1,0 2,0 0,-1 1,1 0,-1 1,0 0,0 1,0 0,0 1,-1 0,0 1,0 0,-1 1,0 0,7 8,26 30,-1 2,-3 2,-2 2,-2 1,-3 2,3 10,42 68,-19-28,-56-104,-1 1,0-1,1 0,-1 1,1-1,0 0,-1 0,1 0,0 0,0-1,-1 1,1 0,0-1,0 1,0-1,0 0,0 1,0-1,0 0,0 0,0 0,0-1,-1 1,1 0,0-1,0 1,0-1,0 0,0 1,-1-1,1 0,0 0,-1 0,1-1,-1 1,1 0,-1 0,1-1,61-54,-34 17,0-1,-3-2,-1-1,-3-1,-1-1,-2 0,8-35,-7 20,-3-1,-3 0,-2-1,-3 0,-3-1,-2 1,-3-1,-4-13,-2 38,-2 0,-2 1,-1 0,-1 1,-3 0,0 1,-3 0,-1 2,-1 0,-2 1,-23-28,12 24,19 26</inkml:trace>
  <inkml:trace contextRef="#ctx0" brushRef="#br0" timeOffset="2">4736 2275,'7'-10,"0"0,-1-1,0 0,-1 0,0-1,-1 1,0-1,-1 0,0 0,-1-1,0 1,-1 0,0-1,-1 1,-1-1,0 1,0-1,-1 1,-4-11,1 12,-2-1,1 1,-1 0,-1 1,0-1,0 2,-1-1,0 1,-1 0,0 1,0 1,-1-1,0 1,-1 1,1 0,-1 1,0 0,0 1,-1 0,-8-1,3-2,0 2,0 0,0 0,0 2,-1 0,1 1,-1 1,1 1,-1 1,0 0,1 2,-1 0,1 1,0 0,0 2,0 0,1 1,0 1,1 0,-1 1,1 1,1 1,0 0,-7 7,-9 17,2 2,1 1,2 1,1 1,3 1,1 1,1 2,10-19,0 1,2 0,0 0,2 1,1 0,1 0,2 0,0 1,2-1,2 20,-1-38,1-1,-1 0,1-1,0 1,1 0,0-1,0 1,1-1,0 0,0 0,1 0,0-1,0 1,0-1,1 0,0-1,0 1,0-1,1-1,-1 1,1-1,0 0,1 0,-1-1,1 0,0-1,-1 1,1-2,0 1,5 0,12 1,-1-1,1-1,-1-1,1-1,-1-1,0-1,0-1,0-2,20-6,50-26,-1-4,-3-4,-1-3,-3-5,39-34,-66 48,-2-2,-2-3,46-49,-92 84,-1 0,0 0,0-1,-1 0,0-1,-1 0,0 0,-1 0,0 0,-1-1,-1 0,0 0,0 0,0-11,8 409,-6-310</inkml:trace>
  <inkml:trace contextRef="#ctx0" brushRef="#br0" timeOffset="3">5869 1314,'5'-65,"-4"65,0 0,0 0,0 0,0 0,0 0,0 0,0 1,0-1,0 0,-1 1,1-1,0 0,0 1,0-1,0 1,0-1,-1 1,1 0,0-1,0 1,-1 0,1 0,-1-1,1 1,0 0,-1 0,0 0,1 0,-1 0,1-1,-1 1,0 0,0 0,1 0,-1 0,0 0,0 0,0 0,0 0,0 0,0 0,7 33,0-1,-2 1,-2 0,-1 0,-1 0,-3 15,1-1,1 21,2 89,-7 0,-7 0,-9 11,-20 150,42 231,22-776,9-105,-11-193,-23 137,2 383,-1 0,1 0,0 0,0 0,0 0,1-1,-1 1,1 0,0 1,0-1,0 0,1 0,-1 0,1 1,0-1,0 1,0-1,1 1,-1 0,1 0,-1 0,1 0,0 0,0 1,1-1,-1 1,1 0,1-1,8-3,0 2,0-1,0 1,1 1,0 1,0 0,0 0,0 2,0 0,0 0,-1 1,1 1,0 0,0 1,-1 0,1 2,-1-1,0 1,0 1,-1 1,0-1,0 2,0 0,-1 0,0 1,-1 0,0 1,0 0,-1 1,-1 0,1 0,-2 1,0 0,0 1,-1-1,-1 1,0 0,0 0,-2 1,1 2,-6 194,-3-198,0-1,-1 0,0-1,-1 1,0-1,-1 0,0-1,0 0,-1 0,0-1,-1 0,1 0,-2-1,1 0,-1-1,-5 2,-1 3,-187 109,98-84,85-33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0:44.69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621 165,'24'-56,"-17"42,-5 12,0 0,0 0,0 1,-1-1,1-1,-1 1,1 0,-1 0,0 0,0-1,0 1,0-1,0 1,0-1,-1 1,1-1,-1 1,0-1,0 1,0-1,0 0,0 1,-1-1,1 1,-1-1,1 1,-1-1,0 1,0-1,0 1,0 0,-1-1,1 1,-1 0,1 0,-1 0,0 0,1 0,-1 1,-2-2,-1 3,0 0,1 1,-1 0,0 0,0 0,1 0,-1 1,1-1,-1 1,1 1,0-1,-1 0,1 1,0 0,1 0,-1 0,1 1,-2 1,-1 0,-30 33,1 3,3 0,1 2,2 2,2 1,2 0,2 2,2 1,2 1,3 0,-10 50,8-44,-46 159,9 3,-18 169,57-253,5 2,7 127,12-201,3 0,2-2,3 1,2-2,3-1,3 0,2-1,3-2,2-1,2-2,2 0,3-3,7 5,155 243,-149-197,-40-80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1:15.757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1575 230,'1'-4,"1"0,-1 1,0-1,1 1,0-1,0 1,0 0,0-1,1 1,-1 0,1 1,-1-1,1 0,0 1,0-1,1 1,-1 0,0 0,1 1,-1-1,1 0,1 1,16-12,-9 5,-1 0,0-1,0 0,-1 0,0-1,-1-1,0 0,0 0,3-8,-12 17,0 0,0 0,-1-1,1 1,-1 0,0 0,1 0,-1 0,0 0,0 0,0 0,-1 0,1 1,0-1,-1 0,1 1,-1-1,1 1,-1-1,0 1,0 0,1-1,-1 1,0 0,0 0,0 1,0-1,-1 0,1 1,0-1,0 1,0 0,0-1,-1 1,1 0,0 0,0 1,0-1,-1 0,1 1,0-1,0 1,0 0,0 0,0 0,0 0,-29 5,-1 2,1 1,1 1,0 2,0 0,1 3,1 0,1 2,0 1,-19 16,-733 561,554-446,-98 41,311-184,13-6,0 1,0-1,-1 0,1 1,0-1,0 1,-1-1,1 1,0-1,-1 1,1-1,-1 1,1-1,-1 1,1 0,-1-1,1 1,-1 0,0 0,1-1,-1 1,0 0,0 0,1-1,-1 1,0 0,0 0,0 0,0 0,0-1,0 1,0 0,0 0,0 0,-1-1,1 1,0 0,0 0,-1-1,1 1,-1 0,1 0,0-1,-1 1,1 0,-1-1,0 1,1-1,-1 1,1-1,-1 1,0-1,1 1,-1-1,0 0,0 1,1-1,-1 0,0 0,0 1,0-1,1 0,-1 0,0 0,478 217,229 173,-596-308,-96-71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0:44.69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472 195,'1'-80,"-70"74,68 6,1 1,-1-1,1 0,-1 0,1 0,-1 0,0 0,1 0,-1 0,1-1,-1 1,1 0,-1 0,1 0,-1 0,1-1,-1 1,1 0,-1-1,1 1,-1 0,1-1,-1 1,1 0,0-1,-1 1,1-1,0 1,-1-1,1 1,0-1,-1 1,1-1,0 1,0-1,0 1,0-1,0 0,-1 1,1-1,0 1,0-1,0 1,1-1,-1 0,0 1,0-1,0 1,0-1,0 1,1-1,-1 1,0-1,0 1,1-1,-1 1,0-1,1 1,-1-1,1 1,-1 0,1-1,-1 1,0 0,1-1,-1 1,1 0,0 0,-1 0,1 0,-1 0,1 0,-1 0,1 1,-1-1,0 0,1 0,-1 0,1 1,-1-1,0 0,1 1,-1-1,0 0,1 1,-1-1,0 1,1-1,-1 0,0 1,0-1,0 1,1-1,-1 1,0-1,0 1,0-1,0 1,0-1,0 1,0-1,0 0,0 1,0-1,0 1,0-1,0 1,0-1,-1 1,1-1,0 1,0-1,-1 0,1 1,0-1,0 1,-1-1,1 0,0 1,-1-1,1 0,0 1,-1-1,1 0,-1 0,1 1,-1-1,1 0,0 0,-1 0,0 1,-43 26,3-40,41 14,-1 0,1 0,-1 0,1 0,-1-1,0 1,1 0,-1 0,0-1,0 1,0 0,1-1,-1 1,0-1,0 1,0-1,0 0,0 1,0-1,0 0,0 0,0 1,0-1,0 0,0 0,0 0,0 0,0-1,0 1,0 0,0 0,0-1,0 1,0 0,0-1,0 1,0-1,0 1,0-1,0 1,1-1,-1 0,0 1,0-1,1 0,-1 0,1 0,-1 1,0-1,1 0,0 0,-1 0,1 0,-1 0,1 0,0 0,0 0,0 0,0 0,1 1,0 0,0 0,0 0,0 0,0 0,0 1,0-1,1 0,-1 1,0-1,0 1,0-1,0 1,-1 0,1-1,0 1,0 0,0 0,0 0,-1-1,1 1,0 0,-1 0,1 0,-1 0,1 0,-1 0,1 0,-1 1,0-1,1 0,-1 0,0 0,0 0,0 0,0 0,0 1,0-1,0 0,-1-2,1 0,-1-1,1 1,-1 0,0 0,0-1,1 1,-1 0,0 0,0 0,0 0,0 0,0 0,0 0,0 0,-1 1,1-1,0 0,0 1,-1-1,1 1,0-1,-1 1,1-1,-1 1,1 0,0 0,-1 0,1 0,-1 0,1 0,0 0,-1 0,1 1,-1-1,1 0,0 1,-1 0,1-1,0 1,0-1,-1 1,1 0,0 0,0 0,0 0,0 0,0 0,0 0,0 0,0 0,1 0,-1 1,0-1,1 0,-1 0,1 1,-1-1,1 1,0-1,-1 0,1 2,0-6,1 1,-1-1,1 0,0 1,-1-1,1 1,1-1,-1 1,0 0,0-1,1 1,-1 0,1 0,0 0,0 0,0 0,0 0,0 1,0-1,0 1,0-1,1 1,-1 0,1 0,-1 0,1 0,-1 0,1 1,-1-1,1 1,0 0,-1-1,1 1,0 0,-1 1,1-1,0 0,-1 1,1-1,-1 1,1 0,-1 0,1 0,-1 0,1 1,-1-1,0 1,0-1,0 1,0 0,0-1,0 1,0 0,-1 0,2 3,3 86,-6-88,-1-1,1 1,-1-1,0 0,1 1,-1-1,0 0,0 0,-1 1,1-1,0 0,-1 0,1 0,-1-1,0 1,0 0,0 0,0-1,0 0,0 1,0-1,0 0,0 0,0 0,-1 0,1 0,-1 0,1-1,0 0,-1 1,1-1,-1 0,1 0,-1 0,-1 0,1-3,0 1,-1-1,1 0,1 0,-1 0,0-1,1 1,0 0,0-1,0 0,0 1,0-1,1 0,-1 0,1 0,0 0,1 0,-1 0,1-1,-1 1,1 0,1 0,-1 0,0 0,1 0,0 0,0 0,0 0,2-4,-3 6,0 0,1 0,-1 0,1 0,-1 0,1 1,0-1,0 0,0 0,0 0,0 1,0-1,0 1,0-1,1 1,-1-1,1 1,-1 0,1-1,0 1,-1 0,1 0,0 0,0 1,-1-1,1 0,0 1,0-1,0 1,0-1,0 1,0 0,0 0,0 0,0 0,0 0,0 0,0 1,0-1,0 1,0-1,0 1,-1 0,1 0,0 0,0 0,-1 0,1 0,0 0,-1 1,1-1,-1 0,0 1,1-1,-1 1,0 0,0-1,0 1,0 0,0 0,0 1,-2-4,1 0,-1 0,0 0,0 1,0-1,0 0,0 0,1 1,-1-1,-1 0,1 1,0-1,0 1,0 0,0-1,0 1,0 0,0-1,-1 1,1 0,0 0,0 0,0 0,-1 0,1 0,0 1,0-1,0 0,0 0,0 1,-1-1,1 1,0-1,0 1,0 0,0-1,0 1,0 0,1 0,-1-1,0 1,0 0,0 0,1 0,-1 0,1 0,-1 0,0 0,1 0,0 0,-1 1,1 0,1-8,0 0,0 0,1 0,0 1,0-1,0 0,1 1,0 0,0-1,0 1,1 0,-1 1,1-1,1 1,-1 0,0 0,1 0,0 0,0 1,0 0,0 0,1 0,-1 1,5-2,-9 4,1-1,-1 1,1 0,-1 0,1 0,-1 1,1-1,-1 0,1 0,-1 1,0-1,1 1,-1-1,0 1,1 0,-1-1,0 1,0 0,1 0,-1 0,0 0,0 0,0 0,0 0,0 0,-1 1,1-1,0 0,0 0,-1 1,1-1,-1 1,1-1,-1 0,0 1,1-1,-1 1,0-1,0 1,0-1,0 1,0 0,-8 65,7-62,0 0,-1 0,0 0,0 0,-1 0,1 0,-1-1,0 1,0-1,-1 0,1 0,-1 0,0 0,0 0,0-1,0 0,-1 0,1 0,-1 0,0-1,0 0,0 0,0 0,0-1,-1 1,1-1,0 0,-1-1,1 1,0-1,-5-1,7-1,0-1,0 0,0 0,0-1,1 1,-1-1,1 1,0-1,0 0,0 0,0 0,1 0,-1 0,1 0,0 0,1 0,-1 0,1-1,-1 1,1 0,1 0,-1-1,1 1,-1 0,1 0,0 0,1-1,-1 1,1 0,-1 1,1-1,1 0,-1 0,0 1,1 0,1-2,-3 5,0 1,0-1,0 0,0 1,0 0,0-1,0 1,-1-1,1 1,0 0,0 0,0-1,-1 1,1 0,0 0,-1 0,1 0,-1 0,1 0,-1 0,0 0,1 0,-1 0,0 0,0 0,0 0,0 0,1 0,-1 0,-1 0,1 1,0-1,0 0,0 0,-1 0,1 0,0 0,-1 0,1 0,-1 0,1 0,-1 0,1-1,-1 1,0 0,0 0,0 0,0 2,0-1,0 1,0-1,0 0,-1 1,1-1,-1 0,1 0,-1 0,0 0,0 0,0-1,0 1,0 0,0-1,-1 0,1 1,0-1,-1 0,1 0,-1 0,1-1,-1 1,1-1,-1 1,0-1,1 0,-1 0,1 0,-1 0,2-2,0-1,0 1,1-1,-1 1,1-1,0 0,0 1,0-1,0 1,0-1,0 0,1 1,-1-1,1 1,0-1,-1 1,1-1,1 1,-1 0,0-1,0 1,1 0,-1 0,1 0,0 0,0 0,0 0,0 1,0-1,1-1,0 0,1 0,-1 0,1 0,0 0,-1 1,1 0,1 0,-1 0,0 1,0-1,1 1,-1 0,1 0,-1 0,1 1,-1-1,1 1,-1 0,1 1,-1-1,1 1,-1 0,1 0,-1 0,2 1,-5-1,0 0,0 0,-1 0,1 0,0 0,0 0,-1 0,1 0,-1 0,1 1,-1-1,1 0,-1 0,0 0,1 1,-1-1,0 0,0 0,0 1,0-1,0 0,0 1,0-1,-1 0,1 0,0 0,-1 1,1-1,-1 0,1 0,-1 0,0 0,1 0,-1 0,0 0,0 0,0 0,0 0,0 0,0 0,0-1,0 1,0 0,0-1,-1 1,-51 31,51-31,-1-1,1 1,-1-1,1 0,-1 1,1-1,0 0,-1 0,1-1,-1 1,1-1,-1 1,1-1,0 0,-1 1,1-1,0 0,0-1,-1 1,1 0,0-1,0 1,1-1,-1 1,0-1,0 0,1 0,-1 0,1 0,0 0,-1 0,1 0,0-1,0 1,1 0,-1-1,0 1,1 0,-1-1,1 1,0-1,0 1,0-1,0 1,0-1,0 1,1 0,-1-1,1 1,0-1,0 1,0 0,0 0,0-1,0 1,1 0,0-2,1-1,-1 1,1-1,0 1,0-1,1 1,-1 0,1 0,0 0,0 1,0-1,0 1,1 0,-1 0,1 1,0-1,-1 1,1 0,1 0,-1 1,0 0,0-1,0 2,1-1,-1 1,0-1,1 2,-1-1,1 0,-1 1,0 0,0 0,1 1,-1 0,0 0,0 5,0 0,-1 0,0 1,0 0,0 0,-1 0,0 0,-1 0,0 1,0-1,-1 1,0-1,-1 1,1 0,-2 0,1-1,-1 1,0-1,-1 2,1 10,0 6,1-13,0-1,-1 1,0-1,-1 1,0-1,-1 0,-1 1,0-2,0 1,-3 3,-11 15,-2 0,-1-2,-2-1,0 0,-2-2,-1-1,0-1,-2-1,-23 13,-69 41,104-71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0:44.69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265 1043,'27'-88,"45"-98,-51 143,-16 74,-17 52,-4 0,-3-1,-3-2,-4 0,-4-1,-13 21,17-35,-98 263,63-191,62-137,-1-1,0 1,0-1,1 1,-1-1,0 1,0 0,0-1,0 1,0-1,1 1,-1-1,0 1,0-1,0 1,0-1,0 1,0-1,-1 1,1 0,0-1,0 1,0-1,0 1,0-1,-1 1,1-1,0 1,0 0,-1-1,1 1,0 0,-1-1,1 1,0 0,-1-1,1 1,0 0,-1 0,1-1,-1 1,1 0,-1 0,1 0,-1-1,1 1,0 0,-1 0,1 0,-1 0,1 0,-1 0,1 0,-1 0,0 0,83-195,47-57,130-186,-33 53,-157 218,-39 95,-29 72,1 0,0 0,0 1,-1-1,1 0,0 1,0-1,-1 1,1 0,-1 0,1-1,0 1,-1 0,0 0,1 0,-1 1,0-1,1 0,-1 0,0 1,0-1,0 1,0-1,0 1,0-1,-1 1,1 0,0-1,-1 1,1 0,-1-1,0 1,0 0,1 0,-1-1,0 3,0-2,15 54,-3 1,-2 1,-3 0,-2 0,-3 52,5 53,55 443,12-307,-48-127,-22-151,2-5</inkml:trace>
  <inkml:trace contextRef="#ctx0" brushRef="#br0" timeOffset="1">92 1314,'0'-2,"0"0,0 1,0-1,1 0,-1 1,0-1,1 0,-1 0,1 1,-1-1,1 1,0-1,-1 0,1 1,0-1,0 1,0 0,0-1,1 1,-1 0,0 0,1 0,-1-1,0 1,1 1,-1-1,1 0,0 0,-1 1,1-1,0 0,-1 1,1 0,0-1,-1 1,1 0,1 0,77 9,-45-2,3-7,0-2,-1-1,1-1,-1-3,0-1,0-1,-1-2,12-7,140-35,-37 45,-129 9</inkml:trace>
  <inkml:trace contextRef="#ctx0" brushRef="#br0" timeOffset="2">2214 205,'-2'-2,"1"0,-1 0,0 0,0 0,0 0,0 1,0-1,0 1,-1-1,1 1,0 0,-1 0,1 0,-1 0,1 0,-1 1,0-1,1 1,-1 0,0-1,1 1,-1 0,1 1,-3-1,-6-1,-141-24,-270 26,418-2,-1 0,1 1,-1 0,0 0,1 0,-1 0,1 1,0-1,-1 1,1 0,-1 1,1-1,0 1,0 0,0 0,0 0,0 0,0 1,1 0,-1 0,1 0,-1 0,1 0,0 0,1 1,-1 0,1-1,-1 1,1 0,0 0,0 1,1-1,-2 3,3 16,0 0,1 0,1 0,1 0,1 0,1-1,6 16,3 18,25 207,-17-43,3 101,0-31,-26 41,2-328,-1-1,1 1,0 0,-1-1,1 1,0-1,1 0,-1 1,0-1,1 0,-1 0,1 0,0 0,-1 0,1 0,0 0,0-1,0 1,1 0,-1-1,0 0,1 0,-1 0,0 0,1 0,-1 0,1 0,0-1,-1 1,1-1,-1 0,1 0,0 0,-1 0,1 0,0-1,0 1,101-21,-103 21,249-74,-230 69</inkml:trace>
  <inkml:trace contextRef="#ctx0" brushRef="#br0" timeOffset="3">2658 475,'-54'-55,"52"57,0 0,0 1,0-1,1 0,-1 1,1 0,-1-1,1 1,0 0,0-1,0 1,0 0,1 0,-1 0,1 0,0 0,0 0,0 0,0 0,0 0,1 1,-1-2,19 317,-15 159,-30-145,27-313</inkml:trace>
  <inkml:trace contextRef="#ctx0" brushRef="#br0" timeOffset="4">3200 673,'41'-13,"-41"13,1 1,0 0,-1-1,1 1,-1-1,1 1,-1 0,1 0,-1-1,1 1,-1 0,0 0,1 0,-1-1,0 1,0 0,1 0,-1 0,0 0,0 0,0-1,0 1,0 0,0 0,0 0,-1 0,1 0,0-1,0 1,-1 0,1 0,-1 0,1-1,0 1,-1 0,0 0,1-1,-1 1,1 0,-1-1,0 1,1-1,-1 1,0-1,1 1,-1-1,0 0,0 1,-157 117,-263 182,334-242,87-56,0-1,1 0,-1 0,1 0,-1 0,1 0,-1 0,1 0,-1 0,1 0,0 0,0 0,0 0,-1 0,1 0,0-1,0 1,0 0,0-1,0 1,0 0,0-1,1 1,-1-1,0 0,0 1,0-1,0 0,1 0,-1 0,0 0,0 0,0 0,0 0,1 0,-1 0,0-1,0 1,1-1,7 4,56 20,-2 4,-1 2,-1 3,-2 2,-1 3,-2 3,10 11,50 25,-101-68,0-2</inkml:trace>
  <inkml:trace contextRef="#ctx0" brushRef="#br0" timeOffset="5">3694 57,'-14'-25,"15"25,0 0,-1 0,1 0,0 0,-1 1,1-1,-1 0,1 0,0 0,-1 0,1 0,0-1,-1 1,1 0,-1 0,1 0,0 0,-1-1,1 1,-1 0,1-1,-1 1,1 0,-1-1,1 1,-1-1,1 1,-1-1,1 1,-1-1,0 1,1-1,-1 1,0-1,1 0,-1 1,0-1,0 1,0-1,0 0,0 1,1-1,-1 1,0-1,0 0,-1 1,1-1,0 0,0 1,0-1,0 0,0 1,-1-1,1 1,0-1,0 1,-1-1,1 0,-1 1,1-1,0 1,-1 0,1-1,-1 1,1-1,341 2,-318-2,-20 0,1 0,-1 0,0 0,1 1,-1-1,1 1,-1 0,0 0,1 0,-1 0,1 1,-1-1,1 1,-1 0,0 0,0 0,1 0,-1 1,0 0,0-1,0 1,0 0,-1 0,1 0,-1 1,1-1,-1 1,0-1,1 1,-1 0,-1 0,1 0,0 0,-1 0,1 0,-1 0,1 3,-24 141,2-69,10 13,5 1,3-1,5 24,0 29,-3 876,0-1018,1 0,-1 1,0-1,1 1,-1-1,0 1,-1-1,1 1,0-1,-1 0,1 1,-1-1,0 0,0 1,0-1,0 0,0 0,0 0,-1 0,1 0,-1 0,0 0,1 0,-1-1,0 1,0-1,0 1,0-1,0 0,0 1,0-1,-1 0,1 0,0-1,-1 1,1-1,0 1,-1-1,1 1,-2-1,-253-25,47 23,188 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0:44.69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565 76,'100'-56,"-98"57,0 0,0 0,-1 1,1-1,0 0,-1 0,1 1,0-1,-1 1,0 0,1-1,-1 1,0 0,0 0,0 0,0 0,0 0,-1 0,1 0,0 0,-1 0,0 0,1 0,-1 0,0 0,0 1,0-1,0 0,-1 0,1 0,0 0,-1 0,0 1,-2 19,-1-1,-2 1,0-1,-1 1,-1-2,-1 1,-1-1,0-1,-2 0,-3 4,-16 30,-198 344,150-260,-87 183,75-93,87-211</inkml:trace>
  <inkml:trace contextRef="#ctx0" brushRef="#br0" timeOffset="1">739 3,'-2'-1,"0"1,0-1,0 1,-1 0,1 0,0 0,0 0,0 0,0 0,0 0,0 1,0-1,0 1,0 0,0-1,0 1,0 0,1 0,-1 0,0 0,0 1,1-1,-1 0,1 1,-1-1,1 1,0-1,-1 1,1 0,0 0,0-1,0 1,1 0,-1 0,0 0,1 0,-1 0,1 0,-1 0,1 0,0 0,0 0,0 1,0-1,0 0,1 2,34 208,50 167,-16-136,-63-224,-1 0,-2 0,1 0,-2 1,-1 0,0-1,-2 13,9 96,-3-104,0-3</inkml:trace>
  <inkml:trace contextRef="#ctx0" brushRef="#br0" timeOffset="2">443 990,'0'-7,"-1"0,0 1,0 0,0-1,-1 1,0 0,0-1,0 1,-1 0,0 1,0-1,-1 0,1 1,-1 0,0 0,-1 0,1 0,-1 1,0-1,0 1,0 0,-1 1,0 0,1-1,-1 2,0-1,-6-1,13 4,0 1,1-1,-1 0,0 0,1 1,-1-1,0 0,1 0,-1 0,0 0,1-1,-1 1,0 0,0 0,1-1,-1 1,0-1,0 1,0-1,1 0,-1 1,0-1,0 0,0 0,0 0,0 0,0 0,-1 0,1 0,0 0,0 0,-1 0,1 0,0-1,-1 1,0 0,1 0,-1-1,0 1,1 0,-1 0,0-1,0 1,0 0,0-1,0 1,0 0,-1-1,1 1,0 0,-1 0,1-1,-1 1,1 0,-1 0,0 0,1 0,-1-1,0 1,0 0,0 0,0 0,0 1,0-1,0 0,0 0,0 1,0-1,356-10,-199-20,-115 24,-22 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0:44.70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196 214,'-4'0,"1"-1,0 1,0-1,0 1,0-1,0 0,-1 0,1-1,1 1,-1 0,0-1,0 0,1 0,-1 0,0 0,1 0,0 0,0 0,0-1,0 1,0-1,0 0,0 0,1 0,-1 1,1-1,0-1,-1 2,-1 1,1-1,-1 1,1-1,-1 1,1 0,-1 0,0 0,0 1,1-1,-1 1,0-1,0 1,0 0,0 0,1 0,-1 0,0 1,0-1,0 1,1 0,-1-1,0 1,0 1,1-1,-1 0,1 1,-1-1,1 1,0 0,0-1,0 1,0 0,-2 2,6-7,-1 1,1-1,-1 1,1-1,0 1,0-1,0 1,1 0,-1 0,0 0,1 0,0 0,-1 1,1-1,0 1,0 0,-1 0,1 0,0 0,0 0,0 0,1 1,-1 0,0-1,0 1,0 0,-3 0,0 0,-1 0,1 0,0 0,-1-1,1 1,-1 0,1 0,0 0,-1 0,1 0,-1 0,1 0,0 0,-1 0,1 0,-1 0,1 0,0 0,-1 1,1-1,-1 0,1 0,0 0,-1 1,1-1,0 0,-1 0,1 1,0-1,-1 0,1 0,0 1,0-1,0 0,-1 1,1-1,0 1,0-1,0 0,0 1,-1-1,1 0,0 1,0-1,0 1,0-1,0 0,0 1,0-1,0 1,0-1,0 0,0 1,1-1,-1 1,0-1,0 1,-35-16,33 15,-1 0,1 0,0-1,0 1,-1 0,1-1,0 1,0-1,0 0,0 0,-1 0,1 0,1 0,-1 0,0-1,0 1,0-1,1 1,-1-1,1 1,-1-1,1 0,-1 0,1 0,0 0,0 0,0 0,0 0,1 0,-1 0,0-1,1 1,0 0,-1 0,1-1,0 1,0 0,0 0,0-1,1 1,-1 0,1 0,-1-1,1 1,0 0,1-2,30-39,-19 32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0:44.70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543 551,'-1'-4,"0"1,-1 0,0-1,0 1,0 0,0 0,0 0,0 0,-1 0,0 1,1-1,-1 1,0 0,0-1,0 1,-1 1,1-1,0 0,-1 1,1 0,-1 0,1 0,-1 0,0 0,1 1,-1-1,0 1,0 0,1 0,-5 1,-18-5,-226-11,179 16,69-1,0 0,0 1,0-1,0 1,0 0,0 0,0 0,0 0,1 1,-1-1,0 1,1 0,-1 0,1 1,0-1,0 1,0-1,0 1,0 0,0 0,1 0,-1 1,1-1,0 1,0-1,0 1,1 0,-1-1,1 1,0 0,0 0,0 0,1 0,-1 0,1 0,0 2,-1 5,1 0,0-1,1 1,0 0,0 0,1-1,0 1,1-1,1 0,-1 1,2-2,-1 1,2 0,42 186,-34-133,-2-1,-3 1,-3 1,-3 14,22 92,0 23,-1 86,-25 163,-23-295,18-124,5-21,0-1,-1 0,1 1,0-1,0 1,0-1,1 1,-1 0,0-1,0 1,1 0,-1-1,1 1,0 0,-1 0,1 0,0-1,0 1,0 0,0 0,1 0,-1-1,0 1,1 0,-1 0,1-1,0 1,-1 0,1-1,0 1,0-1,0 1,0-1,0 1,1-1,-1 0,0 0,1 1,-1-1,0 0,1 0,0 0,-1-1,1 1,-1 0,1-1,0 1,0-1,-1 1,1-1,0 0,0 1,0-1,0 0,168-43,96-21,-248 58</inkml:trace>
  <inkml:trace contextRef="#ctx0" brushRef="#br0" timeOffset="1">987 1538,'0'-19,"-1"11,0 0,1-1,0 1,0-1,1 1,0-1,1 1,0 0,0 0,1 0,0 0,0 0,1 0,-1 1,2 0,2-4,3 0,31-28,-40 38,0 1,0-1,1 1,-1 0,0 0,0 0,0 0,0 0,0 0,0 0,0 0,0 0,0 0,0 1,0-1,0 0,0 1,0-1,0 1,0-1,0 1,0-1,0 1,-1-1,1 1,0 0,0 0,-1 0,1-1,0 1,-1 0,1 0,-1 0,1 0,-1 0,1 0,-1 0,0 0,1 0,-1 0,0 0,0 0,0 0,0 0,0 0,0 0,0 0,0 0,-1 1,10 219,-12-142,3 101,0-159</inkml:trace>
  <inkml:trace contextRef="#ctx0" brushRef="#br0" timeOffset="2">1037 723,'18'122,"-17"-119,-1 0,1-1,0 1,0 0,0-1,0 1,1-1,-1 1,1-1,-1 0,1 1,0-1,0 0,0 0,0 0,0-1,0 1,0 0,1-1,-1 1,1-1,-1 0,1 0,0 0,-1 0,1 0,0-1,-1 1,1-1,0 0,0 0,0 0,-1 0,1 0,0 0,0-1,0 1,-1-1,1 0,0 0,-1 0,1 0,-1-1,1 1,1-2,-1 2,0 0,0-1,-1 1,1-1,0 0,-1 0,1 0,-1 0,0 0,1 0,-1-1,0 1,0-1,-1 0,1 1,-1-1,1 0,-1 0,0 0,0 0,0 0,0 0,-1 0,1 0,-1 0,0-1,0 1,0 0,0 0,0 0,-1 0,1-1,-1 1,0 0,0 0,0 0,-1 0,1 1,-1-1,1 0,-1 1,0-1,0 0,0 1,0 0,-1 0,1 0,-1 0,1 0,-1 0,0 0,0 1,-3-2,-1 0,0 1,1 0,-1 0,0 1,0 0,0 0,0 1,0-1,0 1,0 1,0 0,0 0,0 0,0 1,1 0,-1 0,0 1,1-1,0 1,-1 1,1-1,1 1,-1 0,0 1,1-1,0 1,0 0,0 1,1-1,0 1,0 0,0 0,1 0,0 0,0 1,0-1,1 1,0-1,0 5,1-10,1 0,-1-1,1 1,-1 0,1 0,0 0,-1 0,1 0,0 0,0 0,0 0,-1 0,1 0,0 0,1 0,-1 1,0-1,0 0,0 0,1 0,-1 0,0 0,1-1,-1 1,1 0,-1 0,1 0,-1 0,1 0,0-1,-1 1,1 0,0 0,0-1,0 1,-1-1,1 1,0 0,0-1,0 0,0 1,0-1,0 0,0 1,0-1,0 0,0 0,0 0,0 0,0 0,0 0,0 0,0 0,0 0,0-1,0 1,0 0,0-1,0 1,0 0,0-1,0 1,0-1,0 0,-1 1,1-1,0 0,0 1,-1-1,1 0,-1 1,-1 1,1-1,-1 1,1-1,-1 1,1-1,-1 0,0 1,1-1,-1 1,0-1,0 0,1 0,-1 1,0-1,1 0,-1 0,0 0,0 0,1 0,-1 0,0 0,0 0,0 0,1 0,-1-1,0 1,1 0,-1 0,0-1,1 1,-2-1,5 2,0-1,-1 1,1-1,-1 0,1 0,0 0,-1-1,1 1,-1 0,1-1,-1 0,1 1,-1-1,1 0,-1 0,0-1,1 1,-1 0,0-1,0 0,0 1,0-1,0 0,-1 0,1 0,0 0,-1 0,0 0,1 0,-1-1,0 1,0-1,0 1,0 0,-1-1,1-1,28-73,-32 63</inkml:trace>
  <inkml:trace contextRef="#ctx0" brushRef="#br0" timeOffset="3">1554 230,'-24'-31,"348"37,-280-15,-42 7,0 0,0 1,1-1,-1 1,0 0,1 0,0 0,-1 0,1 0,-1 0,1 1,0-1,0 1,-1 0,1 0,0 0,-1 0,1 0,0 1,0-1,-1 1,1 0,-1-1,1 1,0 1,-1-1,0 0,1 0,-1 1,0 0,0-1,0 1,0 0,0 0,0 0,0 0,-1 0,1 1,-1-1,1 0,-1 1,0-1,0 1,0-1,0 3,2 20,-2 1,-1-1,-1 1,-1-1,-1 0,-5 20,-7 76,13-37,-3-1,-5 0,-3 0,-6 11,5-43,1 1,4 0,1 1,0 48,-5 443,3-187,-23-216,22-109,4-22,0 1,-1-2,0 1,-1-1,0 0,0-1,-1 0,0 0,0-1,0-1,-1 1,0-2,-1 0,1 0,-1-1,0 0,0-1,-9 1,-180 7,180-12</inkml:trace>
  <inkml:trace contextRef="#ctx0" brushRef="#br0" timeOffset="4">2763 32,'-53'-31,"76"38,96 154,133 259,-108-63,-133-324,-3 1,-1 0,-1 0,-2 0,-1 1,-2-1,-1 1,-5 25,3 30,0-67,-2 0,0 1,-2-2,0 1,-2-1,-9 20,14-34,-151 268,-16-67,54-114,54-52,3-2,-2-3,-1-2,-2-4,-52 20,-24 7,125-53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0:44.70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355 100,'-9'0,"9"-1,-1 1,0-1,1 1,-1-1,0 1,1-1,-1 1,0-1,0 1,1 0,-1-1,0 1,0 0,0 0,0 0,1-1,-1 1,0 0,0 0,0 0,0 1,0-1,1 0,-1 0,0 0,0 1,0-1,1 0,-1 1,0-1,0 0,1 1,-1-1,0 1,1-1,-1 1,0 0,1-1,-1 1,1 0,-1-1,1 1,-1 0,1 0,0-1,-1 1,1 0,0 0,0 0,-1-1,1 1,0 0,0 0,0 0,0 0,0 0,0-1,0 1,1 0,-1 0,0 0,0 0,1-1,-1 1,0 0,1 0,-1-1,1 1,-1 0,0 0,1 0,-1 0,0 0,0-1,0 1,1 0,-1 0,0 0,1-1,-1 1,0 0,1 0,-1-1,1 1,0 0,-1-1,1 1,-1-1,1 1,0 0,-1-1,1 0,0 1,0-1,0 1,-1-1,1 0,0 0,0 1,0-1,0 0,-1 0,1 0,0 0,0 0,0 0,0 0,0 0,-1 0,1-1,0 1,0 0,0 0,-1-1,1 1,0-1,0 1,-1 0,1-1,0 0,-1 1,1-1,0 1,-1-1,1 0,-1 1,1-1,-1 0,1 0,-1 1,0-1,1 0,-1 0,0 0,0 1,1-1,-1 0,0 0,0 0,0 0,5-8,0 1,0-1,1 1,0 0,1 1,0-1,0 1,1 1,-1-1,1 1,1 1,-1-1,1 1,0 1,0 0,1 0,-1 1,1 0,-1 0,8 0,-14 3,0 0,0 0,0 1,0-1,0 1,0-1,0 1,0 0,0 0,0 1,0-1,-1 0,1 1,-1 0,1-1,-1 1,0 0,1 1,-1-1,0 0,0 0,-1 1,1-1,0 1,-1 0,1-1,-1 1,0 0,0 0,0 0,-1 0,1 0,-1 0,1 0,-1 2,1 111,-9-78,-2 1,-1-2,-2 1,-1-2,-3 0,0-1,-2 0,-2-2,-1 0,-2-2,-1 0,-1-2,-18 15,-115 79,133-107,-118 72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29:41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1074 782,'-28'-60,"19"33,2 0,1-1,-1-27,0 0,-18-163,15 154,3 58,2 20,-2 182,8 771,5-726,26 105,-3-218,-5-64</inkml:trace>
  <inkml:trace contextRef="#ctx0" brushRef="#br0" timeOffset="324.128">561 529,'-94'-61,"-69"-19,-34-14,186 88,1 0,-1-1,1 0,1-1,0 0,0 0,1 0,-4-6,9 11,1 0,0-1,0 1,0 0,1-1,-1 1,1 0,0-1,0 1,1-1,-1 0,1 1,0-1,0 1,1-1,-1 0,1 1,0-1,0 1,1 0,-1-1,1 1,0 0,0-1,0 1,3-2,5-4,1 1,1 0,0 0,0 1,0 1,1-1,1 2,-1-1,1 2,0-1,1 1,-1 1,12-2,51-9,2 3,-1 2,2 4,-1 1,44 5,-67 0,0 3,0 1,-1 2,0 2,-1 2,0 1,43 16,-68-18,-1 1,0 1,-2 0,1 2,-2 0,0 2,-2 0,0 1,-1 1,-1 0,-1 1,-2 1,0 0,9 17,-16-20,-1 1,-1 0,-1 0,-1 1,-2 0,0 0,-1 0,-2 0,0 1,-2-1,0 1,-4 10,-2 3,-2 1,-2-1,-1 0,-3-1,-1 0,-16 22,-18 21,-3-2,-5-2,-4-2,-40 34,61-67,-3-1,-1-1,-36 19,-66 40</inkml:trace>
  <inkml:trace contextRef="#ctx0" brushRef="#br0" timeOffset="805.434">1924 1529,'-18'-8,"13"6,1 0,-1-1,1 1,-1-1,1 1,0-1,0 0,1 0,-1 0,1-1,0 1,-2-3,5 6,0 0,-1 0,1 0,0 1,0-1,0 0,-1 0,1 1,0-1,-1 0,1 0,0 0,-1 0,1 1,0-1,-1 0,1 0,0 0,-1 0,1 0,-1 0,1 0,0 0,-1 0,1 0,0 0,-1 0,1 0,-1 0,1 0,0 0,-1 0,1 0,0 0,-1-1,1 1,0 0,-1 0,1 0,0 0,-1-1,1 1,0 0,0 0,-1 0,1-1,0 1,0 0,0 0,-1-1,1 1,0 0,0-1,0 1,0 0,0 0,0-1,0 1,0 0,0-1,0 1,0 0,0-1,0 1,0 0,0 0,-18 125,14-70,-5 110,9-152</inkml:trace>
  <inkml:trace contextRef="#ctx0" brushRef="#br0" timeOffset="1133.93">2100 862,'-4'-2,"-1"-1,0 1,0-1,0 1,0 1,0-1,-1 1,1-1,-1 1,1 0,-1 0,1 1,-1 0,0-1,1 2,-1-1,0 0,1 1,-1 0,1 0,-1 0,1 0,0 1,-1 0,1-1,0 2,0-1,1 0,-1 1,1 0,-1-1,1 1,0 1,-3 2,-1 3,0-1,1 1,0 1,1-1,0 1,1 0,1 0,-1 0,2 0,0 1,1-1,0 1,1 0,0-1,2 1,0 3,-1-9,1 1,1-1,-1 0,1 0,0 0,1 0,0 0,0 0,0-1,0 1,1-1,0 0,0 1,1-2,-1 1,1 0,0-1,1 1,-1-1,1 0,0 0,0-1,0 0,0 1,0-1,1-1,-1 1,6 0,4-2,0 1,0-2,0 0,0 0,0-2,0 1,-1-1,1-1,-1 0,0-1,-1 0,1-1,-1 0,-1-1,1 0,-2-1,1 0,-1 0,-1-1,0 0,-1-1,0 0,5-7,-11 14,-1 0,1 0,-1-1,0 1,0-1,-1 0,1 0,-1 1,0-1,0 0,-1-1,0 1,1 0,-2 0,1 0,-1-1,0 1,0 0,0-1,-1 1,0 0,0 0,0 0,-1-1,1 1,-1 0,-1 1,1-1,-1 0,1 0,-2 1,1-1,0 1,-1 0,0 0,0 0,-10-3,0 0,-1 1,0 0,0 1,-1 1,1 0,-1 1,0 0,0 0,0 2,0-1,-15 2,16-1,1 1,-1 0,1 0,0 1,0 1,0 0,0 0,1 1,-1 1,1-1,0 2,-2 1,7-3,1 1,-1 0,1 1,1-1,-1 1,1 0,1 1,-1-1,2 1,-1 0,1-1,0 2,0 1,-3 3,-39 73</inkml:trace>
  <inkml:trace contextRef="#ctx0" brushRef="#br0" timeOffset="1493.59">2246 1460,'-1'0,"0"-1,0 0,0 1,0-1,0 0,0 0,1 1,-1-1,0 0,0 0,1 0,-1 0,1 0,-1 0,1 0,0 0,-1 0,1 0,0 0,0 0,0 0,0 0,0 0,0 0,0-1,0 1,0-5,1 1,0-1,1 1,-1-1,1 1,0-1,1 1,0 0,0 0,0 0,1 0,0 0,0 1,0-1,1 1,0 0,0 0,0 0,1 0,0 1,0 0,0 0,0 0,0 0,1 1,0 0,-1 0,1 0,0 1,0 0,0 0,1 0,-1 1,0 0,0 0,0 0,1 1,-1-1,-1 1,0 0,0 0,-1 0,1 1,-1-1,1 1,-1 0,0 0,1 1,-1-1,-1 1,1 0,-1 0,1 0,-1 0,0 1,0-1,-1 1,1 0,-1 0,0 0,-1 0,3 5,2 4,-1 2,0-1,-2 0,0 1,-1 0,1 13,-1 13,-2-1,-3 1,-1 0,-3-1,-11 35,-3-8,-3-1,-23 42,37-94,10-20,322-515,-172 322,-122 171,-4 7</inkml:trace>
  <inkml:trace contextRef="#ctx0" brushRef="#br0" timeOffset="1900.091">3082 1495,'30'-23,"-12"6,-17 18,0 0,0-1,-1 1,1-1,0 1,-1 0,1 0,-1-1,1 1,-1 0,0 0,1-1,-1 1,0 0,0 0,0 0,0 0,0-1,0 1,0 0,0 0,0 0,0 0,0-1,-1 1,1 0,0 0,-1-1,1 2,-22 96,-10 81,34-68,-2-109,1 0,0 1,0-1,0 0,0 1,0-1,1 0,-1 0,1 0,0 0,0 0,0 0,0 0,0 0,1-1,-1 1,1-1,-1 1,1-1,0 0,-1 1,1-1,0-1,0 1,0 0,0 0,0-1,0 1,0-1,1 0,-1 0,0 0,0 0,0 0,0 0,2-1,13-2,0 0,0-2,0 1,-1-2,1 1,-2-2,1 0,-1 0,-1-2,0 1,0-1,-1-1,0 0,-1-1,5-5,0 2,-1 0,-1-1,0-1,-2 0,0 0,-1-1,-1 0,-1-1,-1 0,-2-1,0 1,-1-1,-1 0,-2-1,0 1,-2-1,0 1,-2-17,-2 29,0 0,-1 0,1 0,-2 0,1 0,-1 0,-1 1,1 0,-1-1,-1 1,0 1,0-1,0 1,-1-1,0 1,0 1,0-1,-1 1,0 0,0 1,0-1,-1 1,0 0,1 1,-1 0,-5-1,2 1,0 0,0 0,0 1,-1 0,1 1,0 0,-1 1,1-1,0 2,0 0,-1 0,2 0,-1 2,0-1,1 1,0 0,0 1,0-1,-8 7,11-7,1 1,0 0,1 0,-1 0,1 1,0 0,1 0,-5 6,-18 40,3 9</inkml:trace>
  <inkml:trace contextRef="#ctx0" brushRef="#br0" timeOffset="2167.533">4211 1023,'7'-22,"16"-84,-22 103,-1 1,1-1,-1 1,1-1,-1 0,0 1,-1-1,1 1,0-1,-1 1,0-1,0 1,0-1,0 1,0-1,-1 1,1 0,-1 0,0-1,1 1,-1 0,-1 0,1 0,0 1,-1-1,1 0,-1 1,0-1,1 1,-1 0,0-1,0 1,0 0,0 1,0-1,-1 0,1 1,0-1,-2 1,-3 2,-1 1,1 0,0 0,0 0,0 1,0 0,1 0,0 1,0-1,0 1,1 0,0 1,0-1,1 1,0 0,0 0,1 0,0 1,0-1,1 1,-2 4,-18 38,3 2,3-1,2 2,3-1,3 2,4-1,1 6,3-47,-25 371,17-296,-14 227,23-291</inkml:trace>
  <inkml:trace contextRef="#ctx0" brushRef="#br0" timeOffset="21726.16">3712 1150,'3'0,"7"0,11 0,11 0,10 0,11 0,3 0,-3 0,-2 0,-3 0,-4 0,-3 0,-3 0,-5 0,-4 0,-4 0,-6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2:03.1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456 1,'-1'0,"1"1,0-1,0 0,0 1,0-1,0 1,0-1,0 1,1-1,-1 1,0-1,0 0,0 1,0-1,0 1,1-1,-1 1,0-1,0 0,1 1,-1-1,0 0,1 1,-1-1,0 0,1 1,-1-1,1 0,-1 0,0 0,1 1,-1-1,1 0,-1 0,1 0,-1 0,0 0,1 0,-1 0,1 0,-1 0,1 0,-1 0,1 0,-1 0,1 0,-1 0,0 0,1 0,-1-1,1 1,-1 0,1 0,-1-1,0 1,1 0,-1 0,0-1,1 1,-1 0,0-1,1 1,7 205,-11-128,18 156,10-40,-16-21,-9-170,0-1,0 1,0-1,-1 0,1 1,0-1,-1 1,1-1,-1 1,1-1,-1 0,0 1,1-1,-1 0,0 0,0 0,0 1,0-1,0 0,0 0,-1 0,1-1,0 1,0 0,-1 0,1-1,0 1,-1-1,1 1,-1-1,1 1,-1-1,1 0,-1 0,1 0,-1 0,1 0,-1 0,1 0,-1 0,1 0,0-1,-1 1,1-1,-1 1,1-1,-1 0,-68-35,-173-138,194 138,-61-65,109 101,1-1,-1 1,1 0,0-1,-1 1,1-1,0 1,-1-1,1 0,0 1,-1-1,1 1,0-1,0 1,0-1,0 0,0 1,0-1,0 1,0-1,0 0,0 1,0-1,0 0,0 1,0-1,0 1,1-1,-1 1,0-1,0 0,1 1,-1-1,0 1,1-1,-1 1,1 0,-1-1,1 1,-1-1,1 1,-1 0,1-1,-1 1,1 0,-1-1,1 1,-1 0,1 0,0 0,-1 0,1-1,-1 1,1 0,0 0,-1 0,1 0,-1 0,1 1,0-1,-1 0,1 0,41 7,232 180,-28-14,-162-129,-82-43,0-1,0 1,0-1,0 0,0 1,0-1,0 0,0 0,0 0,0-1,0 1,0 0,0-1,0 1,0-1,0 0,-1 1,1-1,0 0,0 0,-1 0,1-1,0 1,-1 0,1-1,-1 1,0-1,1 1,-1-1,0 1,0-1,0 0,0 0,0 0,0 1,-1-1,1 0,-1 0,1 0,-1 0,0 0,1 0,-1-2,4-116,-6 105,1-1,1 1,1-1,0 1,1-1,0 1,1 0,1 0,1 0,4-12,17-21,3 1,1 1,2 1,2 2,1 2,31-27,-38 31,-19 20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4:11.7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75 37,'34'-36,"-33"36,-1 0,1 0,0 0,-1 0,1 0,0 0,0 0,-1 1,1-1,0 0,-1 0,1 1,-1-1,1 0,0 1,-1-1,1 1,-1-1,1 1,-1-1,1 1,-1-1,1 1,-1 0,0-1,1 1,-1-1,0 1,1 0,-1-1,0 1,0 0,0-1,0 1,0 0,0 0,1-1,-2 1,1 0,0-1,0 1,0 0,0 0,0-1,-1 1,1 0,0-1,0 1,-1 0,1 1,1 58,-3 1,-3-1,-2 0,-3 0,-5 11,-12 79,12-43,4 0,3 82,-11-66,16-117,1-9</inkml:trace>
  <inkml:trace contextRef="#ctx0" brushRef="#br0" timeOffset="1529.619">1111 134,'-2'-3,"0"-1,0 1,-1 0,1 0,-1-1,0 2,0-1,0 0,0 0,0 1,-1 0,1 0,-1 0,1 0,-1 0,0 1,0-1,0 1,0 0,0 0,0 1,0-1,0 1,0 0,0 0,0 0,-2 1,-41 1,0 2,1 2,0 2,0 2,1 2,0 2,1 2,1 2,1 2,-33 20,-24 7,44-23,1 3,1 2,1 2,-35 30,86-61,1 0,-1 0,1 0,-1 0,1 0,-1 1,1-1,-1 0,0 0,1 1,-1-1,1 0,0 1,-1-1,1 0,-1 1,1-1,0 1,-1-1,1 1,0-1,-1 1,1-1,0 1,-1-1,1 1,0-1,0 1,0-1,0 1,0 0,0-1,0 1,0-1,0 1,0 0,0-1,0 1,0-1,0 1,0-1,1 1,-1-1,0 1,0-1,1 1,-1-1,0 1,1-1,-1 1,0-1,1 1,-1-1,1 0,-1 1,1-1,39 8,-20-6,109 25,-2 7,-1 4,-2 6,33 21,38 15,-182-69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6.6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24 1,'2'0,"0"0,0 0,1 0,-1 0,0 0,0 0,1 1,-1-1,0 1,0 0,0 0,0 0,0 0,0 0,0 0,0 1,0-1,-1 1,1-1,0 1,-1 0,1 0,-1 0,1 0,-1 0,0 0,0 0,0 0,0 1,0-1,0 0,-1 1,1-1,-1 0,1 2,3 32,-1 1,-1-1,-2 1,-1-1,-1 1,-2-1,-2 0,0 0,-3 2,2-4,-6 39,-1-5,3 0,2 1,4 1,1 26,6-24,-2-73,0 1,0 0,0-1,0 1,0-1,0 1,1 0,-1-1,0 1,0 0,0-1,1 1,-1 0,0 0,0-1,1 1,-1 0,0 0,1-1,-1 1,0 0,1 0,-1 0,0 0,1 0,-1-1,0 1,1 0,-1 0,1 0,-1 0,0 0,1 0,-1 0,0 0,1 1,-1-1,0 0,1 0,-1 0,0 0,1 0,-1 1,0-1,1 0,-1 0,0 1,0-1,1 0,-1 1,2-4,17-29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1:20.666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 95,'4'-4,"6"-2,1-3,-1-5,1 0,0-1,1 1,4 3,2 4,7 7,0 8,-5 6,-2 9,5 10,19 49,3 11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7.9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79 29,'-1'-2,"-1"1,1-1,-1 0,0 1,1-1,-1 1,0 0,0-1,0 1,0 0,0 0,0 0,0 1,0-1,0 0,0 1,0 0,-1-1,1 1,0 0,0 0,0 1,-2-1,-3 0,-8-2,6 2,21-3,-2-1,-10 5,0-1,0 0,0 1,0-1,0 1,0-1,0 0,0 1,0-1,1 0,-1 1,0-1,0 0,0 1,0-1,0 0,1 1,-1-1,0 0,0 1,1-1,-1 0,0 0,0 1,1-1,-1 0,0 0,0 1,1-1,-1 0,0 0,1 0,-1 0,0 0,1 0,-1 0,0 0,1 0,-1 0,0 0,1 0,-1 0,0 0,1 0,-1 0,0 0,1 0,-1 0,0 0,1-1,-1 1,0 0,1 0,-1 0,0-1,1 1,-3 3,0 0,0 0,1 0,-1 0,1 1,0-1,0 1,0-1,0 1,0-1,1 1,-1 0,1-1,0 1,0-1,0 1,1 0,-1-1,1 1,0 0,13-16,-6-5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29:41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1074 782,'-28'-60,"19"33,2 0,1-1,-1-27,0 0,-18-163,15 154,3 58,2 20,-2 182,8 771,5-726,26 105,-3-218,-5-64</inkml:trace>
  <inkml:trace contextRef="#ctx0" brushRef="#br0" timeOffset="324.128">561 529,'-94'-61,"-69"-19,-34-14,186 88,1 0,-1-1,1 0,1-1,0 0,0 0,1 0,-4-6,9 11,1 0,0-1,0 1,0 0,1-1,-1 1,1 0,0-1,0 1,1-1,-1 0,1 1,0-1,0 1,1-1,-1 0,1 1,0-1,0 1,1 0,-1-1,1 1,0 0,0-1,0 1,3-2,5-4,1 1,1 0,0 0,0 1,0 1,1-1,1 2,-1-1,1 2,0-1,1 1,-1 1,12-2,51-9,2 3,-1 2,2 4,-1 1,44 5,-67 0,0 3,0 1,-1 2,0 2,-1 2,0 1,43 16,-68-18,-1 1,0 1,-2 0,1 2,-2 0,0 2,-2 0,0 1,-1 1,-1 0,-1 1,-2 1,0 0,9 17,-16-20,-1 1,-1 0,-1 0,-1 1,-2 0,0 0,-1 0,-2 0,0 1,-2-1,0 1,-4 10,-2 3,-2 1,-2-1,-1 0,-3-1,-1 0,-16 22,-18 21,-3-2,-5-2,-4-2,-40 34,61-67,-3-1,-1-1,-36 19,-66 40</inkml:trace>
  <inkml:trace contextRef="#ctx0" brushRef="#br0" timeOffset="805.434">1924 1529,'-18'-8,"13"6,1 0,-1-1,1 1,-1-1,1 1,0-1,0 0,1 0,-1 0,1-1,0 1,-2-3,5 6,0 0,-1 0,1 0,0 1,0-1,0 0,-1 0,1 1,0-1,-1 0,1 0,0 0,-1 0,1 1,0-1,-1 0,1 0,0 0,-1 0,1 0,-1 0,1 0,0 0,-1 0,1 0,0 0,-1 0,1 0,-1 0,1 0,0 0,-1 0,1 0,0 0,-1-1,1 1,0 0,-1 0,1 0,0 0,-1-1,1 1,0 0,0 0,-1 0,1-1,0 1,0 0,0 0,-1-1,1 1,0 0,0-1,0 1,0 0,0 0,0-1,0 1,0 0,0-1,0 1,0 0,0-1,0 1,0 0,0 0,-18 125,14-70,-5 110,9-152</inkml:trace>
  <inkml:trace contextRef="#ctx0" brushRef="#br0" timeOffset="1133.93">2100 862,'-4'-2,"-1"-1,0 1,0-1,0 1,0 1,0-1,-1 1,1-1,-1 1,1 0,-1 0,1 1,-1 0,0-1,1 2,-1-1,0 0,1 1,-1 0,1 0,-1 0,1 0,0 1,-1 0,1-1,0 2,0-1,1 0,-1 1,1 0,-1-1,1 1,0 1,-3 2,-1 3,0-1,1 1,0 1,1-1,0 1,1 0,1 0,-1 0,2 0,0 1,1-1,0 1,1 0,0-1,2 1,0 3,-1-9,1 1,1-1,-1 0,1 0,0 0,1 0,0 0,0 0,0-1,0 1,1-1,0 0,0 1,1-2,-1 1,1 0,0-1,1 1,-1-1,1 0,0 0,0-1,0 0,0 1,0-1,1-1,-1 1,6 0,4-2,0 1,0-2,0 0,0 0,0-2,0 1,-1-1,1-1,-1 0,0-1,-1 0,1-1,-1 0,-1-1,1 0,-2-1,1 0,-1 0,-1-1,0 0,-1-1,0 0,5-7,-11 14,-1 0,1 0,-1-1,0 1,0-1,-1 0,1 0,-1 1,0-1,0 0,-1-1,0 1,1 0,-2 0,1 0,-1-1,0 1,0 0,0-1,-1 1,0 0,0 0,0 0,-1-1,1 1,-1 0,-1 1,1-1,-1 0,1 0,-2 1,1-1,0 1,-1 0,0 0,0 0,-10-3,0 0,-1 1,0 0,0 1,-1 1,1 0,-1 1,0 0,0 0,0 2,0-1,-15 2,16-1,1 1,-1 0,1 0,0 1,0 1,0 0,0 0,1 1,-1 1,1-1,0 2,-2 1,7-3,1 1,-1 0,1 1,1-1,-1 1,1 0,1 1,-1-1,2 1,-1 0,1-1,0 2,0 1,-3 3,-39 73</inkml:trace>
  <inkml:trace contextRef="#ctx0" brushRef="#br0" timeOffset="1493.59">2246 1460,'-1'0,"0"-1,0 0,0 1,0-1,0 0,0 0,1 1,-1-1,0 0,0 0,1 0,-1 0,1 0,-1 0,1 0,0 0,-1 0,1 0,0 0,0 0,0 0,0 0,0 0,0 0,0-1,0 1,0-5,1 1,0-1,1 1,-1-1,1 1,0-1,1 1,0 0,0 0,0 0,1 0,0 0,0 1,0-1,1 1,0 0,0 0,0 0,1 0,0 1,0 0,0 0,0 0,0 0,1 1,0 0,-1 0,1 0,0 1,0 0,0 0,1 0,-1 1,0 0,0 0,0 0,1 1,-1-1,-1 1,0 0,0 0,-1 0,1 1,-1-1,1 1,-1 0,0 0,1 1,-1-1,-1 1,1 0,-1 0,1 0,-1 0,0 1,0-1,-1 1,1 0,-1 0,0 0,-1 0,3 5,2 4,-1 2,0-1,-2 0,0 1,-1 0,1 13,-1 13,-2-1,-3 1,-1 0,-3-1,-11 35,-3-8,-3-1,-23 42,37-94,10-20,322-515,-172 322,-122 171,-4 7</inkml:trace>
  <inkml:trace contextRef="#ctx0" brushRef="#br0" timeOffset="1900.091">3082 1495,'30'-23,"-12"6,-17 18,0 0,0-1,-1 1,1-1,0 1,-1 0,1 0,-1-1,1 1,-1 0,0 0,1-1,-1 1,0 0,0 0,0 0,0 0,0-1,0 1,0 0,0 0,0 0,0 0,0-1,-1 1,1 0,0 0,-1-1,1 2,-22 96,-10 81,34-68,-2-109,1 0,0 1,0-1,0 0,0 1,0-1,1 0,-1 0,1 0,0 0,0 0,0 0,0 0,0 0,1-1,-1 1,1-1,-1 1,1-1,0 0,-1 1,1-1,0-1,0 1,0 0,0 0,0-1,0 1,0-1,1 0,-1 0,0 0,0 0,0 0,0 0,2-1,13-2,0 0,0-2,0 1,-1-2,1 1,-2-2,1 0,-1 0,-1-2,0 1,0-1,-1-1,0 0,-1-1,5-5,0 2,-1 0,-1-1,0-1,-2 0,0 0,-1-1,-1 0,-1-1,-1 0,-2-1,0 1,-1-1,-1 0,-2-1,0 1,-2-1,0 1,-2-17,-2 29,0 0,-1 0,1 0,-2 0,1 0,-1 0,-1 1,1 0,-1-1,-1 1,0 1,0-1,0 1,-1-1,0 1,0 1,0-1,-1 1,0 0,0 1,0-1,-1 1,0 0,1 1,-1 0,-5-1,2 1,0 0,0 0,0 1,-1 0,1 1,0 0,-1 1,1-1,0 2,0 0,-1 0,2 0,-1 2,0-1,1 1,0 0,0 1,0-1,-8 7,11-7,1 1,0 0,1 0,-1 0,1 1,0 0,1 0,-5 6,-18 40,3 9</inkml:trace>
  <inkml:trace contextRef="#ctx0" brushRef="#br0" timeOffset="2167.533">4211 1023,'7'-22,"16"-84,-22 103,-1 1,1-1,-1 1,1-1,-1 0,0 1,-1-1,1 1,0-1,-1 1,0-1,0 1,0-1,0 1,0-1,-1 1,1 0,-1 0,0-1,1 1,-1 0,-1 0,1 0,0 1,-1-1,1 0,-1 1,0-1,1 1,-1 0,0-1,0 1,0 0,0 1,0-1,-1 0,1 1,0-1,-2 1,-3 2,-1 1,1 0,0 0,0 0,0 1,0 0,1 0,0 1,0-1,0 1,1 0,0 1,0-1,1 1,0 0,0 0,1 0,0 1,0-1,1 1,-2 4,-18 38,3 2,3-1,2 2,3-1,3 2,4-1,1 6,3-47,-25 371,17-296,-14 227,23-291</inkml:trace>
  <inkml:trace contextRef="#ctx0" brushRef="#br0" timeOffset="21726.16">3712 1150,'3'0,"7"0,11 0,11 0,10 0,11 0,3 0,-3 0,-2 0,-3 0,-4 0,-3 0,-3 0,-5 0,-4 0,-4 0,-6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2:03.1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456 1,'-1'0,"1"1,0-1,0 0,0 1,0-1,0 1,0-1,0 1,1-1,-1 1,0-1,0 0,0 1,0-1,0 1,1-1,-1 1,0-1,0 0,1 1,-1-1,0 0,1 1,-1-1,0 0,1 1,-1-1,1 0,-1 0,0 0,1 1,-1-1,1 0,-1 0,1 0,-1 0,0 0,1 0,-1 0,1 0,-1 0,1 0,-1 0,1 0,-1 0,1 0,-1 0,0 0,1 0,-1-1,1 1,-1 0,1 0,-1-1,0 1,1 0,-1 0,0-1,1 1,-1 0,0-1,1 1,7 205,-11-128,18 156,10-40,-16-21,-9-170,0-1,0 1,0-1,-1 0,1 1,0-1,-1 1,1-1,-1 1,1-1,-1 0,0 1,1-1,-1 0,0 0,0 0,0 1,0-1,0 0,0 0,-1 0,1-1,0 1,0 0,-1 0,1-1,0 1,-1-1,1 1,-1-1,1 1,-1-1,1 0,-1 0,1 0,-1 0,1 0,-1 0,1 0,-1 0,1 0,0-1,-1 1,1-1,-1 1,1-1,-1 0,-68-35,-173-138,194 138,-61-65,109 101,1-1,-1 1,1 0,0-1,-1 1,1-1,0 1,-1-1,1 0,0 1,-1-1,1 1,0-1,0 1,0-1,0 0,0 1,0-1,0 1,0-1,0 0,0 1,0-1,0 0,0 1,0-1,0 1,1-1,-1 1,0-1,0 0,1 1,-1-1,0 1,1-1,-1 1,1 0,-1-1,1 1,-1-1,1 1,-1 0,1-1,-1 1,1 0,-1-1,1 1,-1 0,1 0,0 0,-1 0,1-1,-1 1,1 0,0 0,-1 0,1 0,-1 0,1 1,0-1,-1 0,1 0,41 7,232 180,-28-14,-162-129,-82-43,0-1,0 1,0-1,0 0,0 1,0-1,0 0,0 0,0 0,0-1,0 1,0 0,0-1,0 1,0-1,0 0,-1 1,1-1,0 0,0 0,-1 0,1-1,0 1,-1 0,1-1,-1 1,0-1,1 1,-1-1,0 1,0-1,0 0,0 0,0 0,0 1,-1-1,1 0,-1 0,1 0,-1 0,0 0,1 0,-1-2,4-116,-6 105,1-1,1 1,1-1,0 1,1-1,0 1,1 0,1 0,1 0,4-12,17-21,3 1,1 1,2 1,2 2,1 2,31-27,-38 31,-19 20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4:11.7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75 37,'34'-36,"-33"36,-1 0,1 0,0 0,-1 0,1 0,0 0,0 0,-1 1,1-1,0 0,-1 0,1 1,-1-1,1 0,0 1,-1-1,1 1,-1-1,1 1,-1-1,1 1,-1-1,1 1,-1 0,0-1,1 1,-1-1,0 1,1 0,-1-1,0 1,0 0,0-1,0 1,0 0,0 0,1-1,-2 1,1 0,0-1,0 1,0 0,0 0,0-1,-1 1,1 0,0-1,0 1,-1 0,1 1,1 58,-3 1,-3-1,-2 0,-3 0,-5 11,-12 79,12-43,4 0,3 82,-11-66,16-117,1-9</inkml:trace>
  <inkml:trace contextRef="#ctx0" brushRef="#br0" timeOffset="1529.619">1111 134,'-2'-3,"0"-1,0 1,-1 0,1 0,-1-1,0 2,0-1,0 0,0 0,0 1,-1 0,1 0,-1 0,1 0,-1 0,0 1,0-1,0 1,0 0,0 0,0 1,0-1,0 1,0 0,0 0,0 0,-2 1,-41 1,0 2,1 2,0 2,0 2,1 2,0 2,1 2,1 2,1 2,-33 20,-24 7,44-23,1 3,1 2,1 2,-35 30,86-61,1 0,-1 0,1 0,-1 0,1 0,-1 1,1-1,-1 0,0 0,1 1,-1-1,1 0,0 1,-1-1,1 0,-1 1,1-1,0 1,-1-1,1 1,0-1,-1 1,1-1,0 1,-1-1,1 1,0-1,0 1,0-1,0 1,0 0,0-1,0 1,0-1,0 1,0 0,0-1,0 1,0-1,0 1,0-1,1 1,-1-1,0 1,0-1,1 1,-1-1,0 1,1-1,-1 1,0-1,1 1,-1-1,1 0,-1 1,1-1,39 8,-20-6,109 25,-2 7,-1 4,-2 6,33 21,38 15,-182-69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6.6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24 1,'2'0,"0"0,0 0,1 0,-1 0,0 0,0 0,1 1,-1-1,0 1,0 0,0 0,0 0,0 0,0 0,0 0,0 1,0-1,-1 1,1-1,0 1,-1 0,1 0,-1 0,1 0,-1 0,0 0,0 0,0 0,0 1,0-1,0 0,-1 1,1-1,-1 0,1 2,3 32,-1 1,-1-1,-2 1,-1-1,-1 1,-2-1,-2 0,0 0,-3 2,2-4,-6 39,-1-5,3 0,2 1,4 1,1 26,6-24,-2-73,0 1,0 0,0-1,0 1,0-1,0 1,1 0,-1-1,0 1,0 0,0-1,1 1,-1 0,0 0,0-1,1 1,-1 0,0 0,1-1,-1 1,0 0,1 0,-1 0,0 0,1 0,-1-1,0 1,1 0,-1 0,1 0,-1 0,0 0,1 0,-1 0,0 0,1 1,-1-1,0 0,1 0,-1 0,0 0,1 0,-1 1,0-1,1 0,-1 0,0 1,0-1,1 0,-1 1,2-4,17-29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7.9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79 29,'-1'-2,"-1"1,1-1,-1 0,0 1,1-1,-1 1,0 0,0-1,0 1,0 0,0 0,0 0,0 1,0-1,0 0,0 1,0 0,-1-1,1 1,0 0,0 0,0 1,-2-1,-3 0,-8-2,6 2,21-3,-2-1,-10 5,0-1,0 0,0 1,0-1,0 1,0-1,0 0,0 1,0-1,1 0,-1 1,0-1,0 0,0 1,0-1,0 0,1 1,-1-1,0 0,0 1,1-1,-1 0,0 0,0 1,1-1,-1 0,0 0,0 1,1-1,-1 0,0 0,1 0,-1 0,0 0,1 0,-1 0,0 0,1 0,-1 0,0 0,1 0,-1 0,0 0,1 0,-1 0,0 0,1 0,-1 0,0 0,1-1,-1 1,0 0,1 0,-1 0,0-1,1 1,-3 3,0 0,0 0,1 0,-1 0,1 1,0-1,0 1,0-1,0 1,0-1,1 1,-1 0,1-1,0 1,0-1,0 1,1 0,-1-1,1 1,0 0,13-16,-6-5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29:41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1074 782,'-28'-60,"19"33,2 0,1-1,-1-27,0 0,-18-163,15 154,3 58,2 20,-2 182,8 771,5-726,26 105,-3-218,-5-64</inkml:trace>
  <inkml:trace contextRef="#ctx0" brushRef="#br0" timeOffset="324.128">561 529,'-94'-61,"-69"-19,-34-14,186 88,1 0,-1-1,1 0,1-1,0 0,0 0,1 0,-4-6,9 11,1 0,0-1,0 1,0 0,1-1,-1 1,1 0,0-1,0 1,1-1,-1 0,1 1,0-1,0 1,1-1,-1 0,1 1,0-1,0 1,1 0,-1-1,1 1,0 0,0-1,0 1,3-2,5-4,1 1,1 0,0 0,0 1,0 1,1-1,1 2,-1-1,1 2,0-1,1 1,-1 1,12-2,51-9,2 3,-1 2,2 4,-1 1,44 5,-67 0,0 3,0 1,-1 2,0 2,-1 2,0 1,43 16,-68-18,-1 1,0 1,-2 0,1 2,-2 0,0 2,-2 0,0 1,-1 1,-1 0,-1 1,-2 1,0 0,9 17,-16-20,-1 1,-1 0,-1 0,-1 1,-2 0,0 0,-1 0,-2 0,0 1,-2-1,0 1,-4 10,-2 3,-2 1,-2-1,-1 0,-3-1,-1 0,-16 22,-18 21,-3-2,-5-2,-4-2,-40 34,61-67,-3-1,-1-1,-36 19,-66 40</inkml:trace>
  <inkml:trace contextRef="#ctx0" brushRef="#br0" timeOffset="805.434">1924 1529,'-18'-8,"13"6,1 0,-1-1,1 1,-1-1,1 1,0-1,0 0,1 0,-1 0,1-1,0 1,-2-3,5 6,0 0,-1 0,1 0,0 1,0-1,0 0,-1 0,1 1,0-1,-1 0,1 0,0 0,-1 0,1 1,0-1,-1 0,1 0,0 0,-1 0,1 0,-1 0,1 0,0 0,-1 0,1 0,0 0,-1 0,1 0,-1 0,1 0,0 0,-1 0,1 0,0 0,-1-1,1 1,0 0,-1 0,1 0,0 0,-1-1,1 1,0 0,0 0,-1 0,1-1,0 1,0 0,0 0,-1-1,1 1,0 0,0-1,0 1,0 0,0 0,0-1,0 1,0 0,0-1,0 1,0 0,0-1,0 1,0 0,0 0,-18 125,14-70,-5 110,9-152</inkml:trace>
  <inkml:trace contextRef="#ctx0" brushRef="#br0" timeOffset="1133.93">2100 862,'-4'-2,"-1"-1,0 1,0-1,0 1,0 1,0-1,-1 1,1-1,-1 1,1 0,-1 0,1 1,-1 0,0-1,1 2,-1-1,0 0,1 1,-1 0,1 0,-1 0,1 0,0 1,-1 0,1-1,0 2,0-1,1 0,-1 1,1 0,-1-1,1 1,0 1,-3 2,-1 3,0-1,1 1,0 1,1-1,0 1,1 0,1 0,-1 0,2 0,0 1,1-1,0 1,1 0,0-1,2 1,0 3,-1-9,1 1,1-1,-1 0,1 0,0 0,1 0,0 0,0 0,0-1,0 1,1-1,0 0,0 1,1-2,-1 1,1 0,0-1,1 1,-1-1,1 0,0 0,0-1,0 0,0 1,0-1,1-1,-1 1,6 0,4-2,0 1,0-2,0 0,0 0,0-2,0 1,-1-1,1-1,-1 0,0-1,-1 0,1-1,-1 0,-1-1,1 0,-2-1,1 0,-1 0,-1-1,0 0,-1-1,0 0,5-7,-11 14,-1 0,1 0,-1-1,0 1,0-1,-1 0,1 0,-1 1,0-1,0 0,-1-1,0 1,1 0,-2 0,1 0,-1-1,0 1,0 0,0-1,-1 1,0 0,0 0,0 0,-1-1,1 1,-1 0,-1 1,1-1,-1 0,1 0,-2 1,1-1,0 1,-1 0,0 0,0 0,-10-3,0 0,-1 1,0 0,0 1,-1 1,1 0,-1 1,0 0,0 0,0 2,0-1,-15 2,16-1,1 1,-1 0,1 0,0 1,0 1,0 0,0 0,1 1,-1 1,1-1,0 2,-2 1,7-3,1 1,-1 0,1 1,1-1,-1 1,1 0,1 1,-1-1,2 1,-1 0,1-1,0 2,0 1,-3 3,-39 73</inkml:trace>
  <inkml:trace contextRef="#ctx0" brushRef="#br0" timeOffset="1493.59">2246 1460,'-1'0,"0"-1,0 0,0 1,0-1,0 0,0 0,1 1,-1-1,0 0,0 0,1 0,-1 0,1 0,-1 0,1 0,0 0,-1 0,1 0,0 0,0 0,0 0,0 0,0 0,0 0,0-1,0 1,0-5,1 1,0-1,1 1,-1-1,1 1,0-1,1 1,0 0,0 0,0 0,1 0,0 0,0 1,0-1,1 1,0 0,0 0,0 0,1 0,0 1,0 0,0 0,0 0,0 0,1 1,0 0,-1 0,1 0,0 1,0 0,0 0,1 0,-1 1,0 0,0 0,0 0,1 1,-1-1,-1 1,0 0,0 0,-1 0,1 1,-1-1,1 1,-1 0,0 0,1 1,-1-1,-1 1,1 0,-1 0,1 0,-1 0,0 1,0-1,-1 1,1 0,-1 0,0 0,-1 0,3 5,2 4,-1 2,0-1,-2 0,0 1,-1 0,1 13,-1 13,-2-1,-3 1,-1 0,-3-1,-11 35,-3-8,-3-1,-23 42,37-94,10-20,322-515,-172 322,-122 171,-4 7</inkml:trace>
  <inkml:trace contextRef="#ctx0" brushRef="#br0" timeOffset="1900.091">3082 1495,'30'-23,"-12"6,-17 18,0 0,0-1,-1 1,1-1,0 1,-1 0,1 0,-1-1,1 1,-1 0,0 0,1-1,-1 1,0 0,0 0,0 0,0 0,0-1,0 1,0 0,0 0,0 0,0 0,0-1,-1 1,1 0,0 0,-1-1,1 2,-22 96,-10 81,34-68,-2-109,1 0,0 1,0-1,0 0,0 1,0-1,1 0,-1 0,1 0,0 0,0 0,0 0,0 0,0 0,1-1,-1 1,1-1,-1 1,1-1,0 0,-1 1,1-1,0-1,0 1,0 0,0 0,0-1,0 1,0-1,1 0,-1 0,0 0,0 0,0 0,0 0,2-1,13-2,0 0,0-2,0 1,-1-2,1 1,-2-2,1 0,-1 0,-1-2,0 1,0-1,-1-1,0 0,-1-1,5-5,0 2,-1 0,-1-1,0-1,-2 0,0 0,-1-1,-1 0,-1-1,-1 0,-2-1,0 1,-1-1,-1 0,-2-1,0 1,-2-1,0 1,-2-17,-2 29,0 0,-1 0,1 0,-2 0,1 0,-1 0,-1 1,1 0,-1-1,-1 1,0 1,0-1,0 1,-1-1,0 1,0 1,0-1,-1 1,0 0,0 1,0-1,-1 1,0 0,1 1,-1 0,-5-1,2 1,0 0,0 0,0 1,-1 0,1 1,0 0,-1 1,1-1,0 2,0 0,-1 0,2 0,-1 2,0-1,1 1,0 0,0 1,0-1,-8 7,11-7,1 1,0 0,1 0,-1 0,1 1,0 0,1 0,-5 6,-18 40,3 9</inkml:trace>
  <inkml:trace contextRef="#ctx0" brushRef="#br0" timeOffset="2167.533">4211 1023,'7'-22,"16"-84,-22 103,-1 1,1-1,-1 1,1-1,-1 0,0 1,-1-1,1 1,0-1,-1 1,0-1,0 1,0-1,0 1,0-1,-1 1,1 0,-1 0,0-1,1 1,-1 0,-1 0,1 0,0 1,-1-1,1 0,-1 1,0-1,1 1,-1 0,0-1,0 1,0 0,0 1,0-1,-1 0,1 1,0-1,-2 1,-3 2,-1 1,1 0,0 0,0 0,0 1,0 0,1 0,0 1,0-1,0 1,1 0,0 1,0-1,1 1,0 0,0 0,1 0,0 1,0-1,1 1,-2 4,-18 38,3 2,3-1,2 2,3-1,3 2,4-1,1 6,3-47,-25 371,17-296,-14 227,23-291</inkml:trace>
  <inkml:trace contextRef="#ctx0" brushRef="#br0" timeOffset="21726.16">3712 1150,'3'0,"7"0,11 0,11 0,10 0,11 0,3 0,-3 0,-2 0,-3 0,-4 0,-3 0,-3 0,-5 0,-4 0,-4 0,-6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2:03.1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456 1,'-1'0,"1"1,0-1,0 0,0 1,0-1,0 1,0-1,0 1,1-1,-1 1,0-1,0 0,0 1,0-1,0 1,1-1,-1 1,0-1,0 0,1 1,-1-1,0 0,1 1,-1-1,0 0,1 1,-1-1,1 0,-1 0,0 0,1 1,-1-1,1 0,-1 0,1 0,-1 0,0 0,1 0,-1 0,1 0,-1 0,1 0,-1 0,1 0,-1 0,1 0,-1 0,0 0,1 0,-1-1,1 1,-1 0,1 0,-1-1,0 1,1 0,-1 0,0-1,1 1,-1 0,0-1,1 1,7 205,-11-128,18 156,10-40,-16-21,-9-170,0-1,0 1,0-1,-1 0,1 1,0-1,-1 1,1-1,-1 1,1-1,-1 0,0 1,1-1,-1 0,0 0,0 0,0 1,0-1,0 0,0 0,-1 0,1-1,0 1,0 0,-1 0,1-1,0 1,-1-1,1 1,-1-1,1 1,-1-1,1 0,-1 0,1 0,-1 0,1 0,-1 0,1 0,-1 0,1 0,0-1,-1 1,1-1,-1 1,1-1,-1 0,-68-35,-173-138,194 138,-61-65,109 101,1-1,-1 1,1 0,0-1,-1 1,1-1,0 1,-1-1,1 0,0 1,-1-1,1 1,0-1,0 1,0-1,0 0,0 1,0-1,0 1,0-1,0 0,0 1,0-1,0 0,0 1,0-1,0 1,1-1,-1 1,0-1,0 0,1 1,-1-1,0 1,1-1,-1 1,1 0,-1-1,1 1,-1-1,1 1,-1 0,1-1,-1 1,1 0,-1-1,1 1,-1 0,1 0,0 0,-1 0,1-1,-1 1,1 0,0 0,-1 0,1 0,-1 0,1 1,0-1,-1 0,1 0,41 7,232 180,-28-14,-162-129,-82-43,0-1,0 1,0-1,0 0,0 1,0-1,0 0,0 0,0 0,0-1,0 1,0 0,0-1,0 1,0-1,0 0,-1 1,1-1,0 0,0 0,-1 0,1-1,0 1,-1 0,1-1,-1 1,0-1,1 1,-1-1,0 1,0-1,0 0,0 0,0 0,0 1,-1-1,1 0,-1 0,1 0,-1 0,0 0,1 0,-1-2,4-116,-6 105,1-1,1 1,1-1,0 1,1-1,0 1,1 0,1 0,1 0,4-12,17-21,3 1,1 1,2 1,2 2,1 2,31-27,-38 31,-19 20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4:11.7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75 37,'34'-36,"-33"36,-1 0,1 0,0 0,-1 0,1 0,0 0,0 0,-1 1,1-1,0 0,-1 0,1 1,-1-1,1 0,0 1,-1-1,1 1,-1-1,1 1,-1-1,1 1,-1-1,1 1,-1 0,0-1,1 1,-1-1,0 1,1 0,-1-1,0 1,0 0,0-1,0 1,0 0,0 0,1-1,-2 1,1 0,0-1,0 1,0 0,0 0,0-1,-1 1,1 0,0-1,0 1,-1 0,1 1,1 58,-3 1,-3-1,-2 0,-3 0,-5 11,-12 79,12-43,4 0,3 82,-11-66,16-117,1-9</inkml:trace>
  <inkml:trace contextRef="#ctx0" brushRef="#br0" timeOffset="1529.619">1111 134,'-2'-3,"0"-1,0 1,-1 0,1 0,-1-1,0 2,0-1,0 0,0 0,0 1,-1 0,1 0,-1 0,1 0,-1 0,0 1,0-1,0 1,0 0,0 0,0 1,0-1,0 1,0 0,0 0,0 0,-2 1,-41 1,0 2,1 2,0 2,0 2,1 2,0 2,1 2,1 2,1 2,-33 20,-24 7,44-23,1 3,1 2,1 2,-35 30,86-61,1 0,-1 0,1 0,-1 0,1 0,-1 1,1-1,-1 0,0 0,1 1,-1-1,1 0,0 1,-1-1,1 0,-1 1,1-1,0 1,-1-1,1 1,0-1,-1 1,1-1,0 1,-1-1,1 1,0-1,0 1,0-1,0 1,0 0,0-1,0 1,0-1,0 1,0 0,0-1,0 1,0-1,0 1,0-1,1 1,-1-1,0 1,0-1,1 1,-1-1,0 1,1-1,-1 1,0-1,1 1,-1-1,1 0,-1 1,1-1,39 8,-20-6,109 25,-2 7,-1 4,-2 6,33 21,38 15,-182-69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6.6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24 1,'2'0,"0"0,0 0,1 0,-1 0,0 0,0 0,1 1,-1-1,0 1,0 0,0 0,0 0,0 0,0 0,0 0,0 1,0-1,-1 1,1-1,0 1,-1 0,1 0,-1 0,1 0,-1 0,0 0,0 0,0 0,0 1,0-1,0 0,-1 1,1-1,-1 0,1 2,3 32,-1 1,-1-1,-2 1,-1-1,-1 1,-2-1,-2 0,0 0,-3 2,2-4,-6 39,-1-5,3 0,2 1,4 1,1 26,6-24,-2-73,0 1,0 0,0-1,0 1,0-1,0 1,1 0,-1-1,0 1,0 0,0-1,1 1,-1 0,0 0,0-1,1 1,-1 0,0 0,1-1,-1 1,0 0,1 0,-1 0,0 0,1 0,-1-1,0 1,1 0,-1 0,1 0,-1 0,0 0,1 0,-1 0,0 0,1 1,-1-1,0 0,1 0,-1 0,0 0,1 0,-1 1,0-1,1 0,-1 0,0 1,0-1,1 0,-1 1,2-4,17-29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1:19.842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554 285,'26'-30,"-1"-2,-2 0,-1-2,-2 0,0-5,-2-44,-11 100,9 96,-5 2,-3 71,-7 997,-1-1173,-1 4,1-1,0 1,1-1,0 0,2 1,-1-1,1 0,1 0,0-1,3 5,2-4</inkml:trace>
  <inkml:trace contextRef="#ctx0" brushRef="#br0" timeOffset="374.618">86 335,'-85'1,"125"13,81-5,-1-6,87-9,-26-14,-2-7,-1-8,126-44,76-30,-359 100,-40 5,-24 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7.9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79 29,'-1'-2,"-1"1,1-1,-1 0,0 1,1-1,-1 1,0 0,0-1,0 1,0 0,0 0,0 0,0 1,0-1,0 0,0 1,0 0,-1-1,1 1,0 0,0 0,0 1,-2-1,-3 0,-8-2,6 2,21-3,-2-1,-10 5,0-1,0 0,0 1,0-1,0 1,0-1,0 0,0 1,0-1,1 0,-1 1,0-1,0 0,0 1,0-1,0 0,1 1,-1-1,0 0,0 1,1-1,-1 0,0 0,0 1,1-1,-1 0,0 0,0 1,1-1,-1 0,0 0,1 0,-1 0,0 0,1 0,-1 0,0 0,1 0,-1 0,0 0,1 0,-1 0,0 0,1 0,-1 0,0 0,1 0,-1 0,0 0,1-1,-1 1,0 0,1 0,-1 0,0-1,1 1,-3 3,0 0,0 0,1 0,-1 0,1 1,0-1,0 1,0-1,0 1,0-1,1 1,-1 0,1-1,0 1,0-1,0 1,1 0,-1-1,1 1,0 0,13-16,-6-5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29:41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1074 782,'-28'-60,"19"33,2 0,1-1,-1-27,0 0,-18-163,15 154,3 58,2 20,-2 182,8 771,5-726,26 105,-3-218,-5-64</inkml:trace>
  <inkml:trace contextRef="#ctx0" brushRef="#br0" timeOffset="324.128">561 529,'-94'-61,"-69"-19,-34-14,186 88,1 0,-1-1,1 0,1-1,0 0,0 0,1 0,-4-6,9 11,1 0,0-1,0 1,0 0,1-1,-1 1,1 0,0-1,0 1,1-1,-1 0,1 1,0-1,0 1,1-1,-1 0,1 1,0-1,0 1,1 0,-1-1,1 1,0 0,0-1,0 1,3-2,5-4,1 1,1 0,0 0,0 1,0 1,1-1,1 2,-1-1,1 2,0-1,1 1,-1 1,12-2,51-9,2 3,-1 2,2 4,-1 1,44 5,-67 0,0 3,0 1,-1 2,0 2,-1 2,0 1,43 16,-68-18,-1 1,0 1,-2 0,1 2,-2 0,0 2,-2 0,0 1,-1 1,-1 0,-1 1,-2 1,0 0,9 17,-16-20,-1 1,-1 0,-1 0,-1 1,-2 0,0 0,-1 0,-2 0,0 1,-2-1,0 1,-4 10,-2 3,-2 1,-2-1,-1 0,-3-1,-1 0,-16 22,-18 21,-3-2,-5-2,-4-2,-40 34,61-67,-3-1,-1-1,-36 19,-66 40</inkml:trace>
  <inkml:trace contextRef="#ctx0" brushRef="#br0" timeOffset="805.434">1924 1529,'-18'-8,"13"6,1 0,-1-1,1 1,-1-1,1 1,0-1,0 0,1 0,-1 0,1-1,0 1,-2-3,5 6,0 0,-1 0,1 0,0 1,0-1,0 0,-1 0,1 1,0-1,-1 0,1 0,0 0,-1 0,1 1,0-1,-1 0,1 0,0 0,-1 0,1 0,-1 0,1 0,0 0,-1 0,1 0,0 0,-1 0,1 0,-1 0,1 0,0 0,-1 0,1 0,0 0,-1-1,1 1,0 0,-1 0,1 0,0 0,-1-1,1 1,0 0,0 0,-1 0,1-1,0 1,0 0,0 0,-1-1,1 1,0 0,0-1,0 1,0 0,0 0,0-1,0 1,0 0,0-1,0 1,0 0,0-1,0 1,0 0,0 0,-18 125,14-70,-5 110,9-152</inkml:trace>
  <inkml:trace contextRef="#ctx0" brushRef="#br0" timeOffset="1133.93">2100 862,'-4'-2,"-1"-1,0 1,0-1,0 1,0 1,0-1,-1 1,1-1,-1 1,1 0,-1 0,1 1,-1 0,0-1,1 2,-1-1,0 0,1 1,-1 0,1 0,-1 0,1 0,0 1,-1 0,1-1,0 2,0-1,1 0,-1 1,1 0,-1-1,1 1,0 1,-3 2,-1 3,0-1,1 1,0 1,1-1,0 1,1 0,1 0,-1 0,2 0,0 1,1-1,0 1,1 0,0-1,2 1,0 3,-1-9,1 1,1-1,-1 0,1 0,0 0,1 0,0 0,0 0,0-1,0 1,1-1,0 0,0 1,1-2,-1 1,1 0,0-1,1 1,-1-1,1 0,0 0,0-1,0 0,0 1,0-1,1-1,-1 1,6 0,4-2,0 1,0-2,0 0,0 0,0-2,0 1,-1-1,1-1,-1 0,0-1,-1 0,1-1,-1 0,-1-1,1 0,-2-1,1 0,-1 0,-1-1,0 0,-1-1,0 0,5-7,-11 14,-1 0,1 0,-1-1,0 1,0-1,-1 0,1 0,-1 1,0-1,0 0,-1-1,0 1,1 0,-2 0,1 0,-1-1,0 1,0 0,0-1,-1 1,0 0,0 0,0 0,-1-1,1 1,-1 0,-1 1,1-1,-1 0,1 0,-2 1,1-1,0 1,-1 0,0 0,0 0,-10-3,0 0,-1 1,0 0,0 1,-1 1,1 0,-1 1,0 0,0 0,0 2,0-1,-15 2,16-1,1 1,-1 0,1 0,0 1,0 1,0 0,0 0,1 1,-1 1,1-1,0 2,-2 1,7-3,1 1,-1 0,1 1,1-1,-1 1,1 0,1 1,-1-1,2 1,-1 0,1-1,0 2,0 1,-3 3,-39 73</inkml:trace>
  <inkml:trace contextRef="#ctx0" brushRef="#br0" timeOffset="1493.59">2246 1460,'-1'0,"0"-1,0 0,0 1,0-1,0 0,0 0,1 1,-1-1,0 0,0 0,1 0,-1 0,1 0,-1 0,1 0,0 0,-1 0,1 0,0 0,0 0,0 0,0 0,0 0,0 0,0-1,0 1,0-5,1 1,0-1,1 1,-1-1,1 1,0-1,1 1,0 0,0 0,0 0,1 0,0 0,0 1,0-1,1 1,0 0,0 0,0 0,1 0,0 1,0 0,0 0,0 0,0 0,1 1,0 0,-1 0,1 0,0 1,0 0,0 0,1 0,-1 1,0 0,0 0,0 0,1 1,-1-1,-1 1,0 0,0 0,-1 0,1 1,-1-1,1 1,-1 0,0 0,1 1,-1-1,-1 1,1 0,-1 0,1 0,-1 0,0 1,0-1,-1 1,1 0,-1 0,0 0,-1 0,3 5,2 4,-1 2,0-1,-2 0,0 1,-1 0,1 13,-1 13,-2-1,-3 1,-1 0,-3-1,-11 35,-3-8,-3-1,-23 42,37-94,10-20,322-515,-172 322,-122 171,-4 7</inkml:trace>
  <inkml:trace contextRef="#ctx0" brushRef="#br0" timeOffset="1900.091">3082 1495,'30'-23,"-12"6,-17 18,0 0,0-1,-1 1,1-1,0 1,-1 0,1 0,-1-1,1 1,-1 0,0 0,1-1,-1 1,0 0,0 0,0 0,0 0,0-1,0 1,0 0,0 0,0 0,0 0,0-1,-1 1,1 0,0 0,-1-1,1 2,-22 96,-10 81,34-68,-2-109,1 0,0 1,0-1,0 0,0 1,0-1,1 0,-1 0,1 0,0 0,0 0,0 0,0 0,0 0,1-1,-1 1,1-1,-1 1,1-1,0 0,-1 1,1-1,0-1,0 1,0 0,0 0,0-1,0 1,0-1,1 0,-1 0,0 0,0 0,0 0,0 0,2-1,13-2,0 0,0-2,0 1,-1-2,1 1,-2-2,1 0,-1 0,-1-2,0 1,0-1,-1-1,0 0,-1-1,5-5,0 2,-1 0,-1-1,0-1,-2 0,0 0,-1-1,-1 0,-1-1,-1 0,-2-1,0 1,-1-1,-1 0,-2-1,0 1,-2-1,0 1,-2-17,-2 29,0 0,-1 0,1 0,-2 0,1 0,-1 0,-1 1,1 0,-1-1,-1 1,0 1,0-1,0 1,-1-1,0 1,0 1,0-1,-1 1,0 0,0 1,0-1,-1 1,0 0,1 1,-1 0,-5-1,2 1,0 0,0 0,0 1,-1 0,1 1,0 0,-1 1,1-1,0 2,0 0,-1 0,2 0,-1 2,0-1,1 1,0 0,0 1,0-1,-8 7,11-7,1 1,0 0,1 0,-1 0,1 1,0 0,1 0,-5 6,-18 40,3 9</inkml:trace>
  <inkml:trace contextRef="#ctx0" brushRef="#br0" timeOffset="2167.533">4211 1023,'7'-22,"16"-84,-22 103,-1 1,1-1,-1 1,1-1,-1 0,0 1,-1-1,1 1,0-1,-1 1,0-1,0 1,0-1,0 1,0-1,-1 1,1 0,-1 0,0-1,1 1,-1 0,-1 0,1 0,0 1,-1-1,1 0,-1 1,0-1,1 1,-1 0,0-1,0 1,0 0,0 1,0-1,-1 0,1 1,0-1,-2 1,-3 2,-1 1,1 0,0 0,0 0,0 1,0 0,1 0,0 1,0-1,0 1,1 0,0 1,0-1,1 1,0 0,0 0,1 0,0 1,0-1,1 1,-2 4,-18 38,3 2,3-1,2 2,3-1,3 2,4-1,1 6,3-47,-25 371,17-296,-14 227,23-291</inkml:trace>
  <inkml:trace contextRef="#ctx0" brushRef="#br0" timeOffset="21726.16">3712 1150,'3'0,"7"0,11 0,11 0,10 0,11 0,3 0,-3 0,-2 0,-3 0,-4 0,-3 0,-3 0,-5 0,-4 0,-4 0,-6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2:03.1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456 1,'-1'0,"1"1,0-1,0 0,0 1,0-1,0 1,0-1,0 1,1-1,-1 1,0-1,0 0,0 1,0-1,0 1,1-1,-1 1,0-1,0 0,1 1,-1-1,0 0,1 1,-1-1,0 0,1 1,-1-1,1 0,-1 0,0 0,1 1,-1-1,1 0,-1 0,1 0,-1 0,0 0,1 0,-1 0,1 0,-1 0,1 0,-1 0,1 0,-1 0,1 0,-1 0,0 0,1 0,-1-1,1 1,-1 0,1 0,-1-1,0 1,1 0,-1 0,0-1,1 1,-1 0,0-1,1 1,7 205,-11-128,18 156,10-40,-16-21,-9-170,0-1,0 1,0-1,-1 0,1 1,0-1,-1 1,1-1,-1 1,1-1,-1 0,0 1,1-1,-1 0,0 0,0 0,0 1,0-1,0 0,0 0,-1 0,1-1,0 1,0 0,-1 0,1-1,0 1,-1-1,1 1,-1-1,1 1,-1-1,1 0,-1 0,1 0,-1 0,1 0,-1 0,1 0,-1 0,1 0,0-1,-1 1,1-1,-1 1,1-1,-1 0,-68-35,-173-138,194 138,-61-65,109 101,1-1,-1 1,1 0,0-1,-1 1,1-1,0 1,-1-1,1 0,0 1,-1-1,1 1,0-1,0 1,0-1,0 0,0 1,0-1,0 1,0-1,0 0,0 1,0-1,0 0,0 1,0-1,0 1,1-1,-1 1,0-1,0 0,1 1,-1-1,0 1,1-1,-1 1,1 0,-1-1,1 1,-1-1,1 1,-1 0,1-1,-1 1,1 0,-1-1,1 1,-1 0,1 0,0 0,-1 0,1-1,-1 1,1 0,0 0,-1 0,1 0,-1 0,1 1,0-1,-1 0,1 0,41 7,232 180,-28-14,-162-129,-82-43,0-1,0 1,0-1,0 0,0 1,0-1,0 0,0 0,0 0,0-1,0 1,0 0,0-1,0 1,0-1,0 0,-1 1,1-1,0 0,0 0,-1 0,1-1,0 1,-1 0,1-1,-1 1,0-1,1 1,-1-1,0 1,0-1,0 0,0 0,0 0,0 1,-1-1,1 0,-1 0,1 0,-1 0,0 0,1 0,-1-2,4-116,-6 105,1-1,1 1,1-1,0 1,1-1,0 1,1 0,1 0,1 0,4-12,17-21,3 1,1 1,2 1,2 2,1 2,31-27,-38 31,-19 20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4:11.7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75 37,'34'-36,"-33"36,-1 0,1 0,0 0,-1 0,1 0,0 0,0 0,-1 1,1-1,0 0,-1 0,1 1,-1-1,1 0,0 1,-1-1,1 1,-1-1,1 1,-1-1,1 1,-1-1,1 1,-1 0,0-1,1 1,-1-1,0 1,1 0,-1-1,0 1,0 0,0-1,0 1,0 0,0 0,1-1,-2 1,1 0,0-1,0 1,0 0,0 0,0-1,-1 1,1 0,0-1,0 1,-1 0,1 1,1 58,-3 1,-3-1,-2 0,-3 0,-5 11,-12 79,12-43,4 0,3 82,-11-66,16-117,1-9</inkml:trace>
  <inkml:trace contextRef="#ctx0" brushRef="#br0" timeOffset="1529.619">1111 134,'-2'-3,"0"-1,0 1,-1 0,1 0,-1-1,0 2,0-1,0 0,0 0,0 1,-1 0,1 0,-1 0,1 0,-1 0,0 1,0-1,0 1,0 0,0 0,0 1,0-1,0 1,0 0,0 0,0 0,-2 1,-41 1,0 2,1 2,0 2,0 2,1 2,0 2,1 2,1 2,1 2,-33 20,-24 7,44-23,1 3,1 2,1 2,-35 30,86-61,1 0,-1 0,1 0,-1 0,1 0,-1 1,1-1,-1 0,0 0,1 1,-1-1,1 0,0 1,-1-1,1 0,-1 1,1-1,0 1,-1-1,1 1,0-1,-1 1,1-1,0 1,-1-1,1 1,0-1,0 1,0-1,0 1,0 0,0-1,0 1,0-1,0 1,0 0,0-1,0 1,0-1,0 1,0-1,1 1,-1-1,0 1,0-1,1 1,-1-1,0 1,1-1,-1 1,0-1,1 1,-1-1,1 0,-1 1,1-1,39 8,-20-6,109 25,-2 7,-1 4,-2 6,33 21,38 15,-182-69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6.6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24 1,'2'0,"0"0,0 0,1 0,-1 0,0 0,0 0,1 1,-1-1,0 1,0 0,0 0,0 0,0 0,0 0,0 0,0 1,0-1,-1 1,1-1,0 1,-1 0,1 0,-1 0,1 0,-1 0,0 0,0 0,0 0,0 1,0-1,0 0,-1 1,1-1,-1 0,1 2,3 32,-1 1,-1-1,-2 1,-1-1,-1 1,-2-1,-2 0,0 0,-3 2,2-4,-6 39,-1-5,3 0,2 1,4 1,1 26,6-24,-2-73,0 1,0 0,0-1,0 1,0-1,0 1,1 0,-1-1,0 1,0 0,0-1,1 1,-1 0,0 0,0-1,1 1,-1 0,0 0,1-1,-1 1,0 0,1 0,-1 0,0 0,1 0,-1-1,0 1,1 0,-1 0,1 0,-1 0,0 0,1 0,-1 0,0 0,1 1,-1-1,0 0,1 0,-1 0,0 0,1 0,-1 1,0-1,1 0,-1 0,0 1,0-1,1 0,-1 1,2-4,17-29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7.9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79 29,'-1'-2,"-1"1,1-1,-1 0,0 1,1-1,-1 1,0 0,0-1,0 1,0 0,0 0,0 0,0 1,0-1,0 0,0 1,0 0,-1-1,1 1,0 0,0 0,0 1,-2-1,-3 0,-8-2,6 2,21-3,-2-1,-10 5,0-1,0 0,0 1,0-1,0 1,0-1,0 0,0 1,0-1,1 0,-1 1,0-1,0 0,0 1,0-1,0 0,1 1,-1-1,0 0,0 1,1-1,-1 0,0 0,0 1,1-1,-1 0,0 0,0 1,1-1,-1 0,0 0,1 0,-1 0,0 0,1 0,-1 0,0 0,1 0,-1 0,0 0,1 0,-1 0,0 0,1 0,-1 0,0 0,1 0,-1 0,0 0,1-1,-1 1,0 0,1 0,-1 0,0-1,1 1,-3 3,0 0,0 0,1 0,-1 0,1 1,0-1,0 1,0-1,0 1,0-1,1 1,-1 0,1-1,0 1,0-1,0 1,1 0,-1-1,1 1,0 0,13-16,-6-5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29:41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1074 782,'-28'-60,"19"33,2 0,1-1,-1-27,0 0,-18-163,15 154,3 58,2 20,-2 182,8 771,5-726,26 105,-3-218,-5-64</inkml:trace>
  <inkml:trace contextRef="#ctx0" brushRef="#br0" timeOffset="324.128">561 529,'-94'-61,"-69"-19,-34-14,186 88,1 0,-1-1,1 0,1-1,0 0,0 0,1 0,-4-6,9 11,1 0,0-1,0 1,0 0,1-1,-1 1,1 0,0-1,0 1,1-1,-1 0,1 1,0-1,0 1,1-1,-1 0,1 1,0-1,0 1,1 0,-1-1,1 1,0 0,0-1,0 1,3-2,5-4,1 1,1 0,0 0,0 1,0 1,1-1,1 2,-1-1,1 2,0-1,1 1,-1 1,12-2,51-9,2 3,-1 2,2 4,-1 1,44 5,-67 0,0 3,0 1,-1 2,0 2,-1 2,0 1,43 16,-68-18,-1 1,0 1,-2 0,1 2,-2 0,0 2,-2 0,0 1,-1 1,-1 0,-1 1,-2 1,0 0,9 17,-16-20,-1 1,-1 0,-1 0,-1 1,-2 0,0 0,-1 0,-2 0,0 1,-2-1,0 1,-4 10,-2 3,-2 1,-2-1,-1 0,-3-1,-1 0,-16 22,-18 21,-3-2,-5-2,-4-2,-40 34,61-67,-3-1,-1-1,-36 19,-66 40</inkml:trace>
  <inkml:trace contextRef="#ctx0" brushRef="#br0" timeOffset="805.434">1924 1529,'-18'-8,"13"6,1 0,-1-1,1 1,-1-1,1 1,0-1,0 0,1 0,-1 0,1-1,0 1,-2-3,5 6,0 0,-1 0,1 0,0 1,0-1,0 0,-1 0,1 1,0-1,-1 0,1 0,0 0,-1 0,1 1,0-1,-1 0,1 0,0 0,-1 0,1 0,-1 0,1 0,0 0,-1 0,1 0,0 0,-1 0,1 0,-1 0,1 0,0 0,-1 0,1 0,0 0,-1-1,1 1,0 0,-1 0,1 0,0 0,-1-1,1 1,0 0,0 0,-1 0,1-1,0 1,0 0,0 0,-1-1,1 1,0 0,0-1,0 1,0 0,0 0,0-1,0 1,0 0,0-1,0 1,0 0,0-1,0 1,0 0,0 0,-18 125,14-70,-5 110,9-152</inkml:trace>
  <inkml:trace contextRef="#ctx0" brushRef="#br0" timeOffset="1133.93">2100 862,'-4'-2,"-1"-1,0 1,0-1,0 1,0 1,0-1,-1 1,1-1,-1 1,1 0,-1 0,1 1,-1 0,0-1,1 2,-1-1,0 0,1 1,-1 0,1 0,-1 0,1 0,0 1,-1 0,1-1,0 2,0-1,1 0,-1 1,1 0,-1-1,1 1,0 1,-3 2,-1 3,0-1,1 1,0 1,1-1,0 1,1 0,1 0,-1 0,2 0,0 1,1-1,0 1,1 0,0-1,2 1,0 3,-1-9,1 1,1-1,-1 0,1 0,0 0,1 0,0 0,0 0,0-1,0 1,1-1,0 0,0 1,1-2,-1 1,1 0,0-1,1 1,-1-1,1 0,0 0,0-1,0 0,0 1,0-1,1-1,-1 1,6 0,4-2,0 1,0-2,0 0,0 0,0-2,0 1,-1-1,1-1,-1 0,0-1,-1 0,1-1,-1 0,-1-1,1 0,-2-1,1 0,-1 0,-1-1,0 0,-1-1,0 0,5-7,-11 14,-1 0,1 0,-1-1,0 1,0-1,-1 0,1 0,-1 1,0-1,0 0,-1-1,0 1,1 0,-2 0,1 0,-1-1,0 1,0 0,0-1,-1 1,0 0,0 0,0 0,-1-1,1 1,-1 0,-1 1,1-1,-1 0,1 0,-2 1,1-1,0 1,-1 0,0 0,0 0,-10-3,0 0,-1 1,0 0,0 1,-1 1,1 0,-1 1,0 0,0 0,0 2,0-1,-15 2,16-1,1 1,-1 0,1 0,0 1,0 1,0 0,0 0,1 1,-1 1,1-1,0 2,-2 1,7-3,1 1,-1 0,1 1,1-1,-1 1,1 0,1 1,-1-1,2 1,-1 0,1-1,0 2,0 1,-3 3,-39 73</inkml:trace>
  <inkml:trace contextRef="#ctx0" brushRef="#br0" timeOffset="1493.59">2246 1460,'-1'0,"0"-1,0 0,0 1,0-1,0 0,0 0,1 1,-1-1,0 0,0 0,1 0,-1 0,1 0,-1 0,1 0,0 0,-1 0,1 0,0 0,0 0,0 0,0 0,0 0,0 0,0-1,0 1,0-5,1 1,0-1,1 1,-1-1,1 1,0-1,1 1,0 0,0 0,0 0,1 0,0 0,0 1,0-1,1 1,0 0,0 0,0 0,1 0,0 1,0 0,0 0,0 0,0 0,1 1,0 0,-1 0,1 0,0 1,0 0,0 0,1 0,-1 1,0 0,0 0,0 0,1 1,-1-1,-1 1,0 0,0 0,-1 0,1 1,-1-1,1 1,-1 0,0 0,1 1,-1-1,-1 1,1 0,-1 0,1 0,-1 0,0 1,0-1,-1 1,1 0,-1 0,0 0,-1 0,3 5,2 4,-1 2,0-1,-2 0,0 1,-1 0,1 13,-1 13,-2-1,-3 1,-1 0,-3-1,-11 35,-3-8,-3-1,-23 42,37-94,10-20,322-515,-172 322,-122 171,-4 7</inkml:trace>
  <inkml:trace contextRef="#ctx0" brushRef="#br0" timeOffset="1900.091">3082 1495,'30'-23,"-12"6,-17 18,0 0,0-1,-1 1,1-1,0 1,-1 0,1 0,-1-1,1 1,-1 0,0 0,1-1,-1 1,0 0,0 0,0 0,0 0,0-1,0 1,0 0,0 0,0 0,0 0,0-1,-1 1,1 0,0 0,-1-1,1 2,-22 96,-10 81,34-68,-2-109,1 0,0 1,0-1,0 0,0 1,0-1,1 0,-1 0,1 0,0 0,0 0,0 0,0 0,0 0,1-1,-1 1,1-1,-1 1,1-1,0 0,-1 1,1-1,0-1,0 1,0 0,0 0,0-1,0 1,0-1,1 0,-1 0,0 0,0 0,0 0,0 0,2-1,13-2,0 0,0-2,0 1,-1-2,1 1,-2-2,1 0,-1 0,-1-2,0 1,0-1,-1-1,0 0,-1-1,5-5,0 2,-1 0,-1-1,0-1,-2 0,0 0,-1-1,-1 0,-1-1,-1 0,-2-1,0 1,-1-1,-1 0,-2-1,0 1,-2-1,0 1,-2-17,-2 29,0 0,-1 0,1 0,-2 0,1 0,-1 0,-1 1,1 0,-1-1,-1 1,0 1,0-1,0 1,-1-1,0 1,0 1,0-1,-1 1,0 0,0 1,0-1,-1 1,0 0,1 1,-1 0,-5-1,2 1,0 0,0 0,0 1,-1 0,1 1,0 0,-1 1,1-1,0 2,0 0,-1 0,2 0,-1 2,0-1,1 1,0 0,0 1,0-1,-8 7,11-7,1 1,0 0,1 0,-1 0,1 1,0 0,1 0,-5 6,-18 40,3 9</inkml:trace>
  <inkml:trace contextRef="#ctx0" brushRef="#br0" timeOffset="2167.533">4211 1023,'7'-22,"16"-84,-22 103,-1 1,1-1,-1 1,1-1,-1 0,0 1,-1-1,1 1,0-1,-1 1,0-1,0 1,0-1,0 1,0-1,-1 1,1 0,-1 0,0-1,1 1,-1 0,-1 0,1 0,0 1,-1-1,1 0,-1 1,0-1,1 1,-1 0,0-1,0 1,0 0,0 1,0-1,-1 0,1 1,0-1,-2 1,-3 2,-1 1,1 0,0 0,0 0,0 1,0 0,1 0,0 1,0-1,0 1,1 0,0 1,0-1,1 1,0 0,0 0,1 0,0 1,0-1,1 1,-2 4,-18 38,3 2,3-1,2 2,3-1,3 2,4-1,1 6,3-47,-25 371,17-296,-14 227,23-291</inkml:trace>
  <inkml:trace contextRef="#ctx0" brushRef="#br0" timeOffset="21726.16">3712 1150,'3'0,"7"0,11 0,11 0,10 0,11 0,3 0,-3 0,-2 0,-3 0,-4 0,-3 0,-3 0,-5 0,-4 0,-4 0,-6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2:03.1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456 1,'-1'0,"1"1,0-1,0 0,0 1,0-1,0 1,0-1,0 1,1-1,-1 1,0-1,0 0,0 1,0-1,0 1,1-1,-1 1,0-1,0 0,1 1,-1-1,0 0,1 1,-1-1,0 0,1 1,-1-1,1 0,-1 0,0 0,1 1,-1-1,1 0,-1 0,1 0,-1 0,0 0,1 0,-1 0,1 0,-1 0,1 0,-1 0,1 0,-1 0,1 0,-1 0,0 0,1 0,-1-1,1 1,-1 0,1 0,-1-1,0 1,1 0,-1 0,0-1,1 1,-1 0,0-1,1 1,7 205,-11-128,18 156,10-40,-16-21,-9-170,0-1,0 1,0-1,-1 0,1 1,0-1,-1 1,1-1,-1 1,1-1,-1 0,0 1,1-1,-1 0,0 0,0 0,0 1,0-1,0 0,0 0,-1 0,1-1,0 1,0 0,-1 0,1-1,0 1,-1-1,1 1,-1-1,1 1,-1-1,1 0,-1 0,1 0,-1 0,1 0,-1 0,1 0,-1 0,1 0,0-1,-1 1,1-1,-1 1,1-1,-1 0,-68-35,-173-138,194 138,-61-65,109 101,1-1,-1 1,1 0,0-1,-1 1,1-1,0 1,-1-1,1 0,0 1,-1-1,1 1,0-1,0 1,0-1,0 0,0 1,0-1,0 1,0-1,0 0,0 1,0-1,0 0,0 1,0-1,0 1,1-1,-1 1,0-1,0 0,1 1,-1-1,0 1,1-1,-1 1,1 0,-1-1,1 1,-1-1,1 1,-1 0,1-1,-1 1,1 0,-1-1,1 1,-1 0,1 0,0 0,-1 0,1-1,-1 1,1 0,0 0,-1 0,1 0,-1 0,1 1,0-1,-1 0,1 0,41 7,232 180,-28-14,-162-129,-82-43,0-1,0 1,0-1,0 0,0 1,0-1,0 0,0 0,0 0,0-1,0 1,0 0,0-1,0 1,0-1,0 0,-1 1,1-1,0 0,0 0,-1 0,1-1,0 1,-1 0,1-1,-1 1,0-1,1 1,-1-1,0 1,0-1,0 0,0 0,0 0,0 1,-1-1,1 0,-1 0,1 0,-1 0,0 0,1 0,-1-2,4-116,-6 105,1-1,1 1,1-1,0 1,1-1,0 1,1 0,1 0,1 0,4-12,17-21,3 1,1 1,2 1,2 2,1 2,31-27,-38 31,-19 20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4:11.7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75 37,'34'-36,"-33"36,-1 0,1 0,0 0,-1 0,1 0,0 0,0 0,-1 1,1-1,0 0,-1 0,1 1,-1-1,1 0,0 1,-1-1,1 1,-1-1,1 1,-1-1,1 1,-1-1,1 1,-1 0,0-1,1 1,-1-1,0 1,1 0,-1-1,0 1,0 0,0-1,0 1,0 0,0 0,1-1,-2 1,1 0,0-1,0 1,0 0,0 0,0-1,-1 1,1 0,0-1,0 1,-1 0,1 1,1 58,-3 1,-3-1,-2 0,-3 0,-5 11,-12 79,12-43,4 0,3 82,-11-66,16-117,1-9</inkml:trace>
  <inkml:trace contextRef="#ctx0" brushRef="#br0" timeOffset="1529.619">1111 134,'-2'-3,"0"-1,0 1,-1 0,1 0,-1-1,0 2,0-1,0 0,0 0,0 1,-1 0,1 0,-1 0,1 0,-1 0,0 1,0-1,0 1,0 0,0 0,0 1,0-1,0 1,0 0,0 0,0 0,-2 1,-41 1,0 2,1 2,0 2,0 2,1 2,0 2,1 2,1 2,1 2,-33 20,-24 7,44-23,1 3,1 2,1 2,-35 30,86-61,1 0,-1 0,1 0,-1 0,1 0,-1 1,1-1,-1 0,0 0,1 1,-1-1,1 0,0 1,-1-1,1 0,-1 1,1-1,0 1,-1-1,1 1,0-1,-1 1,1-1,0 1,-1-1,1 1,0-1,0 1,0-1,0 1,0 0,0-1,0 1,0-1,0 1,0 0,0-1,0 1,0-1,0 1,0-1,1 1,-1-1,0 1,0-1,1 1,-1-1,0 1,1-1,-1 1,0-1,1 1,-1-1,1 0,-1 1,1-1,39 8,-20-6,109 25,-2 7,-1 4,-2 6,33 21,38 15,-182-69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6.6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24 1,'2'0,"0"0,0 0,1 0,-1 0,0 0,0 0,1 1,-1-1,0 1,0 0,0 0,0 0,0 0,0 0,0 0,0 1,0-1,-1 1,1-1,0 1,-1 0,1 0,-1 0,1 0,-1 0,0 0,0 0,0 0,0 1,0-1,0 0,-1 1,1-1,-1 0,1 2,3 32,-1 1,-1-1,-2 1,-1-1,-1 1,-2-1,-2 0,0 0,-3 2,2-4,-6 39,-1-5,3 0,2 1,4 1,1 26,6-24,-2-73,0 1,0 0,0-1,0 1,0-1,0 1,1 0,-1-1,0 1,0 0,0-1,1 1,-1 0,0 0,0-1,1 1,-1 0,0 0,1-1,-1 1,0 0,1 0,-1 0,0 0,1 0,-1-1,0 1,1 0,-1 0,1 0,-1 0,0 0,1 0,-1 0,0 0,1 1,-1-1,0 0,1 0,-1 0,0 0,1 0,-1 1,0-1,1 0,-1 0,0 1,0-1,1 0,-1 1,2-4,17-29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1:18.849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51 243,'-1'-4,"1"0,-1 0,1 0,-1 0,0 0,-1 0,1 0,-1 0,1 1,-1-1,0 0,-1 1,1 0,0-1,-1 1,0 0,0 0,0 0,0 1,0-1,-1 1,1 0,-1-1,11 57,124 220,36 177,-167-450,0 0,1 1,-1-1,0 1,1-1,-1 1,1-1,-1 0,1 1,0-1,0 0,-1 0,1 1,0-1,0 0,0 0,0 0,1 0,-1 0,0 0,0-1,0 1,1 0,-1 0,0-1,1 1,-1-1,1 0,-1 1,1-1,-1 0,1 0,-1 0,0 0,1 0,-1 0,1 0,-1 0,1 0,-1-1,1 1,-1-1,0 1,1-1,-1 0,0 1,1-1,-1 0,0 0,0 0,0 0,0 0,0 0,0 0,0 0,0 0,33-45,-3-2,-1-1,-3-1,-2-1,2-10,180-490,-187 491,-6 18</inkml:trace>
  <inkml:trace contextRef="#ctx0" brushRef="#br0" timeOffset="497.09">1234 219,'43'-42,"-36"66,-59 160,23-103,12-31,3 1,1 0,3 1,3 0,1 1,3 0,2-1,5 39,-4-85,-1 0,1 0,1 0,-1 0,1 1,0-1,1 0,0-1,0 1,0 0,0 0,1-1,0 1,0-1,0 0,1 0,0 0,0-1,0 1,0-1,1 0,0 0,-1 0,2-1,-1 0,0 0,1 0,-1 0,1-1,0 0,0 0,0-1,0 0,0 0,0 0,0 0,0-1,0 0,0-1,0 1,0-1,0 0,4-2,9-8,-2 0,1-1,-2-1,0-1,0 0,-1-1,-1-1,0 0,-2-1,0 0,4-9,-3 9,10-13,-2-1,-1 0,-1-2,-2 0,-1-1,-2 0,-1-2,-1 1,-3-2,-1 1,-1-1,-2 0,-2-1,-1-27,-5 48,0 1,-1 0,-1-1,0 2,-1-1,-1 1,-1 0,0 0,0 0,-2 2,0-1,0 1,-1 0,-1 1,0 1,-1 0,0 0,-1 1,0 1,0 0,-1 1,0 1,0 0,-1 1,0 1,0 0,0 1,-1 1,-6-1,-154 5,97 38,37-1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7.9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79 29,'-1'-2,"-1"1,1-1,-1 0,0 1,1-1,-1 1,0 0,0-1,0 1,0 0,0 0,0 0,0 1,0-1,0 0,0 1,0 0,-1-1,1 1,0 0,0 0,0 1,-2-1,-3 0,-8-2,6 2,21-3,-2-1,-10 5,0-1,0 0,0 1,0-1,0 1,0-1,0 0,0 1,0-1,1 0,-1 1,0-1,0 0,0 1,0-1,0 0,1 1,-1-1,0 0,0 1,1-1,-1 0,0 0,0 1,1-1,-1 0,0 0,0 1,1-1,-1 0,0 0,1 0,-1 0,0 0,1 0,-1 0,0 0,1 0,-1 0,0 0,1 0,-1 0,0 0,1 0,-1 0,0 0,1 0,-1 0,0 0,1-1,-1 1,0 0,1 0,-1 0,0-1,1 1,-3 3,0 0,0 0,1 0,-1 0,1 1,0-1,0 1,0-1,0 1,0-1,1 1,-1 0,1-1,0 1,0-1,0 1,1 0,-1-1,1 1,0 0,13-16,-6-5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54:50.65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131 17,'0'-16,"-10"156,-8 1,-43 124,33-132,15-55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54:51.35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120 70,'-31'29,"28"-28,0 0,0 1,0-1,1 1,-1-1,1 1,0 0,-1 0,1 0,0 0,1 0,-1 0,1 0,-1 0,1 0,0 1,0-1,0 0,1 1,-1-1,1 0,0 1,0-1,0 0,1 1,-1-1,1 0,-1 1,1-1,1 0,-1 0,0 0,1 1,-1-1,1 0,0 0,0 0,0-1,1 1,-1 0,1 0,1 0,-1 0,1 0,-1-1,1 1,0-1,0 1,0-1,0 0,0 0,0 0,0 0,1-1,-1 1,0-1,1 1,-1-1,1 0,-1 0,1-1,-1 1,0 0,1-1,-1 0,0 0,0 0,1 0,-1 0,0 0,2-2,4-1,0-1,0 0,0-1,-1 1,-1-1,0 0,0-1,0 0,-1 1,2-4,-4 4,1 1,-2 0,1-1,-1 1,0-1,-1 0,0 0,0 0,-1 0,0 0,-1-1,0 1,0 0,-1-1,-1 1,0-2,-3 6,-1-1,0 1,0 0,0 0,-1 0,1 1,0-1,-1 1,0 0,0 0,1 0,-1 1,0-1,0 1,0 0,0 0,0 0,0 0,0 1,0 0,1 0,-1 0,0 0,1 0,-1 1,0 0,-6-1,-1 1,1 1,-1-1,1 1,1 1,-1-1,1 2,-1-1,2 1,-1 0,1 0,0 0,1 1,0 0,-4 4,12-9,0-1,1 1,-1 0,0 0,0-1,0 1,1 0,-1 0,1 0,-1 0,1-1,-1 1,1 0,0 0,0 0,0 0,0 0,0 0,0 0,0 0,0 0,0 0,0-1,1 1,-1 0,1 0,-1 0,1 0,0 0,-1-1,1 1,0 0,0 0,0-1,0 1,0 0,0-1,0 1,0-1,0 1,0-1,0 1,1-1,-1 1,0-1,0 0,1 1,-1-1,1 0,-1 0,0 0,74-1,-57-4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54:49.11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26 72,'79'-72,"-79"73,0-1,0 0,1 0,-1 1,0-1,0 0,0 1,0-1,1 0,-1 0,0 1,0-1,1 0,-1 0,0 0,1 1,-1-1,0 0,1 0,-1 0,1 0,-1 1,0-1,1 0,-1 0,1 0,-1 0,0 0,1 0,-1 0,1 0,-1 0,1 0,-1 0,1 0,-1 0,0 0,1 0,-1 0,1 0,-1 0,1 0,-1 0,0-1,1 1,-1 0,0 0,1 0,-1 0,0-1,1 1,-1 0,0 0,1-1,-1 1,0 0,0 0,1-1,-1 1,0 0,0 0,0-1,1 33,-1-26,-25 256,-3 117,-9 31,6-255,28-140,2-3</inkml:trace>
  <inkml:trace contextRef="#ctx0" brushRef="#br0" timeOffset="509.861">222 558,'4'-11,"2"-4,-1 0,-1-1,-1 1,-1-1,-1 0,-1 1,-1-1,-1 0,-4-13,-9 9,13 19,1-1,-1 1,0-1,1 1,-1-1,1 0,0 0,0 1,0-1,0 0,0 0,1 0,-1 0,1 0,0 0,0 1,0-1,0 0,0 0,1 0,-1 0,1 0,0 0,0 0,0 1,0-1,0 0,1 0,0 0,11-6,0 0,0 1,1 0,0 0,1 1,0 0,1 1,0 0,0 1,0 0,1 1,0 0,0 0,0 1,1 1,-1 0,6 0,-17 2,1-1,-1 1,0 0,0 0,0 0,0 1,0 0,0-1,-1 1,1 0,-1 1,0-1,0 1,0-1,0 1,-1 0,1 0,-1 0,-1 1,1-1,-1 1,1-1,-2 1,1 0,-1 0,1 0,-2 0,1 0,-1 0,1 1,11 132,-13-134,-1 17,-1 0,-1 0,-1 0,-2-1,0 1,-3-1,0 0,-2 0,-1-1,-1 0,-2 0,0-1,-2 0,0-1,-10 6,15-13,2-1,0-1,-1 1,0-1,0 0,-1-1,-1 0,0 0,-10 3,0-2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54:46.34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1186 553,'80'-77,"-54"51,-17 18,0 0,-1-1,-1 0,0 0,0 0,-1 0,-1-1,-1 1,0-2,7-25,-7 29,-1 0,-1 0,1 0,-2 0,1-1,-1 1,-1 0,0-1,-1 1,0 0,-1 0,0 0,0 0,-1 0,-1 0,0 0,0 0,-3-2,-15-7,-2 0,0 1,-2 1,0 0,-2 1,0 1,-1 1,-1 0,0 2,-1 0,0 1,-1 2,-1 0,-29-3,30 4,-1 1,1 1,-1 0,0 2,0 0,0 2,0 0,0 2,1 0,-1 1,1 2,1 0,0 1,-24 7,33-7,0 0,1 0,0 2,1 0,0 0,1 1,1 1,0 0,2 0,0 1,0 0,2 1,1 1,0-1,1 1,1 0,2 1,0 0,1 0,1 0,1 1,-1 9,4-13,1 0,1 0,0 0,2 0,0-1,1 1,0 0,2 0,0 0,1-1,1 0,0 1,2-2,0 1,0 0,2-1,0 0,0 0,2-1,26 14,2-1,1-1,1-2,1-1,2-1,1-1,45 10,72 27,-103-32,-3 2,0 1,49 28,-90-43,-1 0,-1 1,0 0,-1 0,0 1,-2 0,0 0,0 1,-2 0,0 0,-2 0,0 1,-1 0,0 0,-1 2,-1 2,-1-1,-1 1,-1-1,-1 1,-1 0,-1-1,-2 1,0-1,-2 1,-1-1,0 0,-2-1,-1 1,-1-1,-1 0,-1-1,0 0,-2 0,-14 9,-1-3,-1-1,-1-2,-2 0,0-1,-2-1,0-1,-2-1,0-2,-1 0,-1-2,0 0,-1-2,0-1,-1-2,1 0,-1-2,-28 0,-117-7,114-20,33 1</inkml:trace>
  <inkml:trace contextRef="#ctx0" brushRef="#br0" timeOffset="1248.219">2025 229,'39'-31,"-38"30,1 0,-1 0,0 1,1-1,-1 0,1 0,-1 1,1-1,0 1,-1-1,1 1,0-1,0 1,-1 0,1 0,0-1,0 1,0 0,0 0,0 0,-1 0,1 0,0 1,0-1,0 0,-1 1,1-1,0 0,0 1,-1-1,1 1,-1 0,1-1,0 1,-1 0,0 0,1 0,-1-1,0 1,0 0,0 0,0 0,0 0,29 52,-21 3,-3 1,-4 0,-6 27,3-73,-27 424,29-300,-1-121</inkml:trace>
  <inkml:trace contextRef="#ctx0" brushRef="#br0" timeOffset="1668.274">1901 682,'-193'0,"263"-13,255-42,34-17,-316 63,101-7,-125 17</inkml:trace>
  <inkml:trace contextRef="#ctx0" brushRef="#br0" timeOffset="2212.344">2641 617,'-19'127,"6"-98,2 1,2 0,3 0,1 1,2 0,2-1,2 1,5 16,-4-42,0 1,0-1,0 0,1 1,0-1,1 0,-1 0,2-1,-1 1,1 0,0-1,0 0,1 0,0 0,0 0,1 0,-1-1,1 0,0 0,0 0,1 0,0-1,-1 0,1 0,0 0,0-1,1 1,-1-1,0-1,1 1,5-1,-3 1,0 0,0-1,0 1,0-2,0 1,0-1,-1 0,1 0,0-1,-1 0,1-1,-1 1,0-1,0 0,-1-1,0 1,1-1,-2-1,1 1,-1-1,0 0,-1 0,1-1,3-3,0-4,-1-1,0 0,-1 0,-2 0,0-1,-1 0,-1 0,-1 0,-2 0,0 0,-1 0,-1-1,-2 1,-2-10,4 23,0-1,-1 1,1 0,-1 0,1 0,-1-1,0 1,-1 0,1 0,-1 0,1 0,-1 0,0 0,0 0,0 1,0-1,0 0,-1 1,1-1,-1 1,0 0,0-1,1 1,-1 0,0 0,-1 0,1 0,0 1,0-1,-1 0,1 1,0 0,-2-1,-57-9,-1 2,0 2,0 1,-1 2,0 2,-38 3,69 1,9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55:05.13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398 23,'-8'1,"0"0,0 0,0 0,0 0,0 1,0-1,1 1,-1 1,1-1,0 1,0 0,0 0,1 0,-1 0,1 1,1 0,-1 0,1 0,0 0,-1 1,3-3,0 1,0-1,-1 0,0 0,0 0,0 0,0 0,0-1,0 1,-1-1,1 0,-1 0,0 0,1 0,-1 0,0-1,0 1,1-1,-1 0,0 0,0 0,0-1,0 1,1-1,-1 1,0-1,1 0,-1 0,-3-2,8 4,1-1,-1 0,1 0,-1 0,1 0,-1 1,1-1,0 0,-1 0,1 0,-1 0,1 0,-1 0,1 0,0 0,-1 0,1 0,-1 0,1 0,-1 0,1 0,0-1,-1 1,1 0,-1 0,1 0,-1-1,1 1,-1 0,1 0,-1 0,0-1,1 1,-1 0,0-1,1 1,-1 0,0-1,1 1,-1 0,0-1,0 1,0 0,1-1,-1 1,0-1,0 1,0 0,0-1,0 1,0 0,0-1,0 1,0-1,0 1,-1 0,1-1,0 1,0 0,0-1,-1 1,1 0,0-1,-1 1,1-1,2 3,1-1,-1 1,0 0,0-1,0 1,0 0,0 0,-1-1,1 1,-1 0,0 0,1 0,-2 1,1-1,0 0,-1 0,1 0,-1 0,0 0,0 1,0-1,0 0,-1 0,1 0,-1 0,-1 2,2-4,0-1,0 1,0 0,0-1,1 1,-2 0,1-1,0 1,0-1,0 1,0 0,0-1,0 1,0 0,-1-1,1 1,0 0,0 0,-1-1,1 1,0 0,-1-1,1 1,-1 0,1 0,0 0,-1-1,1 1,-1 0,1 0,-1 0,1 0,-1-1,1 1,-1 0,1 0,-1 0,1 0,-1 0,1 0,-1 0,1 0,-1 0,1 0,-1 0,1 0,-1 0,1 0,-1 0,1 1,-1-1,1 0,-1 0,1 0,-1 0,1 1,-1-1,1 0,0 0,-1 1,1-1,0-6,1 0,1 0,-1 0,2 0,-1 0,1 0,1 0,-1 1,2-1,-1 1,1 0,0-1,1 2,0-1,0 0,0 1,1-1,0 1,0 1,1-1,0 1,0-1,0 1,0 1,1-1,7-1,-13 4,-1-1,1 0,0 1,-1-1,1 1,0 0,0-1,0 1,0 0,0 0,-1 1,1-1,0 0,0 0,0 1,-1-1,1 1,0 0,-1-1,1 1,0 0,-1 0,0 0,1 0,-1 1,0-1,0 0,0 0,0 1,0-1,-1 1,1-1,-1 1,1 0,-1-1,0 1,0 0,0 0,0 0,0-1,-1 1,1 0,-1 0,0 0,0 1,-5 89,4-89,1-1,-1 1,0-1,0 0,-1 1,1-1,-1 0,1 0,-1 0,0 0,0 0,-1 0,1 0,-1 0,1 0,-1-1,0 1,0-1,0 1,0-1,-1 0,1 0,0 1,-1-2,1 1,-1 0,0 0,1-1,-1 1,0-1,1 0,-1 0,0 0,0 0,1 0,-1-1,0 1,0-1,-1 0,-106-14,110 15,-1 1,0-1,1 0,-1 0,1 0,-1-1,1 1,-1 0,1 0,-1 0,1-1,-1 1,1-1,0 1,-1 0,1-1,0 0,-1 1,1-1,0 1,0-1,0 0,0 0,0 1,0-1,0 0,0 0,1 0,-1 0,0 0,1 0,-1 0,1 1,0-1,-1 0,1 0,0 0,0 0,0 0,0 0,0-1,0 1,0 0,1 1,-1-1,0 0,1 0,-1 0,1 0,0 0,-1 0,1 0,0 0,1 0,6-2,1 1,-1 1,1-1,-1 1,1 0,0 0,0 0,0 1,0 0,0 0,0 1,0-1,0 1,0 1,-1-1,1 1,-1 0,1 0,-1 0,7 4,-1 0,-1 0,0 1,0 1,-1-1,-1 1,0 0,0 1,-1 0,-1 0,0 1,-1-1,-1 1,0 0,-1 0,-1 1,3 9,2 8,-3 0,-1 0,-2 0,-2 0,-2 1,-2 1,-3-1,-1 1,-2-1,-3 0,-1 0,-2-1,-2 0,-2 0,-2-1,-1-1,-5 2,-62 49,-26-3,-27 12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55:06.0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449 0,'-28'13,"20"-9,0 0,1 0,-1 0,1 1,0 0,1 0,-1 0,2 0,-1 1,1-1,0 1,1 0,0 0,1 0,0 0,-1 2,-8 11,-67 117,9 2,-39 138,107-272,-12 30,2 1,2 0,2 0,3 0,3 1,1 5,3-37,0-1,0 1,0-1,1 1,0-1,0 0,0 0,0 0,1 0,0 0,0-1,0 1,0-1,1 1,0-1,-1 0,1 0,0 0,1-1,-1 1,0-1,1 0,-1 0,1 0,-1 0,1-1,0 1,-1-1,1 0,0 0,0 0,2-1,50-5,61-30,26-17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55:06.52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125 278,'-20'0,"16"-1,1 1,0-1,-1 1,1 0,0 0,-1-1,1 1,0 1,-1-1,1 0,-1 1,1-1,0 1,0-1,-1 1,1 0,0 0,0 0,0 0,1 0,-1 1,0-1,1 1,-1-1,1 1,-1-1,1 1,0 0,0 0,1 0,-1 0,0 0,1 0,-2 4,1 1,1-1,0 0,0 0,1 1,0-1,1 0,0 1,0-1,1 0,0 1,1-1,0 0,0 0,1-1,0 1,1 0,0-1,0 0,1 1,0-1,0-1,1 1,0-1,0 1,1-1,0-1,0 1,0-1,0 0,1 0,0 0,0-1,0 0,0 0,1 0,-1-1,1 0,-1 0,1-1,0 0,-1 0,1 0,0-1,-1 0,6-1,2-1,0-1,0-1,-1 0,0 0,0-1,-1 0,0-1,0 0,-1-1,-1 0,0 0,-1-1,0 0,-1 0,0-1,-2 1,1-2,-2 1,0-1,-1 0,-1 0,0 0,-2-1,1 1,-2-1,-1 0,0 1,-1-1,-1 0,0 0,-2 0,0 1,-1-1,-1 0,0 1,-2 0,-6-11,9 16,0-1,-1 1,0-1,-1 1,0 0,0 0,-1 0,-1 0,1 1,-1-1,-1 1,1 1,-1-1,-1 1,1-1,-1 1,0 1,0-1,-1 1,0 1,0-1,0 1,0 0,0 0,-1 1,1 0,-5 0,-38 17,-49 59,-22 31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55:07.60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262 1067,'0'-3,"1"-1,0 1,1 0,-1 0,1 0,0 0,0 0,0 0,0 1,1-1,0 0,0 1,0-1,0 1,1 0,-1-1,1 1,0 0,0 1,4-3,33-21,-27 10,-1-2,-1 1,-1-1,-1 0,-1 0,-2-1,0 1,-2-1,-1 0,-1-1,14-41,46-159,-144 438,45-135,-318 732,312-689,21-50</inkml:trace>
  <inkml:trace contextRef="#ctx0" brushRef="#br0" timeOffset="6835.517">508 759,'19'-34,"-12"-61,-4 90,0 1,1 0,0-1,0 1,1 0,0 0,0 1,0-1,1 1,0-1,-1 1,2 0,-1 1,1-1,-1 1,1 0,0 0,0 0,1 0,-1 1,0 0,1 0,-1 0,1 1,1-1,68-6,1 1,-1 3,1 2,40 4,-4-2,-88-1,-9-1,-1 1,1 0,0 0,0 1,-1 1,1 0,-1 0,0 1,0 0,0 1,0 0,-1 1,2 0,-14-3,0 0,0 0,0 1,0-1,0 0,-1 1,0-1,0 1,0-1,0 1,0 0,-1 0,0-1,0 1,0 0,0 0,-1 0,1 0,-1 0,0 0,-1-1,1 1,-1 0,0 0,0 0,0 0,0-1,-1 1,0 0,0-1,-1 2,-81 76,-28-7,-5-3,-4-4,-130 54,-87 13,112-57,127-52,138-19,1 1,0 2,-1 0,0 1,-2 2,0 0,0 2,-2 1,0 0,17 11,93 47,-5 3,98 69,-35-19,-54-45,-129-73</inkml:trace>
  <inkml:trace contextRef="#ctx0" brushRef="#br0" timeOffset="7890.999">1938 1585,'49'-27,"28"-2,-2-2,-3-1,-1-3,-3-2,54-38,-98 59,-1-1,-1 0,-1-1,-2-1,0 0,-2-1,12-19,-28 38,1-1,0 0,-1 1,1-1,-1 0,0 0,0 0,0 0,0 0,0 0,-1 0,1 0,-1 0,0 0,0 0,0 0,-1 0,1 0,-1 0,1 0,-1 0,0 0,0 0,0 1,-1-1,1 0,-1 0,1 0,-1 1,0-1,0 1,0-1,0 1,-1-1,1 1,0 0,-1 0,0 0,1 0,-1 0,0 0,0 0,0 0,-2 0,-19 0,1 0,-1 0,1 2,-1 0,1 0,0 2,0 0,0 0,0 2,1 0,0 0,1 1,-1 1,2 1,-17 7,-20 11,1 2,3 2,1 1,3 1,1 2,1 3,28-21,1 1,1 0,2 0,0 1,2 0,1 0,1 1,2 0,1 0,1 1,1 0,2 0,1 0,2 0,0 2,2-16,0 1,1 0,0-1,0 1,1-1,1 1,-1-1,2 0,-1 0,1 0,1 0,-1 0,1-1,1 0,0 1,0-2,0 1,1-1,0 1,1-1,-1-1,1 1,0-1,0 0,1 0,-1-1,1 0,2 1,43 6,1-1,0-1,1-3,0 0,0-3,0-1,30-3,-86 3,72-3,1-2,-1-2,0-2,-1-3,-1-1,-1-2,-1-3,25-9,-75 22,-1-1,-1 0,0-1,0 0,-1-1,0 0,-1-1,0 0,-2 0,1-1,-2-1,0 1,-1-1,0 0,-1-1,-2 0,1 0,-2 0,-1 0,0-1,-1 0,-1 0,-1 0,1-12,-6 22,1 1,-1-1,0 1,0-1,0 1,-1-1,1 1,-1 0,0-1,0 1,0 0,0 0,0 1,-1-1,1 0,-1 1,0-1,0 1,0 0,0 0,0 0,0 0,0 0,-1 1,1-1,0 1,-1 0,1 0,0 0,-1 0,1 0,0 1,-1-1,1 1,0 0,0-1,0 2,-1-1,-21 0,7-1,1 1,-1 0,0 1,1 0,0 1,0 1,0-1,0 2,1 0,0 0,1 1,0 0,0 1,1 0,0 1,1 0,0 1,1 0,0 1,1-2,1 0,0 1,2 1,-1-1,2 1,0 0,0 0,2 0,0 1,1 0,-2 6,6-15,1 0,0-1,0 1,0-1,0 1,1 0,-1-1,1 1,-1 0,1-1,0 1,0-1,0 1,0-1,0 1,1-1,-1 1,0-1,1 0,0 0,0 1,-1-1,1 0,0 0,0 0,1 0,-1 0,0-1,0 1,1 0,-1-1,0 1,1-1,-1 1,1-1,-1 0,1 0,-1 0,1 1,-1-2,2 1,109-8,-77 0,-1-1,0-1,-2-1,1-2,-2 0,-1-1,18-10,86-36,-129 57,0 0,0 0,0 1,1 0,0-1,-1 2,1-1,0 0,0 1,1 0,-1 0,0 0,0 1,1-1,-1 1,1 0,-1 1,0-1,1 1,-1 0,0 0,0 1,0-1,0 1,0 0,-1 0,1 1,-1-1,0 1,0 0,2 1,10 14,-1 1,-1-1,-1 2,-2 0,-1 0,-2 0,-1 1,5 20,-11-33,13 44,-12-33</inkml:trace>
  <inkml:trace contextRef="#ctx0" brushRef="#br0" timeOffset="9862.201">4429 1325,'-28'-33,"27"30,0 1,0-1,0 1,-1 0,1 0,-1-1,0 1,0 0,0 0,-1 0,1 0,-1 0,1 1,-1-1,0 0,0 1,0-1,0 1,0 0,-1 0,1 0,-1-1,-12 1,0-1,0 1,-1 0,1 1,0 1,0 0,0 0,0 1,0 0,0 0,1 2,0-1,0 1,0 1,0-1,1 2,0-1,1 1,0 1,1-1,0 2,0-1,1 1,0 0,2 0,-1 1,1 0,0 2,-2 1,1 1,2 0,0 1,1-1,0 1,2 0,1 0,0 0,2 0,1 1,0-1,1 0,4 15,-2-20,0 1,1-1,0 1,1-1,1 0,0 0,1 0,1 0,0-1,0 0,2 0,-1 0,1 0,1-1,0 0,1 0,0-1,0 0,1 0,13 4,2-3,0 0,1-1,0-1,1-1,0 0,0-2,0 0,0-1,0-1,1-1,-1 0,0-1,28-6,-13 0,0-2,-1-1,-1-1,-1-1,0-1,-2-2,-1-1,-1 0,-1-2,-1-1,-2-1,-1 0,13-13,-16 4,-2 1,-2-2,-2-1,-2 0,-3 0,-1-1,-3-1,-2 0,-2 0,-3 0,-2-1,-1-14,10-29,-5-11,-10 89,-1-1,1 1,-1-1,1 1,-1-1,0 1,1-1,-1 1,0 0,1 0,-1 0,0 0,0 0,1 0,-1 0,0 0,0 0,1 0,-1 0,0 1,1-1,-1 0,0 1,1-1,-1 1,1-1,-1 1,1 0,0-1,-1 1,1 0,0 0,0 0,0 0,0-1,0 1,0 0,0 0,0 0,0 0,1 1,-1-1,0 0,-20 21,1 1,2 0,2 1,1 0,1 0,3 1,0 1,3-1,1 1,2 0,2 0,2 1,-4 257,4-282,1-1,-1 0,1 1,0-1,0 1,0-1,0 1,0-1,0 1,1-1,-1 0,1 1,0-1,-1 1,1-1,0 0,0 0,0 1,1-1,-1 0,0 0,1 0,-1 0,1 0,-1 0,1 0,0 0,0 0,0 0,0 0,0-1,0 1,0-1,0 1,0-1,0 1,0-1,0 0,0 0,1 0,-1 0,0 0,0 0,1 0,-1 0,0 0,0-1,0 1,0 0,0-1,2 0,7-3,0 1,0-2,-1 1,1-1,-1 0,-1 0,0-1,0 0,0 0,6-7,-10 8,1 0,0 0,0 0,0 0,1 1,0 0,1 0,-1 0,1 1,0-1,1 1,-1 1,1-1,0 1,-1 0,2 0,-1 0,0 1,6 0,-8 0,1 0,-1 1,0 0,0 0,1 0,-1 0,0 1,0 0,0 0,0 0,0 1,0-1,0 1,-1 0,1 0,-1 1,0-1,0 1,0 0,-1 0,1 0,-1 1,0-1,-1 1,1 0,-1 0,0 0,0 0,10 16,-12-13,0 0,1-1,1 0,0 0,0 1,0-2,1 1,1 0,0-1,0 1,0-1,1 0,0 0,1-1,-1 1,1-1,1 0,-1-1,1 1,0-1,0 0,0-1,1 1,0-1,0 0,-1-1,12 1,-4-5,-1 0,1-1,-1 0,0-1,0 0,-1-1,0 0,0-1,-1 1,-1-2,0 1,0-2,-1 1,-1-1,0 0,5-6,-3 5,47-37,-3-1,-3-2,-3-2,-1-5,-41 46,0 1,-1-1,-1 0,0 0,-1 0,-1-1,-1 1,-1-1,0 0,-1 0,-1 0,-1 0,0-2,-1 12,0 1,0-1,0 0,0 1,0-1,0 0,-1 1,1-1,-1 1,0-1,0 1,1 0,-1-1,-1 1,1 0,0 0,0 0,-1 0,1 0,-1 0,1 1,-1-1,1 0,-1 1,0 0,1-1,-1 1,0 0,0 0,0 0,1 0,-1 0,-2 0,-92 14,73-2,0 1,1 0,1 1,1 1,1 0,1 0,1 2,1-1,1 1,2 1,0 0,2 0,1 1,1 0,0 4,-1-4,-7 10,1 1,2 0,3 1,1 0,3 0,1 1,2 9,5-37,0 0,0 0,1 0,0 0,0 0,0 0,1 0,0-1,0 1,0 0,1-1,0 1,0-1,0 1,1-1,-1 0,1 0,0 0,1 0,-1-1,1 1,0-1,0 1,0-1,0 0,1-1,-1 1,1-1,0 1,-1-1,1 0,0 0,0-1,2 1,47 4,1-1,-1-3,1 0,0-3,-1 0,1-3,26-5,115-15,-3-7,-2-5,-2-5,-4-6,-2-4,-5-7,137-60,-229 84,-2-3,-3-3,-3-1,17-16,-62 36,-2-1,-2-1,-1 0,-2-2,-2 0,-2-1,-1-1,-2 0,-2-1,4-11,-5-13,-4-1,-3 0,-4-1,-3 1,-4-1,-4 1,-3 0,-4 0,-3 0,-14-24,-35-82,64 159,0 0,0-1,-1 1,1 0,-1 0,1-1,-1 1,0 0,0 0,0 0,0-1,0 1,0 0,0 0,0 0,-1 0,1 0,-1 1,1-1,-1 0,1 0,-1 1,0-1,1 0,-1 1,0-1,0 1,0 0,0-1,0 1,0 0,0 0,1-1,-1 1,0 0,0 1,0-1,0 0,0 0,0 0,0 1,0-1,0 1,0-1,1 1,-1-1,0 1,0 0,1-1,-1 1,1 0,-18 12,2 1,0 0,2 1,0 0,2 1,0-1,-6 14,17-26,-142 245,119-197,4 1,3 0,4 1,3 0,3 1,5-1,2 1,7 22,-6-75,0 1,0-1,1 1,-1-1,0 0,1 1,-1-1,1 1,0-1,0 0,0 1,0-1,0 0,0 0,0 1,1-1,-1 0,0 0,1 0,0 0,-1 0,1 0,0 0,0-1,0 1,0 0,0-1,0 1,0 0,0-1,0 0,0 1,0-1,1 0,-1 0,0 0,0 0,1 0,-1 0,0 0,0 0,0-1,1 1,-2-1,0-1,-1 1,1 0,0 0,-1-1,1 1,-1 0,1-1,-1 1,0-1,0 1,0 0,0-1,0 1,-1 0,1-1,-1 1,1 0,-1-1,0 1,0 0,0 0,0-1,0 1,0 0,0 0,0 0,-1 0,1 0,-1 0,1 0,-1 0,0 0,1 1,-1-1,0 0,0 1,0-1,0 1,0-1,-12-4,0 0,0 0,-1 1,0 0,0 0,0 1,-1 1,1 0,-1 0,0 1,0 0,0 1,0 0,0 1,0 0,0 0,0 1,1 1,0 0,-1 0,1 1,1 0,-1 1,1 0,-3 2,-38 17,2 2,2 1,2 2,1 1,3 2,2 0,2 2,2 2,3 0,-16 23,12-1,38-57,1 1,1-1,-1 1,0-1,0 1,1 0,0-1,-1 1,1 0,0 0,0-1,0 1,1 0,-1-1,1 1,-1 0,1-1,0 1,0-1,0 1,0 0,0-1,1 0,-1 1,1-1,-1 1,1-1,0 0,0 0,0 0,0 0,0 0,0 0,2 1,15 1,2 0,-1 0,0-2,1 1,0-2,-1 0,1 0,6-2,2 1,9 1,1-2,-1-2,0 0,0-1,0-1,-1-2,-1 0,0-2,-1 0,0-2,30-13,-40 14,-1 0,0-1,-1-1,-1 0,-1-1,-1-1,-1 0,4-6,16-39,-33 88,-7 44,-5-1,-17 59,1 57,22-142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55:19.09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579 1090,'-22'65,"3"-10,11-68,5-62,4 0,12-42,-5 45,23-235,-36 305,-3 20,6-13,-83 203,14 1,-13 127,73-282,4 0,4 1,4 23,0-72,-1 1,1-1,1 1,0-1,0 1,1-1,0 0,1 1,0-1,1 0,-1-1,2 1,-1-1,1 1,1-1,-1 0,1 0,1-1,-1 1,1-1,0 0,0-1,1 1,0-1,0 0,5 1,29 2,1-2,-1-1,1 0,0-3,0 0,0-2,-1-1,1-1,-1-1,0-2,-1-1,36-10,4 1,-2-2,0-2,61-25,-47 16,263-87</inkml:trace>
  <inkml:trace contextRef="#ctx0" brushRef="#br0" timeOffset="514.635">579 556,'-9'0,"-6"0,7 0,13-3,15-1,12-2,13-3,12-3,8-2,11-1,100-13,21 0</inkml:trace>
  <inkml:trace contextRef="#ctx0" brushRef="#br0" timeOffset="891.566">283 1171,'-35'20,"0"-1,-2-1,-1-1,-1-1,-10 2,5 9,43-26,1-1,-1 1,1-1,-1 1,1 0,-1-1,1 1,0-1,-1 1,1 0,0-1,0 1,0 0,0-1,0 1,0 0,0-1,0 1,0 0,1-1,-1 1,0-1,0 1,1 0,-1-1,1 1,-1-1,1 1,-1-1,1 1,0 0,-1-1,1 0,0 1,0-1,-1 1,1-1,0 0,0 1,0-1,0 0,0 1,0-1,-1 0,1 0,0 0,0 0,0 0,0 0,0 0,0 0,0 0,0 0,0 0,0 0,0 0,0 0,27 0,1-1,-1 0,0-2,-1 0,1-1,-1-1,0 0,17-6,-30 8,236-50,-69 15</inkml:trace>
  <inkml:trace contextRef="#ctx0" brushRef="#br0" timeOffset="2555.13">1860 1220,'0'-1,"0"1,0 0,0-1,0 1,1-1,-1 1,0 0,0-1,0 1,1-1,-1 1,0 0,1-1,-1 1,0 0,1-1,-1 1,1 0,-1 0,0-1,1 1,-1 0,1 0,-1-1,1 1,0 0,-1 0,1 0,-1 0,1 0,0-1,-1 1,1 0,-1 0,1 0,0 0,-1 0,1 0,-1 0,1 0,-22-23,-23-46,43 60,1-1,1 1,1 0,0-1,0 1,1 0,1 0,1 0,0 0,0 1,1-1,1 1,0 0,1 0,0 0,1 1,0 0,1 0,0 0,5-1,3-3,1 1,0 0,1 1,1 1,0 0,1 0,0 2,0 0,1 0,1 2,16-3,-19 4,0 1,0 1,1 0,-1 1,1 0,-1 1,0 1,20 2,-35-2,-1-1,0 1,0 0,0-1,0 2,0-1,0 0,-1 1,0-1,1 1,-2 0,1 0,0 0,-1 0,0 0,0 0,0 1,-1-1,0 1,0-1,0 1,-1 0,1-1,-1 2,7 97,-9-82,1-4,-1 0,-1 0,-1 0,-1 0,-2 0,0 0,-1-1,-2 1,0-1,-2-1,-7 9,2-5,-53 39,68-57,0 0,0 1,0-1,0 0,0 0,0 1,0-1,0 0,0 0,0 0,0 0,0 0,-1 0,1 0,0 0,0 0,0-1,0 1,0 0,0 0,0-1,0 1,0 0,0-1,0 1,0 0,0-1,0 1,1-1,-1 1,0-1,0 1,1-1,-1 0,0 1,1-1,-1 0,1 1,0-1,-1 0,1 1,0-1,-1 0,1 1,0-1,0 0,0 0,0 0,-1-38,4 30,0 0,1 0,1 0,0 0,1 1,1-1,0 1,0 0,1 1,1-1,0 1,0 0,1 0,0 1,1 0,0 0,1 0,0 1,0 0,1 1,0 0,0 0,8-1,-2 0,0 1,0 1,1 0,0 1,-1 0,1 1,0 0,0 1,0 1,0 0,0 1,-1 0,1 1,-1 0,0 1,15 4,-23-4,0 0,-1 0,1 0,-1 1,-1 0,1 0,-1 1,-1 0,0 0,0 0,0 1,-2 0,1-1,-1 2,-1-1,0 0,0 1,-1-1,-1 1,2 6,3 16,-3 0,-1 0,-3 0,-1 0,-3 1,2 43,0-71,1-1,0 1,0-1,0 0,1 1,-1-1,1 1,0-1,0 0,0 1,1-1,-1 0,1 0,0 0,-1 1,2-1,-1 0,0-1,1 1,-1 0,1 0,0-1,0 1,0-1,0 1,0-1,0 0,0 0,1 0,-1 0,1 0,-1-1,1 1,0-1,-1 1,1-1,0 0,-1 0,1 0,0 0,0 0,-1-1,1 1,1-1,29-5,-1 0,0-2,-1 0,0-2,-1 0,-1-1,-1-1,0-1,5-4,13-4,141-64,-6-6,-5-4,-8-6,-6-5,116-99,-220 156,-3-1,-4-1,-3-2,-3-2,-5-1,-3 0,-4-2,-4-1,16-54,-29 8,-17 104,-1-1,1 1,0-1,-1 1,1-1,-1 1,1-1,-1 1,0 0,0-1,0 1,0 0,-1 0,1-1,0 1,-1 0,1 0,-1 0,0 0,1 0,-1 0,0 0,0 1,0-1,0 0,0 1,0-1,0 1,0-1,-1 1,1 0,0-1,0 1,-1 0,1 0,0 0,0 0,-1 0,1 1,0-1,0 0,0 1,0-1,-2 1,-93 27,78-18,1-1,0 2,2 0,-1 0,2 1,1 0,0 0,1 1,1 1,1-1,1 1,1 1,0-1,2 1,-4 12,-4 19,3 1,3-1,3 1,3 29,8 362,-50-505,35 56,0 0,-1 0,-1 1,-1 0,0 1,0 0,-2 0,0 1,0 0,-1 0,0 1,-1 1,0 0,-1 1,0 0,0 0,-1 1,0 1,0 0,0 1,0 0,-1 1,1 0,-1 1,-6 1,-6 4,-1 1,1 1,1 1,0 0,1 2,0 0,1 2,1 0,1 1,0 0,2 2,-17 12,39-26,-1 0,1 1,0 0,0-1,0 1,1 0,-1 0,1 0,-1 0,1 0,0 1,0-1,1 0,-1 1,1-1,-1 1,1-1,0 1,1-1,-1 1,1-1,0 1,0 0,0-1,0 1,0-1,1 1,0 0,0-1,0 1,0-1,1 0,0 1,-1-1,1 0,0 1,1-1,-1 0,1 0,-1 0,3 1,25 10,0 0,2-1,0-1,1-2,1 0,0-1,1-1,0-1,0-1,1-1,0-1,1-1,-9 2,0-1,0-1,0-1,1 0,-1-2,0 0,1-1,-1 0,0-2,-1 0,0-1,0-1,0-1,-1 0,0-2,-1 1,-1-2,0 0,19-12,-6-9,-38 45,-115 197,36-52,74-141</inkml:trace>
  <inkml:trace contextRef="#ctx0" brushRef="#br0" timeOffset="3020.942">5930 831,'0'-8,"4"-6,1-3,1-1,-2-1,3 3,0 2,4 0,-1 3</inkml:trace>
  <inkml:trace contextRef="#ctx0" brushRef="#br0" timeOffset="3284.442">5437 1301,'-1'0,"0"1,0 0,0-1,0 1,0 0,0-1,1 1,-1 0,0 0,1 0,-1 0,1-1,-1 1,1 0,0 0,-1 0,1 0,0 0,0 0,0 0,0-1,0 1,0 0,1 0,-1 0,0 0,1 0,-1 0,1-1,-1 1,1 0,0 0,0 0,-1-1,1 1,0 0,0-1,0 1,0 0,0-1,0 1,0-1,0 1,1-1,-1 1,0-1,0 0,1 1,-1-1,1 0,20 9,-15-7,0 1,0-1,0 1,-1 0,1 0,-1 0,-1 0,1 1,-1 0,1 0,-2 0,1 0,-1 0,0 1,0-1,-1 1,0 0,1 1,-3-4,2 5,0 0,0 0,-1 0,-1 0,0 1,0-1,-1 0,-1 1,1-1,-2 0,0 1,-2 4,-44 70,-21 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1:16.554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1332 1492,'-2'-3,"0"1,0 0,-1 0,1 0,0 0,-1 0,0 1,1-1,-1 1,0-1,0 1,0 0,1 0,-1 0,0 1,-1-1,1 1,0 0,0 0,0 0,0 0,0 0,-2 1,1-1,-8-2,-1 0,1-1,0 0,0 0,1-1,-1-1,1 0,0-1,0 0,1 0,-1-1,1-1,1 0,0 0,0-1,0 0,-6-10,-112-184,123 196,-102-219,82 174,23 79,76 426,81 1334,-104-1439,-51-343,0 0,0 1,0-1,0 0,1 1,0-1,0 0,0 0,1-1,0 1,0 0,0-1,0 0,1 1,-1-1,1-1,0 1,0-1,1 1,-1-1,1 0,0-1,-1 1,6 1,32-9,6-10</inkml:trace>
  <inkml:trace contextRef="#ctx0" brushRef="#br0" timeOffset="542.315">617 1466,'-32'-63,"27"47,0-1,1 1,1-1,1 0,0 0,1 0,1 0,0 0,3-7,-2-18,-1 30,0-1,1 0,1 1,0-1,0 1,2 0,-1 0,2 0,-1 0,2 0,-1 1,2 0,-1 0,2 1,-1 0,1 0,1 1,0 0,0 0,1 1,9-7,17-4,1 2,1 1,0 2,1 1,0 3,1 0,0 3,0 1,0 3,1 1,0 1,12 4,-7-5,0 0,0 2,0 1,0 3,0 2,7 3,-46-7,0 0,0 0,0 1,0 0,0 0,0 0,-1 1,1 0,-1 1,0-1,-1 1,1 0,-1 1,0-1,0 1,0 0,-1 0,0 1,0-1,-1 1,0 0,0 0,-1 0,1 0,-1 0,-1 1,0-1,0 1,0-1,-1 1,0-1,0 1,-1-1,0 1,0-1,-2 3,-9 24,-1-1,-2-1,-2 0,0-1,-2-1,-2-1,0-1,-2 0,-1-2,-1-1,-8 5,-127 126,-8-7,-34 14,149-124,6-7</inkml:trace>
  <inkml:trace contextRef="#ctx0" brushRef="#br0" timeOffset="1209.896">2220 1590,'0'-66,"0"55,0 44,1 483,22-266,-22-229</inkml:trace>
  <inkml:trace contextRef="#ctx0" brushRef="#br0" timeOffset="1659.553">1849 332,'-3'26,"2"0,0 0,1 0,2 0,1 0,0-1,2 1,1-1,1 0,2 0,0-1,1 0,2-1,0 0,1-1,2 0,4 5,-14-21,1 0,0 0,0-1,0 1,1-1,0-1,0 1,0-1,0 0,1-1,-1 0,1 0,0 0,0-1,0-1,0 1,0-1,0 0,1-1,-1 0,0 0,0-1,1 0,-1-1,0 0,0 0,0 0,-1-1,1 0,-1-1,1 0,-1 0,0 0,0-1,-1 0,0 0,1-1,-2 0,1 0,2-3,2-11,0-1,-2 0,0 0,-1 0,-1-1,-2 0,0 0,-1 0,-1-1,-1 1,-1-1,-1 1,-1-1,-3-11,4 18,0 0,-2-1,0 1,0 0,-2 1,0-1,-1 1,0-1,-1 2,-1-1,0 1,-1 0,-1 1,-4-5,11 16,0-1,-1 1,1 0,-1 0,0 0,0 0,0 1,1-1,-1 1,0 0,-1 0,1 0,0 1,0 0,0 0,0 0,0 0,-1 0,1 1,0 0,-3 1,-60 9</inkml:trace>
  <inkml:trace contextRef="#ctx0" brushRef="#br0" timeOffset="4869.985">0 209,'1'-14,"0"0,1 0,0 0,1 1,0-1,1 1,1-1,0 1,1 1,0-1,1 1,1 0,2-3,-9 13,0 1,0-1,0 1,0 0,0-1,0 1,0 0,0 0,1 0,-1 0,0 0,1 0,-1 0,1 0,-1 0,1 1,-1-1,1 1,-1-1,1 1,0 0,-1-1,1 1,0 0,-1 0,1 0,0 0,-1 0,1 1,0-1,-1 0,1 1,-1-1,1 1,0 0,-1 0,0-1,1 1,-1 0,1 0,-1 0,0 0,0 1,1-1,-1 0,0 0,0 1,0-1,-1 1,1-1,0 1,0-1,-1 1,1-1,-1 1,38 94,-37-95,42 218,-30-118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29:41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1074 782,'-28'-60,"19"33,2 0,1-1,-1-27,0 0,-18-163,15 154,3 58,2 20,-2 182,8 771,5-726,26 105,-3-218,-5-64</inkml:trace>
  <inkml:trace contextRef="#ctx0" brushRef="#br0" timeOffset="324.128">561 529,'-94'-61,"-69"-19,-34-14,186 88,1 0,-1-1,1 0,1-1,0 0,0 0,1 0,-4-6,9 11,1 0,0-1,0 1,0 0,1-1,-1 1,1 0,0-1,0 1,1-1,-1 0,1 1,0-1,0 1,1-1,-1 0,1 1,0-1,0 1,1 0,-1-1,1 1,0 0,0-1,0 1,3-2,5-4,1 1,1 0,0 0,0 1,0 1,1-1,1 2,-1-1,1 2,0-1,1 1,-1 1,12-2,51-9,2 3,-1 2,2 4,-1 1,44 5,-67 0,0 3,0 1,-1 2,0 2,-1 2,0 1,43 16,-68-18,-1 1,0 1,-2 0,1 2,-2 0,0 2,-2 0,0 1,-1 1,-1 0,-1 1,-2 1,0 0,9 17,-16-20,-1 1,-1 0,-1 0,-1 1,-2 0,0 0,-1 0,-2 0,0 1,-2-1,0 1,-4 10,-2 3,-2 1,-2-1,-1 0,-3-1,-1 0,-16 22,-18 21,-3-2,-5-2,-4-2,-40 34,61-67,-3-1,-1-1,-36 19,-66 40</inkml:trace>
  <inkml:trace contextRef="#ctx0" brushRef="#br0" timeOffset="805.434">1924 1529,'-18'-8,"13"6,1 0,-1-1,1 1,-1-1,1 1,0-1,0 0,1 0,-1 0,1-1,0 1,-2-3,5 6,0 0,-1 0,1 0,0 1,0-1,0 0,-1 0,1 1,0-1,-1 0,1 0,0 0,-1 0,1 1,0-1,-1 0,1 0,0 0,-1 0,1 0,-1 0,1 0,0 0,-1 0,1 0,0 0,-1 0,1 0,-1 0,1 0,0 0,-1 0,1 0,0 0,-1-1,1 1,0 0,-1 0,1 0,0 0,-1-1,1 1,0 0,0 0,-1 0,1-1,0 1,0 0,0 0,-1-1,1 1,0 0,0-1,0 1,0 0,0 0,0-1,0 1,0 0,0-1,0 1,0 0,0-1,0 1,0 0,0 0,-18 125,14-70,-5 110,9-152</inkml:trace>
  <inkml:trace contextRef="#ctx0" brushRef="#br0" timeOffset="1133.93">2100 862,'-4'-2,"-1"-1,0 1,0-1,0 1,0 1,0-1,-1 1,1-1,-1 1,1 0,-1 0,1 1,-1 0,0-1,1 2,-1-1,0 0,1 1,-1 0,1 0,-1 0,1 0,0 1,-1 0,1-1,0 2,0-1,1 0,-1 1,1 0,-1-1,1 1,0 1,-3 2,-1 3,0-1,1 1,0 1,1-1,0 1,1 0,1 0,-1 0,2 0,0 1,1-1,0 1,1 0,0-1,2 1,0 3,-1-9,1 1,1-1,-1 0,1 0,0 0,1 0,0 0,0 0,0-1,0 1,1-1,0 0,0 1,1-2,-1 1,1 0,0-1,1 1,-1-1,1 0,0 0,0-1,0 0,0 1,0-1,1-1,-1 1,6 0,4-2,0 1,0-2,0 0,0 0,0-2,0 1,-1-1,1-1,-1 0,0-1,-1 0,1-1,-1 0,-1-1,1 0,-2-1,1 0,-1 0,-1-1,0 0,-1-1,0 0,5-7,-11 14,-1 0,1 0,-1-1,0 1,0-1,-1 0,1 0,-1 1,0-1,0 0,-1-1,0 1,1 0,-2 0,1 0,-1-1,0 1,0 0,0-1,-1 1,0 0,0 0,0 0,-1-1,1 1,-1 0,-1 1,1-1,-1 0,1 0,-2 1,1-1,0 1,-1 0,0 0,0 0,-10-3,0 0,-1 1,0 0,0 1,-1 1,1 0,-1 1,0 0,0 0,0 2,0-1,-15 2,16-1,1 1,-1 0,1 0,0 1,0 1,0 0,0 0,1 1,-1 1,1-1,0 2,-2 1,7-3,1 1,-1 0,1 1,1-1,-1 1,1 0,1 1,-1-1,2 1,-1 0,1-1,0 2,0 1,-3 3,-39 73</inkml:trace>
  <inkml:trace contextRef="#ctx0" brushRef="#br0" timeOffset="1493.59">2246 1460,'-1'0,"0"-1,0 0,0 1,0-1,0 0,0 0,1 1,-1-1,0 0,0 0,1 0,-1 0,1 0,-1 0,1 0,0 0,-1 0,1 0,0 0,0 0,0 0,0 0,0 0,0 0,0-1,0 1,0-5,1 1,0-1,1 1,-1-1,1 1,0-1,1 1,0 0,0 0,0 0,1 0,0 0,0 1,0-1,1 1,0 0,0 0,0 0,1 0,0 1,0 0,0 0,0 0,0 0,1 1,0 0,-1 0,1 0,0 1,0 0,0 0,1 0,-1 1,0 0,0 0,0 0,1 1,-1-1,-1 1,0 0,0 0,-1 0,1 1,-1-1,1 1,-1 0,0 0,1 1,-1-1,-1 1,1 0,-1 0,1 0,-1 0,0 1,0-1,-1 1,1 0,-1 0,0 0,-1 0,3 5,2 4,-1 2,0-1,-2 0,0 1,-1 0,1 13,-1 13,-2-1,-3 1,-1 0,-3-1,-11 35,-3-8,-3-1,-23 42,37-94,10-20,322-515,-172 322,-122 171,-4 7</inkml:trace>
  <inkml:trace contextRef="#ctx0" brushRef="#br0" timeOffset="1900.091">3082 1495,'30'-23,"-12"6,-17 18,0 0,0-1,-1 1,1-1,0 1,-1 0,1 0,-1-1,1 1,-1 0,0 0,1-1,-1 1,0 0,0 0,0 0,0 0,0-1,0 1,0 0,0 0,0 0,0 0,0-1,-1 1,1 0,0 0,-1-1,1 2,-22 96,-10 81,34-68,-2-109,1 0,0 1,0-1,0 0,0 1,0-1,1 0,-1 0,1 0,0 0,0 0,0 0,0 0,0 0,1-1,-1 1,1-1,-1 1,1-1,0 0,-1 1,1-1,0-1,0 1,0 0,0 0,0-1,0 1,0-1,1 0,-1 0,0 0,0 0,0 0,0 0,2-1,13-2,0 0,0-2,0 1,-1-2,1 1,-2-2,1 0,-1 0,-1-2,0 1,0-1,-1-1,0 0,-1-1,5-5,0 2,-1 0,-1-1,0-1,-2 0,0 0,-1-1,-1 0,-1-1,-1 0,-2-1,0 1,-1-1,-1 0,-2-1,0 1,-2-1,0 1,-2-17,-2 29,0 0,-1 0,1 0,-2 0,1 0,-1 0,-1 1,1 0,-1-1,-1 1,0 1,0-1,0 1,-1-1,0 1,0 1,0-1,-1 1,0 0,0 1,0-1,-1 1,0 0,1 1,-1 0,-5-1,2 1,0 0,0 0,0 1,-1 0,1 1,0 0,-1 1,1-1,0 2,0 0,-1 0,2 0,-1 2,0-1,1 1,0 0,0 1,0-1,-8 7,11-7,1 1,0 0,1 0,-1 0,1 1,0 0,1 0,-5 6,-18 40,3 9</inkml:trace>
  <inkml:trace contextRef="#ctx0" brushRef="#br0" timeOffset="2167.533">4211 1023,'7'-22,"16"-84,-22 103,-1 1,1-1,-1 1,1-1,-1 0,0 1,-1-1,1 1,0-1,-1 1,0-1,0 1,0-1,0 1,0-1,-1 1,1 0,-1 0,0-1,1 1,-1 0,-1 0,1 0,0 1,-1-1,1 0,-1 1,0-1,1 1,-1 0,0-1,0 1,0 0,0 1,0-1,-1 0,1 1,0-1,-2 1,-3 2,-1 1,1 0,0 0,0 0,0 1,0 0,1 0,0 1,0-1,0 1,1 0,0 1,0-1,1 1,0 0,0 0,1 0,0 1,0-1,1 1,-2 4,-18 38,3 2,3-1,2 2,3-1,3 2,4-1,1 6,3-47,-25 371,17-296,-14 227,23-291</inkml:trace>
  <inkml:trace contextRef="#ctx0" brushRef="#br0" timeOffset="21726.16">3712 1150,'3'0,"7"0,11 0,11 0,10 0,11 0,3 0,-3 0,-2 0,-3 0,-4 0,-3 0,-3 0,-5 0,-4 0,-4 0,-6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2:03.1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456 1,'-1'0,"1"1,0-1,0 0,0 1,0-1,0 1,0-1,0 1,1-1,-1 1,0-1,0 0,0 1,0-1,0 1,1-1,-1 1,0-1,0 0,1 1,-1-1,0 0,1 1,-1-1,0 0,1 1,-1-1,1 0,-1 0,0 0,1 1,-1-1,1 0,-1 0,1 0,-1 0,0 0,1 0,-1 0,1 0,-1 0,1 0,-1 0,1 0,-1 0,1 0,-1 0,0 0,1 0,-1-1,1 1,-1 0,1 0,-1-1,0 1,1 0,-1 0,0-1,1 1,-1 0,0-1,1 1,7 205,-11-128,18 156,10-40,-16-21,-9-170,0-1,0 1,0-1,-1 0,1 1,0-1,-1 1,1-1,-1 1,1-1,-1 0,0 1,1-1,-1 0,0 0,0 0,0 1,0-1,0 0,0 0,-1 0,1-1,0 1,0 0,-1 0,1-1,0 1,-1-1,1 1,-1-1,1 1,-1-1,1 0,-1 0,1 0,-1 0,1 0,-1 0,1 0,-1 0,1 0,0-1,-1 1,1-1,-1 1,1-1,-1 0,-68-35,-173-138,194 138,-61-65,109 101,1-1,-1 1,1 0,0-1,-1 1,1-1,0 1,-1-1,1 0,0 1,-1-1,1 1,0-1,0 1,0-1,0 0,0 1,0-1,0 1,0-1,0 0,0 1,0-1,0 0,0 1,0-1,0 1,1-1,-1 1,0-1,0 0,1 1,-1-1,0 1,1-1,-1 1,1 0,-1-1,1 1,-1-1,1 1,-1 0,1-1,-1 1,1 0,-1-1,1 1,-1 0,1 0,0 0,-1 0,1-1,-1 1,1 0,0 0,-1 0,1 0,-1 0,1 1,0-1,-1 0,1 0,41 7,232 180,-28-14,-162-129,-82-43,0-1,0 1,0-1,0 0,0 1,0-1,0 0,0 0,0 0,0-1,0 1,0 0,0-1,0 1,0-1,0 0,-1 1,1-1,0 0,0 0,-1 0,1-1,0 1,-1 0,1-1,-1 1,0-1,1 1,-1-1,0 1,0-1,0 0,0 0,0 0,0 1,-1-1,1 0,-1 0,1 0,-1 0,0 0,1 0,-1-2,4-116,-6 105,1-1,1 1,1-1,0 1,1-1,0 1,1 0,1 0,1 0,4-12,17-21,3 1,1 1,2 1,2 2,1 2,31-27,-38 31,-19 20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4:11.7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75 37,'34'-36,"-33"36,-1 0,1 0,0 0,-1 0,1 0,0 0,0 0,-1 1,1-1,0 0,-1 0,1 1,-1-1,1 0,0 1,-1-1,1 1,-1-1,1 1,-1-1,1 1,-1-1,1 1,-1 0,0-1,1 1,-1-1,0 1,1 0,-1-1,0 1,0 0,0-1,0 1,0 0,0 0,1-1,-2 1,1 0,0-1,0 1,0 0,0 0,0-1,-1 1,1 0,0-1,0 1,-1 0,1 1,1 58,-3 1,-3-1,-2 0,-3 0,-5 11,-12 79,12-43,4 0,3 82,-11-66,16-117,1-9</inkml:trace>
  <inkml:trace contextRef="#ctx0" brushRef="#br0" timeOffset="1529.619">1111 134,'-2'-3,"0"-1,0 1,-1 0,1 0,-1-1,0 2,0-1,0 0,0 0,0 1,-1 0,1 0,-1 0,1 0,-1 0,0 1,0-1,0 1,0 0,0 0,0 1,0-1,0 1,0 0,0 0,0 0,-2 1,-41 1,0 2,1 2,0 2,0 2,1 2,0 2,1 2,1 2,1 2,-33 20,-24 7,44-23,1 3,1 2,1 2,-35 30,86-61,1 0,-1 0,1 0,-1 0,1 0,-1 1,1-1,-1 0,0 0,1 1,-1-1,1 0,0 1,-1-1,1 0,-1 1,1-1,0 1,-1-1,1 1,0-1,-1 1,1-1,0 1,-1-1,1 1,0-1,0 1,0-1,0 1,0 0,0-1,0 1,0-1,0 1,0 0,0-1,0 1,0-1,0 1,0-1,1 1,-1-1,0 1,0-1,1 1,-1-1,0 1,1-1,-1 1,0-1,1 1,-1-1,1 0,-1 1,1-1,39 8,-20-6,109 25,-2 7,-1 4,-2 6,33 21,38 15,-182-69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6.6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24 1,'2'0,"0"0,0 0,1 0,-1 0,0 0,0 0,1 1,-1-1,0 1,0 0,0 0,0 0,0 0,0 0,0 0,0 1,0-1,-1 1,1-1,0 1,-1 0,1 0,-1 0,1 0,-1 0,0 0,0 0,0 0,0 1,0-1,0 0,-1 1,1-1,-1 0,1 2,3 32,-1 1,-1-1,-2 1,-1-1,-1 1,-2-1,-2 0,0 0,-3 2,2-4,-6 39,-1-5,3 0,2 1,4 1,1 26,6-24,-2-73,0 1,0 0,0-1,0 1,0-1,0 1,1 0,-1-1,0 1,0 0,0-1,1 1,-1 0,0 0,0-1,1 1,-1 0,0 0,1-1,-1 1,0 0,1 0,-1 0,0 0,1 0,-1-1,0 1,1 0,-1 0,1 0,-1 0,0 0,1 0,-1 0,0 0,1 1,-1-1,0 0,1 0,-1 0,0 0,1 0,-1 1,0-1,1 0,-1 0,0 1,0-1,1 0,-1 1,2-4,17-29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7.9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79 29,'-1'-2,"-1"1,1-1,-1 0,0 1,1-1,-1 1,0 0,0-1,0 1,0 0,0 0,0 0,0 1,0-1,0 0,0 1,0 0,-1-1,1 1,0 0,0 0,0 1,-2-1,-3 0,-8-2,6 2,21-3,-2-1,-10 5,0-1,0 0,0 1,0-1,0 1,0-1,0 0,0 1,0-1,1 0,-1 1,0-1,0 0,0 1,0-1,0 0,1 1,-1-1,0 0,0 1,1-1,-1 0,0 0,0 1,1-1,-1 0,0 0,0 1,1-1,-1 0,0 0,1 0,-1 0,0 0,1 0,-1 0,0 0,1 0,-1 0,0 0,1 0,-1 0,0 0,1 0,-1 0,0 0,1 0,-1 0,0 0,1-1,-1 1,0 0,1 0,-1 0,0-1,1 1,-3 3,0 0,0 0,1 0,-1 0,1 1,0-1,0 1,0-1,0 1,0-1,1 1,-1 0,1-1,0 1,0-1,0 1,1 0,-1-1,1 1,0 0,13-16,-6-5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3:30.84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588 1450,'30'-36,"2"2,1 1,1 1,12-6,-32 39,-24 24,8-19,-28 51,3 2,3 1,2 0,4 2,2 0,0 19,10-31,2 0,3 0,2 0,8 48,-9-89,2 1,-1-1,1 0,1 0,0 0,0-1,1 1,0-1,0 0,1 0,0 0,1 0,0-1,0 0,1 0,0 0,0-1,0 0,1 0,0-1,0 0,0 0,1-1,0 0,0-1,5 2,10 0,1-2,0-1,0 0,0-2,0 0,0-2,0-1,0-1,0 0,-1-2,0-1,0-1,-1-1,0 0,-1-2,0-1,-1 0,0-1,-1-2,0 0,-1 0,-1-2,-1 0,-1-1,0-1,-2 0,0-1,-1 0,6-14,-14 20,-1 1,0 0,-1-1,0 0,-2 1,1-1,-2 0,0 0,0 0,-2 0,0 0,0 1,-2-1,1 1,-2-1,0 1,-1 1,0-1,-1 1,0 0,-1 0,0 1,-1-1,-4-1,-21-22,-3 1,-1 2,-1 2,-2 1,-1 2,-1 1,-1 3,-2 1,0 2,-1 2,-1 2,-1 3,-34-6,6 4,0 2,-1 5,0 2,0 3,-1 4,-24 5,88-4,6-2,-1 0,1 1,0 0,0 0,0 1,0 1,0-1,0 1,0 1,1 0,-3 1,11-5,-1 0,1 0,0 1,-1-1,1 0,-1 0,1 1,0-1,-1 0,1 1,-1-1,1 0,0 1,0-1,-1 1,1-1,0 0,0 1,-1-1,1 1,0-1,0 1,0-1,0 0,0 1,0-1,0 1,0-1,0 1,0-1,0 1,0-1,0 1,0-1,0 0,0 1,1-1,-1 1,0-1,0 1,1-1,-1 0,0 1,0-1,1 0,-1 1,1-1,-1 0,0 1,1-1,-1 0,1 0,-1 1,0-1,1 0,-1 0,1 0,-1 0,1 1,-1-1,1 0,-1 0,1 0,-1 0,1 0,38 7,71 0,1-4,0-6,48-8,502-79,-633 87,1 0,-1 2,1 1,-1 1,1 1,6 2,-28-3,0 1,0-1,0 1,0 1,0-1,0 1,-1 0,1 1,-1 0,0 0,0 0,0 0,-1 1,1 0,-1 0,-1 0,1 1,-1 0,0-1,0 1,0 1,-1-1,0 0,-1 1,1 0,-1 2,5 28,-2 1,-2-1,-2 1,-1 0,-5 37,1-7,-3 166,6-232,1 0,-1 0,1 0,-1 0,1 0,0 0,0 0,0 0,0 1,0-1,1 0,-1 0,0 0,1 0,0 0,0 0,0 0,0 0,0 0,0-1,0 1,0 0,1 0,-1-1,1 1,-1-1,1 1,0-1,0 0,-1 0,1 0,0 0,0 0,0 0,0 0,0 0,1-1,-1 1,0-1,0 1,0-1,1 0,-1 0,0 0,0 0,1 0,-1-1,2 1,14-10,-1 1,1-2,-2 0,0-1,0 0,-1-2,-1 1,0-2,-1 0,3-6,2 1,33-35,-3-3,-3-1,-2-2,-3-2,-4-1,-2-2,6-22,-30 64,-10 24,1 0,-1 0,1 0,0 0,-1 0,1 0,0 0,-1 1,1-1,0 0,-1 0,1 1,-1-1,1 0,-1 1,1-1,-1 0,1 1,-1-1,1 1,-1-1,1 1,-1-1,0 1,1-1,-1 1,0-1,0 1,1-1,-1 1,0 0,0-1,0 1,0 0,0-1,0 1,0-1,0 1,0 0,0-1,0 1,0-1,0 1,0 0,-1-1,1 1,0-1,0 1,-1-1,1 1,-1-1,1 1,0-1,-1 1,1-1,-1 1,0-1,1 1,-3 471,26-339,18-92,-1-21</inkml:trace>
  <inkml:trace contextRef="#ctx0" brushRef="#br0" timeOffset="391.975">2552 1628,'-3'-7,"0"1,0-1,1 0,0 0,0 0,1 0,0 0,0 0,0-1,1 1,1 0,-1 0,1 0,0-1,1 1,0 0,0 0,0 1,1-1,0 0,1 1,0-1,3-1,1 1,0 1,0-1,0 1,1 1,0-1,0 1,1 1,-1 0,1 0,0 1,0 0,1 0,-1 1,0 0,1 1,-1 0,1 1,-1 0,4 1,4 0,0 1,0 1,-1 0,1 1,-1 1,0 1,0 0,0 1,-1 0,0 2,7 5,-11-3,0 1,-2 0,1 1,-2 0,0 1,0 0,-1 0,-1 1,-1 0,0 0,-1 0,-1 1,0-1,-1 1,-1 0,-1 0,0 0,-1 0,-1 0,0 0,-2 0,0 0,-1 3,1 0,-1 0,0 0,-1 0,-1-1,-1 0,-1 0,-1 0,0-1,-1 0,-1-1,-11 13,21-30,1 1,0 0,0-1,0 1,0 0,-1-1,1 1,0 0,0-1,-1 1,1 0,0-1,-1 1,1 0,0 0,-1-1,1 1,0 0,-1 0,1 0,-1 0,1 0,0-1,-1 1,1 0,-1 0,1 0,0 0,-1 0,1 0,-1 0,1 0,0 0,-1 0,1 0,-1 1,1-1,0 0,-1 0,1 0,-1 0,1 1,0-1,-1 0,1 0,0 1,-1-1,1 0,0 1,0-1,-1 0,1 0,0 1,10-39,16-18,3 1,2 2,3 0,37-41,-17 20,110-169,-134 197</inkml:trace>
  <inkml:trace contextRef="#ctx0" brushRef="#br0" timeOffset="1555.805">4182 1271,'-1'-3,"0"-1,1 0,0 0,0 1,0-1,1 0,-1 0,1 1,0-1,0 0,0 1,1-1,-1 1,1-1,0 1,0 0,0 0,0 0,1 0,-1 0,1 0,0 0,0 1,0 0,0-1,0 1,1 0,-1 0,1 1,-1-1,1 1,0-1,0 1,-1 0,1 1,0-1,1 1,28-1,-29 1,0 1,0-1,1 0,-1 0,0 0,1 0,-1-1,0 0,0 0,0 0,0 0,0-1,0 1,0-1,0 0,0 0,-1 0,1-1,-1 1,0-1,1 0,-1-1,55-122,-50 100,29-100,-7-2,-6 0,-5-2,-7 0,-5-36,10-12,-87 776,27 3,27 1,30 24,17-163,21-1,21-3,76 221,-118-549,7-2,6-1,5-3,20 27,8-36,-73-112,1 0,-1 0,1 0,0-1,0 0,1 1,-1-2,1 1,0-1,-1 1,1-2,0 1,0 0,0-1,1 0,-1-1,0 1,0-1,4 0,73-1</inkml:trace>
  <inkml:trace contextRef="#ctx0" brushRef="#br0" timeOffset="1883.644">4620 2183,'-16'-37,"12"20,2 0,0-1,1 1,1 0,1-1,0 1,2 0,0 0,1 0,0 0,2 0,0 1,1 0,0 0,2 1,0 0,1 0,0 1,1 0,1 1,0 0,1 0,0 2,1-1,1 2,0 0,0 0,1 1,4-1,19 1,0 1,1 1,-1 2,1 2,0 2,1 1,-1 2,3 1,-8-2,0 2,0 1,-1 1,1 2,32 11,-57-15,0 1,0 0,0 1,-1 0,0 0,0 1,0 0,-1 1,0-1,0 2,-1-1,0 1,0 0,-1 0,0 1,0-1,-1 1,0 0,-1 1,0-1,1 6,-1 4,0 1,-1-1,0 0,-2 1,-1-1,0 1,-2-1,0 1,-1-1,-2 0,0 0,0 0,-2-1,-1 0,0 0,-1 0,-1-1,-1-1,-1 1,-13 13,-3 2,-1-2,-2-1,-1-1,-2-2,0-1,-2-1,-1-2,0-1,-20 6,-45 2,43-22</inkml:trace>
  <inkml:trace contextRef="#ctx0" brushRef="#br0" timeOffset="2898.447">6584 1826,'191'-120,"-190"120,0 0,0 0,0 0,0-1,0 1,0 0,0 0,0-1,0 1,0-1,-1 1,1-1,0 1,0-1,0 1,0-1,-1 0,1 1,0-1,-1 0,1 0,0 0,-1 1,1-1,-1 0,0 0,1 0,-1 0,0 0,1 0,-1 0,0 0,0 0,0 0,0 0,0 0,0 0,0 0,0 0,0 1,-1-1,1 0,0 0,-1 0,1 0,-1 0,1 0,-1 0,1 1,-1-1,1 0,-1 0,0 1,0-1,1 0,-1 1,0-1,0 1,0-1,0 1,0-1,0 1,0-1,0 1,-13 1,1 1,-1 1,1 0,0 0,0 1,0 1,1 0,-1 1,1 0,1 1,-1 0,1 1,-6 5,13-10,-27 16,1 1,1 2,1 0,1 2,1 1,1 1,2 1,1 1,1 0,1 2,2 0,2 1,-13 33,26-59,1 0,0 1,1 0,-1-1,1 1,0 0,1-1,-1 1,1 0,0 0,1 0,-1-1,1 1,1 0,-1-1,1 1,0-1,0 1,1-1,-1 0,1 0,1 0,-1 0,1 0,0-1,0 0,0 1,0-1,1-1,0 1,0-1,0 1,0-1,0-1,1 1,5 1,3-1,1 0,-1-1,0 0,1-1,0-1,-1 0,1-1,-1 0,1-1,-1-1,0 0,0-1,0-1,-1 1,1-2,7-4,26-15,-2-2,0-1,33-29,-64 46,-10 7,1-1,0 1,0-1,0 1,0 1,1-1,0 1,-1 0,1 0,1 0,-1 1,0 0,1 0,-1 0,1 1,-1 0,1 0,0 1,0 0,-1 0,1 0,0 1,-1 0,1 0,-1 1,1-1,-1 1,2 1,4 10,-1 0,-1 0,0 1,-1 0,-1 1,0 0,-1 0,0 1,-2 0,0 0,-1 0,0 0,0 13,15 130,-19-157,-1-1,1 1,-1-1,1 0,-1 0,1 0,0 1,-1-1,1 0,0 0,0 1,0-1,0 0,0 0,1 1,-1-1,0 0,0 0,1 0,-1 1,1-1,-1 0,1 0,0 0,0 0,-1 0,1 0,0 0,0 0,0 0,0 0,0 0,0-1,0 1,0 0,0-1,1 1,-1-1,0 1,0-1,0 1,1-1,-1 0,0 0,1 1,-1-1,0 0,1 0,-1 0,0-1,2 1,94-110,-66 69,-8 7,2 1,1 1,2 1,1 1,2 1,0 2,3 1,0 1,22-11,-51 33,0 0,1 0,-1 1,0 0,1 0,-1 0,1 1,0-1,0 1,0 1,-1-1,1 1,0 0,0 0,0 0,0 1,0 0,-1 0,1 0,0 1,-1 0,1 0,-1 0,1 1,-1-1,0 1,0 1,-1-1,1 0,-1 1,1 0,-1 1,7 11,-1 1,0 0,-2 0,0 1,-1 0,-1 1,0-1,-2 1,0 0,-1 13,9 27,-12-58,-1 0,1 0,0 0,0 0,0 0,0 0,0 0,0 0,1 0,-1 1,0-1,0 0,1 0,-1 0,1 0,-1 0,1 0,-1-1,1 1,0 0,-1 0,1 0,0 0,0-1,0 1,0 0,-1-1,1 1,0-1,0 1,0-1,0 1,1-1,-1 1,0-1,0 0,0 0,0 0,0 1,0-1,0 0,1 0,-1-1,0 1,0 0,0 0,0 0,0-1,0 1,0 0,0-1,0 1,0-1,0 1,0-1,1 0,46-49,92-158,-9-5,18-58,-142 258,18-33,36-59,-6-3,-4-2,-6-2,-4-2,-4-8,-24 34,-13 87,1 1,-1-1,0 0,1 1,-1-1,0 0,0 1,0-1,1 0,-1 0,0 1,0-1,0 0,0 0,0 1,-1-1,1 0,0 1,0-1,0 0,-1 1,1-1,0 0,-1 1,1-1,0 0,-1 1,1-1,-1 1,1-1,-1 1,1-1,-1 1,0-1,1 1,-1-1,0 1,1 0,-1-1,0 1,1 0,-1 0,0-1,0 1,1 0,-1 0,0 0,0 0,0 0,1 0,-1 0,0 0,0 0,-33 30,13 3,2 2,1-1,2 2,1 0,-5 26,8-29,-26 83,5 2,6 1,5 1,6 1,5 1,6 0,7 36,20-31,-21-124,1 1,-1 0,1 0,0-1,0 1,0-1,1 0,-1 0,1 1,0-1,0-1,0 1,0 0,0-1,1 0,-1 1,1-1,0 0,-1-1,1 1,0-1,0 0,0 1,0-2,0 1,1 0,-1-1,0 0,0 0,3 0,10-4,-1 0,1-2,-1 0,0 0,0-1,-1-1,0-1,0 0,-1-1,-1 0,0-1,0 0,3-6,43-42,-3-2,-3-3,-3-2,-4-2,-2-2,-3-1,-4-2,0-10,63-147,-87 207,-13 24,-1-1,1 0,0 1,0-1,-1 0,1 1,0-1,0 0,0 1,-1-1,1 0,0 1,0-1,0 0,0 1,0-1,0 1,0-1,0 0,0 1,0-1,0 1,0-1,0 0,0 1,1-1,-1 1,0-1,0 0,0 1,1-1,-1 0,0 1,0-1,1 0,-1 0,0 1,1-1,-1 0,0 0,1 1,-1-1,0 0,1 0,-1 0,0 0,1 1,-1-1,1 0,-1 0,0 0,1 0,-1 0,1 0,-1 0,1 0,-1 0,0 0,1 0,-1 0,1-1,-1 1,0 0,1 0,-1 0,0 0,1-1,-1 1,0 0,-12 207,4-148,-55 539,63-587,-2-6,0 0,1-1,0 1,0 0,1 0,-1 0,1-1,0 1,0 0,1 0,-1 0,1 0,1-1,-1 1,1 0,-1-1,1 1,1-1,-1 0,1 0,-1 0,1 0,0 0,1 0,-1-1,1 1,0-1,0 0,0 0,0 0,0-1,3 2,1-4,0 1,1-1,-1-1,0 0,0 0,0 0,1-1,-1 0,-1-1,1 1,0-1,-1-1,1 1,-1-1,0-1,0 1,-1-1,6-5,101-110,-81 77,-2-2,-2-1,-3-1,-1-1,-3-1,15-51,-32 81,0 0,-2 0,0-1,-1 1,-1 0,-1-1,-1 1,-1 0,-3-11,-20-101</inkml:trace>
  <inkml:trace contextRef="#ctx0" brushRef="#br0" timeOffset="3149.152">6981 697,'-4'0,"-1"3,1 5,7 4,8 1,12-3,12-3,8-2,86-2,20-2</inkml:trace>
  <inkml:trace contextRef="#ctx0" brushRef="#br0" timeOffset="3413.481">9237 439,'7'-10,"6"-3,0-3,-1-2,1 2,1 3,-2 5</inkml:trace>
  <inkml:trace contextRef="#ctx0" brushRef="#br0" timeOffset="4757.025">10114 1727,'0'-4,"0"-19,-8 25,-7 32,2 1,2-1,1 2,2-1,1 1,0 29,6-56,0 0,1 0,0-1,1 1,0 0,0 0,1-1,0 1,1-1,0 1,0-1,1 0,0 0,1 0,0-1,0 0,0 0,1 0,0 0,1-1,0 0,0 0,0 0,0-1,1 0,0-1,0 1,1-2,-1 1,1-1,0 0,0-1,0 0,6 1,1-1,0-1,0 0,0-1,0-1,1 0,-1-1,0-1,-1 0,1-1,-1-1,0 0,4-2,-12 4,0-1,0 1,-1-1,1 0,-1 0,0-1,0 0,0 0,-1 0,0-1,0 1,0-1,-1 0,0-1,0 1,0-1,-1 1,0-1,-1 0,1 0,-2 0,1-1,-1 1,0 0,0-1,-1 1,-1-5,0 0,-1 1,0 0,-1-1,0 1,-1 0,0 0,-1 1,0-1,-1 1,0 0,-1 1,0-1,-1 1,-8-8,-147-109,142 111,-1 2,-1 0,0 1,0 1,-2 1,1 2,-1 0,-1 1,1 2,-21-3,19 14,36 10,8-11,0-1,0 0,0-1,1-1,-1 0,1-2,-1 1,5-2,5 1,274-18,-291 20,0-1,0 2,-1-1,1 1,0 1,-1 0,0 0,0 0,0 1,-1 1,0-1,0 1,0 1,-1-1,1 1,-2 1,1-1,-1 1,-1 0,1 0,-1 1,-1-1,0 1,0 0,-1 0,0 0,0 1,-1-1,-1 1,1-1,-2 3,0-10,0 0,0 0,1-1,-1 1,0 0,1 0,-1 0,1-1,-1 1,1 0,0 0,0-1,0 1,0-1,0 1,0-1,0 1,1-1,-1 0,1 1,-1-1,1 0,-1 0,1 0,0 0,-1 0,1 0,0-1,0 1,0-1,-1 1,1-1,0 1,0-1,0 0,0 0,0 0,0 0,0 0,0 0,0-1,0 1,0-1,-1 1,1-1,0 1,0-1,123-74,-108 66,1 0,0 1,1 1,-1 1,1 0,0 1,13-1,-25 5,1 0,-1 1,0 0,1 0,-1 0,0 1,1 0,-1 0,0 1,0 0,0 0,0 1,-1 0,1 0,-1 0,1 1,-1-1,0 1,0 1,-1-1,0 1,1 0,12 15,-16-16,0 0,0 0,1 0,-1-1,1 1,0-1,0 0,0 0,1 0,-1 0,1 0,0-1,0 0,0 1,0-1,0 0,0-1,0 1,1-1,-1 0,1 0,-1 0,1-1,-1 1,1-1,0 0,-1 0,1-1,-1 1,1-1,-1 0,1 0,-1 0,1-1,209-168,-212 169,1 0,-1 0,1 1,-1-1,1 1,0 0,-1 0,1 0,-1 0,1 0,0 0,-1 1,1-1,-1 1,1-1,-1 1,1 0,-1 0,0 0,1 0,-1 1,0-1,0 1,0-1,0 1,0 0,0-1,0 1,-1 0,1 0,-1 0,0 0,1 1,-1-1,0 0,0 0,0 1,-1-1,1 1,-1-1,1 1,23 31,-20-30,1 0,-1-1,1 1,0-1,1-1,-1 1,0-1,1 1,0-1,-1-1,1 1,0-1,0 0,0 0,0-1,0 0,0 0,0 0,0 0,0-1,-1 0,1 0,4-2,126-55,-116 47,-1-2,-1 0,0-1,-1 0,0-2,-1 0,-1 0,-1-1,0-1,-2 0,0-1,-1-1,-1 1,4-14,-11 23,-6 16,-6 17,-105 297,114-318,-1 0,0 0,0 0,1 0,0 0,-1 0,1 1,0-1,0 0,0 0,0 0,1 1,-1-1,1 0,-1 0,1 0,0 0,0 0,0 0,0 0,0 0,0 0,0 0,1 0,-1-1,1 1,0-1,-1 1,1-1,0 1,1 0,38 25</inkml:trace>
  <inkml:trace contextRef="#ctx0" brushRef="#br0" timeOffset="5132.39">12287 1133,'-252'-252,"241"241,4 2,-1 1,0 0,0 0,-1 0,0 1,0 0,-1 1,0 0,0 1,-1-1,0 2,-10-4,19 8,0-1,0 1,0 0,1 0,-1 1,0-1,0 0,0 1,1-1,-1 0,0 1,0 0,1-1,-1 1,1 0,-1 0,0 0,1 0,0 0,-1 0,1 1,0-1,0 0,-1 1,1-1,0 1,0-1,1 1,-1-1,0 1,0-1,1 1,-1 0,1-1,0 1,-1 0,1 0,0 0,6 68,-4-70,0 1,0 0,1 0,-1-1,0 0,1 1,-1-1,0 0,1 0,-1 0,0 0,1 0,-1-1,0 1,1-1,-1 1,0-1,0 0,1 0,-1 0,0 0,0 0,0 0,0-1,-1 1,1-1,0 1,0-1,-1 0,1 1,-1-1,0 0,0 0,1 0,-1 0,20-18,-2-1,0-1,-1-1,-1 0,-1-1,-1-1,5-13,-20 37,1 0,0 0,-1 0,1 0,-1 0,1 0,-1 0,0 0,0 0,1 0,-1 0,0 0,0 0,0 0,0 0,0-1,0 1,-1 0,1 0,0 0,0 0,-1 0,1 0,-1 0,1 0,-1 0,1 0,-1 1,0-1,1 0,-1 0,0 0,0 1,0-1,0 0,0 1,0-1,1 0,-1 1,-1-1,1 1,0 0,0-1,0 1,0 0,0 0,0-1,0 1,0 0,-1 0,1 0,-42-6</inkml:trace>
  <inkml:trace contextRef="#ctx0" brushRef="#br0" timeOffset="5907.684">12350 1489,'-1'3,"1"-1,0 0,0 0,0 1,0-1,1 0,-1 0,1 1,-1-1,1 0,0 0,0 0,0 0,0 0,0 0,0 0,1 0,-1 0,1 0,-1-1,1 1,0-1,0 1,-1-1,1 1,0-1,1 0,-1 0,0 0,0 0,0 0,1-1,-1 1,0-1,1 1,-1-1,0 0,1 0,-1 0,3 0,4 0,1 0,0-1,-1-1,1 1,0-1,-1-1,0 0,0 0,0-1,7-3,50-16,-61 21,0 0,0 1,1 0,-1 0,1 0,-1 0,1 1,-1 0,0 0,1 1,-1-1,1 1,-1 0,0 0,1 1,-1 0,0 0,0 0,0 0,0 1,-1-1,1 1,-1 0,0 1,1-1,-2 1,1 0,0 0,-1 0,0 0,0 0,0 1,1 2,4 7,-1 1,-1 0,-1 0,0 0,-1 1,0 0,-1-1,-1 1,-1 0,-1 0,0 1,-1-1,-1 5,-12 10,29-63,10-7,2 1,2 1,2 2,1 0,2 2,1 2,2 0,1 3,22-12,-55 35,0 1,1 0,0 0,0 0,0 1,1 0,-1 0,1 1,-1-1,1 2,0-1,0 0,0 1,0 1,0-1,0 1,1 0,-1 0,0 1,0 0,0 0,0 1,0-1,-1 2,1-1,0 1,1 0,2 11,-1 1,0 0,-1 0,-1 1,0 0,-1 0,-1 0,-1 1,0-1,-1 1,0 16,0-16,29 252,-32-266,0 0,0-1,1 1,-1 0,1-1,0 1,0-1,0 1,0-1,0 0,1 1,-1-1,1 0,-1 0,1 0,0 0,0 0,0 0,0 0,0 0,1-1,-1 1,0-1,1 0,-1 0,1 0,0 0,-1 0,1 0,0 0,-1-1,1 0,0 1,0-1,0 0,-1 0,1 0,0-1,0 1,0-1,-1 1,1-1,0 0,-1 0,1 0,1-1,12-7,-1-1,0-1,-1 0,0-1,-1 0,0 0,-1-2,0 0,-2 0,4-6,-3 6,35-46,-3-2,-2-2,-4-2,-2-1,-4-1,11-40,-32 56,-10 51,0 0,0 0,0 0,-1 0,1 0,0 0,0 0,-1 0,1 0,0 0,-1 0,1 0,-1 0,0 1,1-1,-1 0,0 0,1 1,-1-1,0 0,0 0,1 1,-1-1,0 1,0-1,0 1,0-1,0 1,0 0,0-1,0 1,0 0,0 0,0 0,0 0,0 0,0 0,0 0,0 0,-1 0,1 0,0 0,0 1,0-1,0 0,0 1,0-1,1 1,-2-1,-19 9,0 1,0 1,2 0,-1 1,1 1,1 1,1 1,-9 9,-22 20,2 2,2 1,2 3,3 1,2 2,-21 42,49-80,1 0,1 0,0 1,1 0,1 0,1 1,-2 9,6-24,0 0,0 0,0 0,0 0,0 0,0 0,0 1,1-1,-1 0,1 0,0 0,-1 0,1-1,0 1,0 0,0 0,1 0,-1-1,0 1,1 0,-1-1,1 1,-1-1,1 0,0 1,0-1,0 0,0 0,0 0,0 0,0-1,0 1,0 0,0-1,0 1,0-1,0 0,2 0,88-4,-25-14,-1-2,-1-3,-1-3,-2-2,26-18,-31 18,397-197,-312 184,-137 40,0 1,0-1,0 1,0 1,0-1,0 1,0 0,-1 0,1 0,0 0,0 1,-1 0,1 0,-1 0,0 0,1 1,-1-1,0 1,-1 0,1 0,-1 1,1-1,-1 1,0 0,0-1,0 1,-1 0,1 1,9 25,-2 1,-1 0,-1 0,-2 1,-1-1,-2 1,-1 1,-2 11,1-21,7 508,-7-183,18 27,-9-297,3-1,4 0,23 59,31 82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3:27.21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381 191,'42'-42,"41"-76,-82 116,-1 1,0-1,1 1,-1 0,0-1,1 1,-1 0,1 0,0-1,-1 1,1 0,0 0,0 0,0 0,0 0,0 0,0 0,0 0,0 0,0 0,0 0,1 1,-1-1,0 0,1 1,-1-1,0 1,1-1,-1 1,1 0,-1 0,0 0,1-1,-1 1,1 0,-1 1,1-1,-1 0,1 0,-1 1,0-1,1 0,32 81,-16 18,-5 1,-5 0,-4 57,-3-111,8 207,-12 1,-11-2,-12 0,-12-1,-11-2,-48 129,32-166,59-203,2-15</inkml:trace>
  <inkml:trace contextRef="#ctx0" brushRef="#br0" timeOffset="840.042">1509 528,'135'-97,"-115"83,-2-1,0-1,-1 0,0-2,-2 1,10-15,-25 31,1 0,-1 1,1-1,-1 0,0 0,0 0,1 0,-1 0,0 0,0 0,0 0,0 0,0 0,0 1,0-1,0 0,0 0,-1 0,1 0,0 0,-1 0,1 0,0 0,-1 1,1-1,-1 0,0 0,1 1,-1-1,1 0,-1 1,0-1,0 0,0 1,1-1,-1 1,0-1,0 1,0 0,0-1,0 1,0 0,0-1,0 1,0 0,0 0,0 0,0 0,0 0,0 0,0 0,1 0,-1 0,0 1,0-1,0 0,0 1,0-1,0 0,0 1,0-1,0 1,1-1,-1 1,0 0,-29 8,1 1,0 2,0 0,1 2,1 1,1 1,-11 9,12-9,-715 499,550-383,-359 265,587-412,134-89,-168 101,1 0,0 0,0 0,1 0,-1 1,0-1,1 1,0 1,-1-1,1 1,0 0,0 0,0 0,0 1,0 0,0 0,0 0,0 1,2 1,23 6,0 2,-1 2,-1 0,0 2,-1 1,0 1,-1 1,-21-13,246 161,-8 9,71 77,-275-219,736 616,-756-630,-13-11,1 1,0-2,0 1,1-1,0 0,0 0,1-1,-1-1,1 1,0-1,3 0,23 1</inkml:trace>
  <inkml:trace contextRef="#ctx0" brushRef="#br0" timeOffset="1976.85">3243 1380,'45'-170,"-20"121,-24 48,-1 0,1 0,-1 0,1 1,0-1,0 0,-1 0,1 0,0 1,0-1,0 0,0 1,0-1,0 0,0 1,0-1,0 1,1 0,-1-1,0 1,0 0,0 0,0 0,1-1,-1 1,0 0,0 1,0-1,1 0,-1 0,0 0,0 1,0-1,0 0,0 1,0-1,0 1,0 0,0-1,0 1,0 0,0-1,0 1,0 0,0 0,6 9,-2-1,1 1,-1 0,0 1,-1-1,-1 1,1-1,-2 1,0 0,0 0,-1 1,0 3,0-3,8 74,-5-42,1 0,3-1,1 1,6 11,-13-49,-1-1,1 0,0 0,1 0,-1 0,1 0,0 0,0 0,1-1,0 0,-1 1,1-1,1-1,-1 1,1 0,-1-1,1 0,0 0,0 0,1-1,-1 0,0 0,1 0,0 0,-1-1,1 0,0 0,0 0,-1-1,1 0,0 0,0 0,0-1,1 0,18-7,-1-1,0-1,-1-1,-1-1,0-1,0-1,-1-1,-1 0,-1-2,0 0,-1-1,7-11,9-4,-1-2,-2-1,-2-1,-2-1,-1-1,6-18,-11 11,-21 60,0 1,1-1,1 0,1 0,0 1,1-2,0 1,1 0,1-1,0 0,1 0,0 0,1-1,1 0,9 9,12 14,3-2,1-1,1-1,18 10,100 71,-149-108,1 0,-1 0,-1 0,1 1,-1-1,0 1,0 0,0 0,0 0,-1 0,0 0,0 1,-1-1,0 1,0-1,0 1,0-1,-1 1,0 0,0-1,-1 1,0-1,0 1,0-1,-1 1,1-1,-1 1,-1-1,1 0,-1 0,0 0,0-1,-1 1,1-1,-3 3,-19 19,0-2,-2 0,-1-2,-1 0,-1-2,-1-1,-1-2,0-1,-5 1,16-7</inkml:trace>
  <inkml:trace contextRef="#ctx0" brushRef="#br0" timeOffset="2471.793">3368 191,'-129'-132,"128"131,0 0,0 0,0 0,-1 0,1 0,0 1,0-1,-1 0,1 1,0-1,-1 1,1-1,0 1,-1 0,1-1,-1 1,1 0,-1 0,1 0,0 0,-1 0,1 0,-1 0,1 1,-1-1,1 1,0-1,-1 1,1-1,0 1,-1-1,1 1,0 0,0 0,0 0,-1 0,1 0,0 0,0 0,1 0,-1 0,-1 1,-18 59,14 252,23-194,-16-115,1 0,0 1,0-1,0 0,1 0,0 0,-1-1,1 1,1-1,-1 1,0-1,1 0,0 0,0 0,0-1,0 1,0-1,1 0,-1 0,1 0,-1-1,1 0,-1 1,5-1,-1 0,0 0,1-1,-1 0,1 0,-1-1,0 0,0 0,1-1,-1 0,0-1,0 1,-1-1,1-1,0 1,-1-1,0-1,0 1,-1-1,1 0,-1-1,0 1,0-1,-1 0,4-6,2-2,-1 0,0-2,-1 1,-1-1,-1 0,0 0,-2-1,1 0,-2 0,2-14,-4 13,0 0,-1 0,-1 0,-1 1,-1-1,0 0,-2 1,0-1,-1 1,0-1,1 10,1 0,-2-1,1 2,-1-1,0 0,0 1,-1 0,0 0,-1 1,0 0,0 0,0 0,0 1,-1 0,0 0,0 0,-1 1,1 1,-1-1,-9-1,-66-6,26 27,-57 60,-27 33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4:14.23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1 287,'26'-50,"-15"33,-2 0,0-1,0 0,-2-1,0 0,-2 0,0 0,0 0,-2-1,-1 0,0-11,-4 365,2 1527,0-1835,-3 66,5 0,4-1,3 1,5-1,13 43,32 9,-22-115,-8-24</inkml:trace>
  <inkml:trace contextRef="#ctx0" brushRef="#br0" timeOffset="466.67">271 1151,'-1'-3,"-1"0,0 0,0 0,0 0,-1 1,1-1,0 1,-1 0,0-1,1 1,-1 0,0 1,0-1,0 0,-1 1,1 0,0 0,0 0,-1 0,1 0,-3 0,-2-1,2-3,1 0,-1 0,1-1,0 1,1-1,-1 0,1-1,0 1,1-1,-1 0,1 0,1 0,-1 0,1 0,1 0,-1-1,1 1,0-1,1 1,0-1,0 0,1 1,0-1,0 1,0 0,1-1,1-2,-1-16,0 11,0 0,1 0,1 1,0-1,0 1,2 0,0 0,0 1,2-1,-1 1,2 1,0 0,0 0,1 0,0 1,1 1,0 0,1 0,0 1,1 1,4-2,4-3,2 1,-1 2,1 0,0 2,1 0,0 1,1 2,-1 1,1 0,0 2,0 1,15 1,-16 2,1 1,-1 1,0 1,-1 2,1 0,-1 1,-1 1,0 1,0 2,-1 0,0 1,-1 1,15 13,-24-18,-1 0,-1 1,1 0,-1 1,-1 0,0 0,-1 1,0 0,0 0,-2 1,1 0,-2 0,0 0,0 0,-1 1,-1-1,0 1,-1 0,0 0,-1-1,-1 1,0 0,-1 0,-3 13,-8 4,-1-1,-1 0,-2-1,0 0,-2-2,-2 0,0-1,-1-1,-2-1,-1-1,0-2,-1 0,-23 12,-24 21,-1-3,-3-3,-2-4,-2-4,-2-3,-66 20,45-32,105-25,-1-1,0 1,0 0,0-1,0 1,0 0,1-1,-1 1,0-1,0 1,0 0,0-1,0 1,0-1,0 1,0 0,0-1,-1 1,1-1,0 1,0 0,0-1,0 1,0 0,-1-1,1 1,0 0,0-1,-1 1,1 0,0-1,-1 1,1 0,0 0,0 0,-1-1,1 1,-1 0,1 0,0 0,-1 0,1-1,0 1,-1 0,1 0,-1 0,1 0,0 0,-1 0,1 0,-1 0,1 0,0 0,-1 0,1 1,-1-1,1 0,0 0,-1 0,1 0,0 1,-1-1,1 0,0 0,-1 1,1-1,0 0,0 0,73-63,49-29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4:15.70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 1267,'134'-117,"-62"81,-84 59,-11 6,2 2,1 0,1 1,2 1,1 0,1 1,2 1,2 1,1-1,2 2,1-1,2 1,2 0,0-25,1 0,1 0,0 0,0 0,1 0,1 0,0 0,1 0,0 0,0-1,2 1,-1-1,1 1,1-1,0 0,1-1,0 1,0-1,1 0,0-1,1 1,0-2,1 1,0-1,0 0,1-1,0 0,0-1,0 0,1 0,0-1,0 0,0-1,1-1,6 2,2-6,0-1,0-1,-1-1,1-1,-1 0,1-1,-2-2,1 1,-1-2,0-1,-1 0,0-1,-1-1,0 0,-1-1,0-1,-1-1,-1 0,0 0,-1-1,0-1,-2 0,0-1,3-7,-9 18,-1 1,0-1,0 0,0 0,-1 0,0-1,0 1,0 0,-1-1,-1 1,1-1,-1 0,0 1,-1-1,0 1,0-1,0 1,-1 0,0-1,-1 1,0 0,0 0,0 0,-1 1,0-1,0 1,-1 0,-3-3,-47-53,-4 3,-1 3,-4 2,-5 1,54 41,0 0,-1 2,-1 0,0 0,0 2,-1 0,0 1,0 1,-8-2,22 8,0 0,0 1,1-1,-1 1,0-1,1 1,-1 0,1 0,-1 1,1-1,-1 1,1 0,0 0,0 0,0 0,0 0,0 1,0-1,1 1,-1 0,1-1,0 1,0 1,0-1,0 0,0 0,1 1,-1-1,1 1,0-1,0 1,0 0,1-1,-1 1,1 0,0-1,0 1,0 0,1 0,-1-1,1 1,0 0,0-1,0 1,1-1,-1 1,1-1,-1 0,1 0,0 1,1-1,-1-1,0 1,1 0,0 0,-1-1,2 1,13 4,1 0,-1-1,1-1,0-1,0-1,1 0,-1-1,1-1,-1-1,1-1,-1 0,0-2,1 0,-1 0,0-2,12-5,95-29,-2-5,-1-6,-3-5,-3-5,63-45,-124 64,-56 39,1 1,-1-1,1 1,-1 0,0-1,1 1,-1 0,0 0,0-1,0 1,0 0,0 0,0 0,-1 0,1 0,0 1,0-1,-1 0,1 0,0 1,-1-1,1 1,-1-1,1 1,0 0,-1-1,1 1,-1 0,1 0,-1 0,1 0,-1 0,1 1,-1-1,1 0,-1 1,0-1,-1 0,-263 3,187 13,77-16,1 0,-1 0,1 1,-1-1,1 1,-1-1,1 1,-1 0,1-1,-1 1,1 0,0 0,-1 0,1 0,0 0,0 0,0 0,0 0,0 1,0-1,0 0,0 1,0-1,1 1,-1-1,1 1,-1-1,1 1,-1-1,1 1,0-1,0 1,0 0,0-1,0 1,0-1,0 1,0 0,1-1,-1 1,0-1,1 1,0-1,-1 1,1-1,0 1,0-1,6 8,1-1,1-1,-1 1,1-1,1-1,-1 0,1 0,0-1,0 0,1-1,5 2,2 2,384 132,-113-46,-164-27,-121-64,-1 0,1 1,-1-1,0 1,0 0,0 0,0 0,-1 0,0 0,0 1,0-1,0 1,-1 0,1-1,-1 1,-1 0,1 0,-1-1,1 1,-1 0,-1 0,1 0,-1 0,0-1,0 1,0 0,-2 4,-7 12,-2 0,0-1,-2 0,0-1,-1-1,0 0,-2-1,0-1,-1 0,0-2,-1 0,-1-1,-1 0,2 0,-66 30,84-43,0-1,0 0,0 1,0-1,0 0,0 0,0 0,0 0,1 0,-1 0,0 0,1 0,-1 0,0 0,1 0,0 0,-1 0,1 0,-1-1,1 1,0 0,0 0,0 0,0-1,0 1,0 0,0 0,0-1,0 1,1 0,-1 0,0 0,1 0,-1-1,1 1,0 0,-1 0,1 0,0 0,-1 0,1 0,0 0,0 1,0-1,0 0,0 0,0 1,0-1,0 0,0 1,0-1,1 0,46-51,2 1,2 3,3 2,1 2,2 3,2 3,1 2,2 3,60-22,-82 37,0 1,1 3,1 1,0 2,1 3,-1 1,36-1,-74 7,0 1,0 0,0 0,0 0,-1 0,1 1,0 0,0 0,-1 0,1 0,0 1,-1 0,1 0,-1 0,0 0,0 1,0 0,0 0,0 0,-1 0,1 0,-1 1,0 0,0 0,0-1,0 2,-1-1,0 0,0 0,0 1,0-1,-1 1,1 0,-1-1,0 1,-1 0,1 0,-1 0,-3 16,-1-1,-1 0,-1 1,-1-2,0 1,-2-1,0 0,-1-1,-1 0,-1-1,0 0,-1 0,-1-2,0 0,-8 6,14-13,-54 62,-4-4,-3-2,-75 53,117-100,35-34,27-22</inkml:trace>
  <inkml:trace contextRef="#ctx0" brushRef="#br0" timeOffset="503.671">2814 306,'-1'-168,"1"166,1-1,-1 0,0 1,0-1,0 1,-1-1,1 1,0-1,-1 1,0-1,0 1,1 0,-1-1,-1 1,1 0,0 0,-1-1,1 1,-1 0,1 0,-1 1,0-1,0 0,0 1,0-1,0 1,0-1,0 1,-1 0,1 0,0 0,-1 0,1 0,-1 1,1-1,-1 1,1 0,-1-1,1 1,-1 0,1 1,-1-1,1 0,-1 1,1-1,-1 1,1 0,-1 0,1 0,0 0,-1 0,1 0,0 1,0-1,0 1,0 0,-6 10,1 0,0 0,1 1,0 0,1 1,1-1,0 1,0 0,2 0,0 0,0 0,1 0,1 0,0 0,1 1,2 8,-2-25,-1 0,1 0,-1 1,1-1,0 0,0 0,-1 0,1 1,1-1,-1 0,0 1,0-1,0 1,1-1,-1 1,1 0,-1 0,1-1,0 1,-1 0,1 0,0 1,0-1,0 0,-1 0,1 1,0 0,0-1,0 1,0 0,0 0,0 0,0 0,0 0,0 0,0 0,0 1,0-1,0 1,0 0,-1-1,1 1,0 0,0 0,-1 0,1 0,-1 0,1 1,-1-1,1 0,-1 1,1-1,-1 1,0 0,0-1,0 1,0 0,0-1,-1 1,1 0,0 0,-1 0,1 0,-1 0,0 0,1 0,-1 0,0 0,-1 1,5-13,-1 0,0 0,-1 0,0 0,0-1,-1 1,-1 0,0-1,0 1,-1-1,0 1,-1 0,0 0,-1-1,0 1,-1 1,0-1,0 0,-1 1,0 0,0 0,-1 1,-1-1,-1 0,6 7,0 1,0 1,0-1,0 0,0 0,0 1,0-1,0 1,0 0,0 0,-1-1,1 1,0 1,0-1,0 0,0 0,-1 1,1 0,0-1,0 1,0 0,0 0,0 0,1 0,-1 0,0 0,0 1,1-1,-1 0,1 1,-1 0,1-1,-1 2,-5 2,-51 42</inkml:trace>
  <inkml:trace contextRef="#ctx0" brushRef="#br0" timeOffset="814.204">3307 231,'-1'-17,"21"-134,-15 174,-50 478,15-75,6 110,25-501</inkml:trace>
  <inkml:trace contextRef="#ctx0" brushRef="#br0" timeOffset="1251.093">3183 601,'-156'-66,"152"65,0-1,0 1,-1 0,1 0,0 0,-1 1,1 0,0 0,-1 0,1 0,-1 0,1 1,0 0,-1 0,1 0,0 1,0-1,0 1,0 0,0 0,-2 1,6-1,0-1,0 0,0 0,1 0,-1 1,0-1,1 0,-1 0,0 0,1 0,-1 0,1 0,0 0,-1 0,1 0,0 0,0 0,0 0,-1 0,1-1,0 1,0 0,0-1,0 1,0 0,0-1,1 1,-1-1,0 0,0 1,0-1,0 0,1 0,-1 0,0 0,0 0,0 0,1 0,-1 0,0 0,0 0,0-1,0 1,0 0,1-1,102 9,0-6,1-3,-1-5,0-5,25-9,30-10,-129 24</inkml:trace>
  <inkml:trace contextRef="#ctx0" brushRef="#br0" timeOffset="1609.673">3948 798,'-23'21,"19"-18,0 0,0 0,1 0,-1 0,1 1,-1 0,1-1,1 1,-1 1,0-1,1 0,0 0,0 1,0 0,1-1,-1 1,1 0,0 2,0 271,1-219</inkml:trace>
  <inkml:trace contextRef="#ctx0" brushRef="#br0" timeOffset="2123.042">4244 182,'-29'-61,"28"61,0 0,0 0,1 0,-1 0,0 0,0 0,1 0,-1 0,0 0,0 0,0 1,1-1,-1 0,0 1,1-1,-1 0,0 1,1-1,-1 1,0-1,1 1,-1-1,1 1,-1 0,1-1,-1 1,1 0,0-1,-1 1,1 0,0-1,-1 1,1 0,0 0,0-1,0 1,-1 0,1 0,0 0,0-1,0 1,1 0,-1 0,0-1,0 1,0 0,0 0,1 0,-1-1,0 1,1 0,-1-1,1 1,-1 0,1-1,-1 1,1 0,0 2,1 0,0-1,0 1,0 0,0-1,0 1,1-1,-1 1,1-1,0 0,-1 0,1 0,0-1,0 1,0-1,0 1,1-1,-1 0,0 0,0-1,1 1,-1-1,1 1,-1-1,0 0,1 0,-1-1,0 1,1-1,-1 1,0-1,1 0,-1-1,0 1,0 0,0-1,0 0,0 1,0-1,-1 0,1-1,-1 1,1 0,-1-1,0 1,0-1,2-2,-1-3,-1 0,0 1,0-1,-1 0,1 0,-2 0,1 0,-1 0,0 0,-1 0,0 0,0 0,-1 0,0 0,0 1,-1-1,2 6,0 0,0 1,0-1,0 1,0 0,-1-1,1 1,0 0,-1 0,1 0,-1 0,1 0,-1 0,0 0,1 0,-1 0,0 1,1-1,-1 1,0-1,0 1,0 0,0 0,1 0,-1 0,0 0,0 0,0 0,0 1,-40 1</inkml:trace>
  <inkml:trace contextRef="#ctx0" brushRef="#br0" timeOffset="2700.008">4934 995,'-4'-60,"-25"86,18-3,1 0,1 1,1 0,1 0,1 1,1 0,1 0,2 0,0 0,2 21,0-34,1 0,0 0,1 0,0 0,1 0,0 0,1 0,0-1,1 0,0 0,1 0,0-1,1 1,0-2,0 1,1-1,1 0,-1 0,1-1,1 0,-1-1,1 0,3 1,0-2,0 0,0 0,1-2,-1 1,1-2,0 0,0 0,0-1,0-1,1 0,-1-2,0 1,1-1,-1-1,0-1,0 0,0-1,-1 0,1-1,-1 0,0-2,-1 1,1-1,-1-1,-1 0,1-1,-1 0,-1-1,0 0,7-9,0-4,-1 0,-1-1,-1 0,-1-1,-1-1,-1 0,-1-1,-2 0,-1 0,-1 0,-1-1,-1 0,-2 0,-1-1,-1 1,-1 0,-2 0,-1 0,-1 0,-1 0,-1 1,-5-9,9 27,-1 0,0 0,-1 1,0-1,0 1,-1 1,0-1,0 1,-1-1,0 2,0-1,0 1,-1 0,0 1,0 0,-1 0,1 1,-1 0,0 0,0 1,0 0,-1 1,1 0,-1 0,1 1,-1 0,0 1,1 0,-1 0,-3 2,-5-1,0 2,1 0,0 1,-1 0,2 1,-1 1,1 1,-1 1,2 0,-1 1,1 0,1 1,0 1,0 1,-7 7,-54 56</inkml:trace>
  <inkml:trace contextRef="#ctx0" brushRef="#br0" timeOffset="3230.754">5601 1169,'197'-70,"-16"-13,-165 75,0 1,0 0,1 1,0 1,0 0,0 2,1 0,0 0,6 2,-19 0,0 1,1-1,-1 2,0-1,0 0,0 1,1 0,-1 0,0 1,0 0,0-1,0 2,-1-1,1 0,-1 1,1 0,-1 0,0 0,0 1,0-1,0 1,-1 0,0 0,1 0,-1 1,-1-1,1 1,-1 0,0-1,0 1,0 0,1 5,-1 224,-1-230,-1 1,0 0,0 0,0 0,0-1,-1 1,0 0,0-1,-1 1,1-1,-1 1,0-1,0 1,0-1,0 0,-1 0,0 0,0-1,0 1,0-1,-1 1,1-1,-4 3,5-8,1 1,-1 0,1-1,0 1,-1 0,1-1,0 1,0-1,0 0,0 1,1-1,-1 0,0 0,1 1,-1-1,1 0,0 0,-1 0,1 0,0 0,0 0,0 1,0-1,1 0,-1 0,1 0,-1 0,1 0,-1 1,1-1,0 0,0 1,0-1,0 0,1-1,18-47,3 1,1 1,3 1,2 1,2 1,1 2,3 1,1 2,2 1,2 2,17-11,-27 20,1 1,0 2,2 0,1 3,1 1,1 1,1 2,0 2,1 1,1 2,0 1,28-3,-55 15,0 0,0 1,0 0,0 1,0 0,0 1,0 0,-1 1,0 0,1 1,-1 0,-1 1,1 0,-1 1,0 0,-1 0,0 1,0 1,0-1,-1 1,0 1,-1-1,0 1,-1 1,0-1,-1 1,0 0,0 1,-1-1,-1 1,0-1,0 2,9 32,-3 1,-1 0,-2 0,-3 0,-1 0,-2 1,-3-1,-1 1,-7 26,-21 107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29:41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1074 782,'-28'-60,"19"33,2 0,1-1,-1-27,0 0,-18-163,15 154,3 58,2 20,-2 182,8 771,5-726,26 105,-3-218,-5-64</inkml:trace>
  <inkml:trace contextRef="#ctx0" brushRef="#br0" timeOffset="324.128">561 529,'-94'-61,"-69"-19,-34-14,186 88,1 0,-1-1,1 0,1-1,0 0,0 0,1 0,-4-6,9 11,1 0,0-1,0 1,0 0,1-1,-1 1,1 0,0-1,0 1,1-1,-1 0,1 1,0-1,0 1,1-1,-1 0,1 1,0-1,0 1,1 0,-1-1,1 1,0 0,0-1,0 1,3-2,5-4,1 1,1 0,0 0,0 1,0 1,1-1,1 2,-1-1,1 2,0-1,1 1,-1 1,12-2,51-9,2 3,-1 2,2 4,-1 1,44 5,-67 0,0 3,0 1,-1 2,0 2,-1 2,0 1,43 16,-68-18,-1 1,0 1,-2 0,1 2,-2 0,0 2,-2 0,0 1,-1 1,-1 0,-1 1,-2 1,0 0,9 17,-16-20,-1 1,-1 0,-1 0,-1 1,-2 0,0 0,-1 0,-2 0,0 1,-2-1,0 1,-4 10,-2 3,-2 1,-2-1,-1 0,-3-1,-1 0,-16 22,-18 21,-3-2,-5-2,-4-2,-40 34,61-67,-3-1,-1-1,-36 19,-66 40</inkml:trace>
  <inkml:trace contextRef="#ctx0" brushRef="#br0" timeOffset="805.434">1924 1529,'-18'-8,"13"6,1 0,-1-1,1 1,-1-1,1 1,0-1,0 0,1 0,-1 0,1-1,0 1,-2-3,5 6,0 0,-1 0,1 0,0 1,0-1,0 0,-1 0,1 1,0-1,-1 0,1 0,0 0,-1 0,1 1,0-1,-1 0,1 0,0 0,-1 0,1 0,-1 0,1 0,0 0,-1 0,1 0,0 0,-1 0,1 0,-1 0,1 0,0 0,-1 0,1 0,0 0,-1-1,1 1,0 0,-1 0,1 0,0 0,-1-1,1 1,0 0,0 0,-1 0,1-1,0 1,0 0,0 0,-1-1,1 1,0 0,0-1,0 1,0 0,0 0,0-1,0 1,0 0,0-1,0 1,0 0,0-1,0 1,0 0,0 0,-18 125,14-70,-5 110,9-152</inkml:trace>
  <inkml:trace contextRef="#ctx0" brushRef="#br0" timeOffset="1133.93">2100 862,'-4'-2,"-1"-1,0 1,0-1,0 1,0 1,0-1,-1 1,1-1,-1 1,1 0,-1 0,1 1,-1 0,0-1,1 2,-1-1,0 0,1 1,-1 0,1 0,-1 0,1 0,0 1,-1 0,1-1,0 2,0-1,1 0,-1 1,1 0,-1-1,1 1,0 1,-3 2,-1 3,0-1,1 1,0 1,1-1,0 1,1 0,1 0,-1 0,2 0,0 1,1-1,0 1,1 0,0-1,2 1,0 3,-1-9,1 1,1-1,-1 0,1 0,0 0,1 0,0 0,0 0,0-1,0 1,1-1,0 0,0 1,1-2,-1 1,1 0,0-1,1 1,-1-1,1 0,0 0,0-1,0 0,0 1,0-1,1-1,-1 1,6 0,4-2,0 1,0-2,0 0,0 0,0-2,0 1,-1-1,1-1,-1 0,0-1,-1 0,1-1,-1 0,-1-1,1 0,-2-1,1 0,-1 0,-1-1,0 0,-1-1,0 0,5-7,-11 14,-1 0,1 0,-1-1,0 1,0-1,-1 0,1 0,-1 1,0-1,0 0,-1-1,0 1,1 0,-2 0,1 0,-1-1,0 1,0 0,0-1,-1 1,0 0,0 0,0 0,-1-1,1 1,-1 0,-1 1,1-1,-1 0,1 0,-2 1,1-1,0 1,-1 0,0 0,0 0,-10-3,0 0,-1 1,0 0,0 1,-1 1,1 0,-1 1,0 0,0 0,0 2,0-1,-15 2,16-1,1 1,-1 0,1 0,0 1,0 1,0 0,0 0,1 1,-1 1,1-1,0 2,-2 1,7-3,1 1,-1 0,1 1,1-1,-1 1,1 0,1 1,-1-1,2 1,-1 0,1-1,0 2,0 1,-3 3,-39 73</inkml:trace>
  <inkml:trace contextRef="#ctx0" brushRef="#br0" timeOffset="1493.59">2246 1460,'-1'0,"0"-1,0 0,0 1,0-1,0 0,0 0,1 1,-1-1,0 0,0 0,1 0,-1 0,1 0,-1 0,1 0,0 0,-1 0,1 0,0 0,0 0,0 0,0 0,0 0,0 0,0-1,0 1,0-5,1 1,0-1,1 1,-1-1,1 1,0-1,1 1,0 0,0 0,0 0,1 0,0 0,0 1,0-1,1 1,0 0,0 0,0 0,1 0,0 1,0 0,0 0,0 0,0 0,1 1,0 0,-1 0,1 0,0 1,0 0,0 0,1 0,-1 1,0 0,0 0,0 0,1 1,-1-1,-1 1,0 0,0 0,-1 0,1 1,-1-1,1 1,-1 0,0 0,1 1,-1-1,-1 1,1 0,-1 0,1 0,-1 0,0 1,0-1,-1 1,1 0,-1 0,0 0,-1 0,3 5,2 4,-1 2,0-1,-2 0,0 1,-1 0,1 13,-1 13,-2-1,-3 1,-1 0,-3-1,-11 35,-3-8,-3-1,-23 42,37-94,10-20,322-515,-172 322,-122 171,-4 7</inkml:trace>
  <inkml:trace contextRef="#ctx0" brushRef="#br0" timeOffset="1900.091">3082 1495,'30'-23,"-12"6,-17 18,0 0,0-1,-1 1,1-1,0 1,-1 0,1 0,-1-1,1 1,-1 0,0 0,1-1,-1 1,0 0,0 0,0 0,0 0,0-1,0 1,0 0,0 0,0 0,0 0,0-1,-1 1,1 0,0 0,-1-1,1 2,-22 96,-10 81,34-68,-2-109,1 0,0 1,0-1,0 0,0 1,0-1,1 0,-1 0,1 0,0 0,0 0,0 0,0 0,0 0,1-1,-1 1,1-1,-1 1,1-1,0 0,-1 1,1-1,0-1,0 1,0 0,0 0,0-1,0 1,0-1,1 0,-1 0,0 0,0 0,0 0,0 0,2-1,13-2,0 0,0-2,0 1,-1-2,1 1,-2-2,1 0,-1 0,-1-2,0 1,0-1,-1-1,0 0,-1-1,5-5,0 2,-1 0,-1-1,0-1,-2 0,0 0,-1-1,-1 0,-1-1,-1 0,-2-1,0 1,-1-1,-1 0,-2-1,0 1,-2-1,0 1,-2-17,-2 29,0 0,-1 0,1 0,-2 0,1 0,-1 0,-1 1,1 0,-1-1,-1 1,0 1,0-1,0 1,-1-1,0 1,0 1,0-1,-1 1,0 0,0 1,0-1,-1 1,0 0,1 1,-1 0,-5-1,2 1,0 0,0 0,0 1,-1 0,1 1,0 0,-1 1,1-1,0 2,0 0,-1 0,2 0,-1 2,0-1,1 1,0 0,0 1,0-1,-8 7,11-7,1 1,0 0,1 0,-1 0,1 1,0 0,1 0,-5 6,-18 40,3 9</inkml:trace>
  <inkml:trace contextRef="#ctx0" brushRef="#br0" timeOffset="2167.533">4211 1023,'7'-22,"16"-84,-22 103,-1 1,1-1,-1 1,1-1,-1 0,0 1,-1-1,1 1,0-1,-1 1,0-1,0 1,0-1,0 1,0-1,-1 1,1 0,-1 0,0-1,1 1,-1 0,-1 0,1 0,0 1,-1-1,1 0,-1 1,0-1,1 1,-1 0,0-1,0 1,0 0,0 1,0-1,-1 0,1 1,0-1,-2 1,-3 2,-1 1,1 0,0 0,0 0,0 1,0 0,1 0,0 1,0-1,0 1,1 0,0 1,0-1,1 1,0 0,0 0,1 0,0 1,0-1,1 1,-2 4,-18 38,3 2,3-1,2 2,3-1,3 2,4-1,1 6,3-47,-25 371,17-296,-14 227,23-291</inkml:trace>
  <inkml:trace contextRef="#ctx0" brushRef="#br0" timeOffset="21726.16">3712 1150,'3'0,"7"0,11 0,11 0,10 0,11 0,3 0,-3 0,-2 0,-3 0,-4 0,-3 0,-3 0,-5 0,-4 0,-4 0,-6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29:41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1074 782,'-28'-60,"19"33,2 0,1-1,-1-27,0 0,-18-163,15 154,3 58,2 20,-2 182,8 771,5-726,26 105,-3-218,-5-64</inkml:trace>
  <inkml:trace contextRef="#ctx0" brushRef="#br0" timeOffset="324.128">561 529,'-94'-61,"-69"-19,-34-14,186 88,1 0,-1-1,1 0,1-1,0 0,0 0,1 0,-4-6,9 11,1 0,0-1,0 1,0 0,1-1,-1 1,1 0,0-1,0 1,1-1,-1 0,1 1,0-1,0 1,1-1,-1 0,1 1,0-1,0 1,1 0,-1-1,1 1,0 0,0-1,0 1,3-2,5-4,1 1,1 0,0 0,0 1,0 1,1-1,1 2,-1-1,1 2,0-1,1 1,-1 1,12-2,51-9,2 3,-1 2,2 4,-1 1,44 5,-67 0,0 3,0 1,-1 2,0 2,-1 2,0 1,43 16,-68-18,-1 1,0 1,-2 0,1 2,-2 0,0 2,-2 0,0 1,-1 1,-1 0,-1 1,-2 1,0 0,9 17,-16-20,-1 1,-1 0,-1 0,-1 1,-2 0,0 0,-1 0,-2 0,0 1,-2-1,0 1,-4 10,-2 3,-2 1,-2-1,-1 0,-3-1,-1 0,-16 22,-18 21,-3-2,-5-2,-4-2,-40 34,61-67,-3-1,-1-1,-36 19,-66 40</inkml:trace>
  <inkml:trace contextRef="#ctx0" brushRef="#br0" timeOffset="805.434">1924 1529,'-18'-8,"13"6,1 0,-1-1,1 1,-1-1,1 1,0-1,0 0,1 0,-1 0,1-1,0 1,-2-3,5 6,0 0,-1 0,1 0,0 1,0-1,0 0,-1 0,1 1,0-1,-1 0,1 0,0 0,-1 0,1 1,0-1,-1 0,1 0,0 0,-1 0,1 0,-1 0,1 0,0 0,-1 0,1 0,0 0,-1 0,1 0,-1 0,1 0,0 0,-1 0,1 0,0 0,-1-1,1 1,0 0,-1 0,1 0,0 0,-1-1,1 1,0 0,0 0,-1 0,1-1,0 1,0 0,0 0,-1-1,1 1,0 0,0-1,0 1,0 0,0 0,0-1,0 1,0 0,0-1,0 1,0 0,0-1,0 1,0 0,0 0,-18 125,14-70,-5 110,9-152</inkml:trace>
  <inkml:trace contextRef="#ctx0" brushRef="#br0" timeOffset="1133.93">2100 862,'-4'-2,"-1"-1,0 1,0-1,0 1,0 1,0-1,-1 1,1-1,-1 1,1 0,-1 0,1 1,-1 0,0-1,1 2,-1-1,0 0,1 1,-1 0,1 0,-1 0,1 0,0 1,-1 0,1-1,0 2,0-1,1 0,-1 1,1 0,-1-1,1 1,0 1,-3 2,-1 3,0-1,1 1,0 1,1-1,0 1,1 0,1 0,-1 0,2 0,0 1,1-1,0 1,1 0,0-1,2 1,0 3,-1-9,1 1,1-1,-1 0,1 0,0 0,1 0,0 0,0 0,0-1,0 1,1-1,0 0,0 1,1-2,-1 1,1 0,0-1,1 1,-1-1,1 0,0 0,0-1,0 0,0 1,0-1,1-1,-1 1,6 0,4-2,0 1,0-2,0 0,0 0,0-2,0 1,-1-1,1-1,-1 0,0-1,-1 0,1-1,-1 0,-1-1,1 0,-2-1,1 0,-1 0,-1-1,0 0,-1-1,0 0,5-7,-11 14,-1 0,1 0,-1-1,0 1,0-1,-1 0,1 0,-1 1,0-1,0 0,-1-1,0 1,1 0,-2 0,1 0,-1-1,0 1,0 0,0-1,-1 1,0 0,0 0,0 0,-1-1,1 1,-1 0,-1 1,1-1,-1 0,1 0,-2 1,1-1,0 1,-1 0,0 0,0 0,-10-3,0 0,-1 1,0 0,0 1,-1 1,1 0,-1 1,0 0,0 0,0 2,0-1,-15 2,16-1,1 1,-1 0,1 0,0 1,0 1,0 0,0 0,1 1,-1 1,1-1,0 2,-2 1,7-3,1 1,-1 0,1 1,1-1,-1 1,1 0,1 1,-1-1,2 1,-1 0,1-1,0 2,0 1,-3 3,-39 73</inkml:trace>
  <inkml:trace contextRef="#ctx0" brushRef="#br0" timeOffset="1493.59">2246 1460,'-1'0,"0"-1,0 0,0 1,0-1,0 0,0 0,1 1,-1-1,0 0,0 0,1 0,-1 0,1 0,-1 0,1 0,0 0,-1 0,1 0,0 0,0 0,0 0,0 0,0 0,0 0,0-1,0 1,0-5,1 1,0-1,1 1,-1-1,1 1,0-1,1 1,0 0,0 0,0 0,1 0,0 0,0 1,0-1,1 1,0 0,0 0,0 0,1 0,0 1,0 0,0 0,0 0,0 0,1 1,0 0,-1 0,1 0,0 1,0 0,0 0,1 0,-1 1,0 0,0 0,0 0,1 1,-1-1,-1 1,0 0,0 0,-1 0,1 1,-1-1,1 1,-1 0,0 0,1 1,-1-1,-1 1,1 0,-1 0,1 0,-1 0,0 1,0-1,-1 1,1 0,-1 0,0 0,-1 0,3 5,2 4,-1 2,0-1,-2 0,0 1,-1 0,1 13,-1 13,-2-1,-3 1,-1 0,-3-1,-11 35,-3-8,-3-1,-23 42,37-94,10-20,322-515,-172 322,-122 171,-4 7</inkml:trace>
  <inkml:trace contextRef="#ctx0" brushRef="#br0" timeOffset="1900.091">3082 1495,'30'-23,"-12"6,-17 18,0 0,0-1,-1 1,1-1,0 1,-1 0,1 0,-1-1,1 1,-1 0,0 0,1-1,-1 1,0 0,0 0,0 0,0 0,0-1,0 1,0 0,0 0,0 0,0 0,0-1,-1 1,1 0,0 0,-1-1,1 2,-22 96,-10 81,34-68,-2-109,1 0,0 1,0-1,0 0,0 1,0-1,1 0,-1 0,1 0,0 0,0 0,0 0,0 0,0 0,1-1,-1 1,1-1,-1 1,1-1,0 0,-1 1,1-1,0-1,0 1,0 0,0 0,0-1,0 1,0-1,1 0,-1 0,0 0,0 0,0 0,0 0,2-1,13-2,0 0,0-2,0 1,-1-2,1 1,-2-2,1 0,-1 0,-1-2,0 1,0-1,-1-1,0 0,-1-1,5-5,0 2,-1 0,-1-1,0-1,-2 0,0 0,-1-1,-1 0,-1-1,-1 0,-2-1,0 1,-1-1,-1 0,-2-1,0 1,-2-1,0 1,-2-17,-2 29,0 0,-1 0,1 0,-2 0,1 0,-1 0,-1 1,1 0,-1-1,-1 1,0 1,0-1,0 1,-1-1,0 1,0 1,0-1,-1 1,0 0,0 1,0-1,-1 1,0 0,1 1,-1 0,-5-1,2 1,0 0,0 0,0 1,-1 0,1 1,0 0,-1 1,1-1,0 2,0 0,-1 0,2 0,-1 2,0-1,1 1,0 0,0 1,0-1,-8 7,11-7,1 1,0 0,1 0,-1 0,1 1,0 0,1 0,-5 6,-18 40,3 9</inkml:trace>
  <inkml:trace contextRef="#ctx0" brushRef="#br0" timeOffset="2167.533">4211 1023,'7'-22,"16"-84,-22 103,-1 1,1-1,-1 1,1-1,-1 0,0 1,-1-1,1 1,0-1,-1 1,0-1,0 1,0-1,0 1,0-1,-1 1,1 0,-1 0,0-1,1 1,-1 0,-1 0,1 0,0 1,-1-1,1 0,-1 1,0-1,1 1,-1 0,0-1,0 1,0 0,0 1,0-1,-1 0,1 1,0-1,-2 1,-3 2,-1 1,1 0,0 0,0 0,0 1,0 0,1 0,0 1,0-1,0 1,1 0,0 1,0-1,1 1,0 0,0 0,1 0,0 1,0-1,1 1,-2 4,-18 38,3 2,3-1,2 2,3-1,3 2,4-1,1 6,3-47,-25 371,17-296,-14 227,23-291</inkml:trace>
  <inkml:trace contextRef="#ctx0" brushRef="#br0" timeOffset="21726.16">3712 1150,'3'0,"7"0,11 0,11 0,10 0,11 0,3 0,-3 0,-2 0,-3 0,-4 0,-3 0,-3 0,-5 0,-4 0,-4 0,-6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2:03.1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456 1,'-1'0,"1"1,0-1,0 0,0 1,0-1,0 1,0-1,0 1,1-1,-1 1,0-1,0 0,0 1,0-1,0 1,1-1,-1 1,0-1,0 0,1 1,-1-1,0 0,1 1,-1-1,0 0,1 1,-1-1,1 0,-1 0,0 0,1 1,-1-1,1 0,-1 0,1 0,-1 0,0 0,1 0,-1 0,1 0,-1 0,1 0,-1 0,1 0,-1 0,1 0,-1 0,0 0,1 0,-1-1,1 1,-1 0,1 0,-1-1,0 1,1 0,-1 0,0-1,1 1,-1 0,0-1,1 1,7 205,-11-128,18 156,10-40,-16-21,-9-170,0-1,0 1,0-1,-1 0,1 1,0-1,-1 1,1-1,-1 1,1-1,-1 0,0 1,1-1,-1 0,0 0,0 0,0 1,0-1,0 0,0 0,-1 0,1-1,0 1,0 0,-1 0,1-1,0 1,-1-1,1 1,-1-1,1 1,-1-1,1 0,-1 0,1 0,-1 0,1 0,-1 0,1 0,-1 0,1 0,0-1,-1 1,1-1,-1 1,1-1,-1 0,-68-35,-173-138,194 138,-61-65,109 101,1-1,-1 1,1 0,0-1,-1 1,1-1,0 1,-1-1,1 0,0 1,-1-1,1 1,0-1,0 1,0-1,0 0,0 1,0-1,0 1,0-1,0 0,0 1,0-1,0 0,0 1,0-1,0 1,1-1,-1 1,0-1,0 0,1 1,-1-1,0 1,1-1,-1 1,1 0,-1-1,1 1,-1-1,1 1,-1 0,1-1,-1 1,1 0,-1-1,1 1,-1 0,1 0,0 0,-1 0,1-1,-1 1,1 0,0 0,-1 0,1 0,-1 0,1 1,0-1,-1 0,1 0,41 7,232 180,-28-14,-162-129,-82-43,0-1,0 1,0-1,0 0,0 1,0-1,0 0,0 0,0 0,0-1,0 1,0 0,0-1,0 1,0-1,0 0,-1 1,1-1,0 0,0 0,-1 0,1-1,0 1,-1 0,1-1,-1 1,0-1,1 1,-1-1,0 1,0-1,0 0,0 0,0 0,0 1,-1-1,1 0,-1 0,1 0,-1 0,0 0,1 0,-1-2,4-116,-6 105,1-1,1 1,1-1,0 1,1-1,0 1,1 0,1 0,1 0,4-12,17-21,3 1,1 1,2 1,2 2,1 2,31-27,-38 31,-19 20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4:11.7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75 37,'34'-36,"-33"36,-1 0,1 0,0 0,-1 0,1 0,0 0,0 0,-1 1,1-1,0 0,-1 0,1 1,-1-1,1 0,0 1,-1-1,1 1,-1-1,1 1,-1-1,1 1,-1-1,1 1,-1 0,0-1,1 1,-1-1,0 1,1 0,-1-1,0 1,0 0,0-1,0 1,0 0,0 0,1-1,-2 1,1 0,0-1,0 1,0 0,0 0,0-1,-1 1,1 0,0-1,0 1,-1 0,1 1,1 58,-3 1,-3-1,-2 0,-3 0,-5 11,-12 79,12-43,4 0,3 82,-11-66,16-117,1-9</inkml:trace>
  <inkml:trace contextRef="#ctx0" brushRef="#br0" timeOffset="1529.619">1111 134,'-2'-3,"0"-1,0 1,-1 0,1 0,-1-1,0 2,0-1,0 0,0 0,0 1,-1 0,1 0,-1 0,1 0,-1 0,0 1,0-1,0 1,0 0,0 0,0 1,0-1,0 1,0 0,0 0,0 0,-2 1,-41 1,0 2,1 2,0 2,0 2,1 2,0 2,1 2,1 2,1 2,-33 20,-24 7,44-23,1 3,1 2,1 2,-35 30,86-61,1 0,-1 0,1 0,-1 0,1 0,-1 1,1-1,-1 0,0 0,1 1,-1-1,1 0,0 1,-1-1,1 0,-1 1,1-1,0 1,-1-1,1 1,0-1,-1 1,1-1,0 1,-1-1,1 1,0-1,0 1,0-1,0 1,0 0,0-1,0 1,0-1,0 1,0 0,0-1,0 1,0-1,0 1,0-1,1 1,-1-1,0 1,0-1,1 1,-1-1,0 1,1-1,-1 1,0-1,1 1,-1-1,1 0,-1 1,1-1,39 8,-20-6,109 25,-2 7,-1 4,-2 6,33 21,38 15,-182-69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6.6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24 1,'2'0,"0"0,0 0,1 0,-1 0,0 0,0 0,1 1,-1-1,0 1,0 0,0 0,0 0,0 0,0 0,0 0,0 1,0-1,-1 1,1-1,0 1,-1 0,1 0,-1 0,1 0,-1 0,0 0,0 0,0 0,0 1,0-1,0 0,-1 1,1-1,-1 0,1 2,3 32,-1 1,-1-1,-2 1,-1-1,-1 1,-2-1,-2 0,0 0,-3 2,2-4,-6 39,-1-5,3 0,2 1,4 1,1 26,6-24,-2-73,0 1,0 0,0-1,0 1,0-1,0 1,1 0,-1-1,0 1,0 0,0-1,1 1,-1 0,0 0,0-1,1 1,-1 0,0 0,1-1,-1 1,0 0,1 0,-1 0,0 0,1 0,-1-1,0 1,1 0,-1 0,1 0,-1 0,0 0,1 0,-1 0,0 0,1 1,-1-1,0 0,1 0,-1 0,0 0,1 0,-1 1,0-1,1 0,-1 0,0 1,0-1,1 0,-1 1,2-4,17-29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7.9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79 29,'-1'-2,"-1"1,1-1,-1 0,0 1,1-1,-1 1,0 0,0-1,0 1,0 0,0 0,0 0,0 1,0-1,0 0,0 1,0 0,-1-1,1 1,0 0,0 0,0 1,-2-1,-3 0,-8-2,6 2,21-3,-2-1,-10 5,0-1,0 0,0 1,0-1,0 1,0-1,0 0,0 1,0-1,1 0,-1 1,0-1,0 0,0 1,0-1,0 0,1 1,-1-1,0 0,0 1,1-1,-1 0,0 0,0 1,1-1,-1 0,0 0,0 1,1-1,-1 0,0 0,1 0,-1 0,0 0,1 0,-1 0,0 0,1 0,-1 0,0 0,1 0,-1 0,0 0,1 0,-1 0,0 0,1 0,-1 0,0 0,1-1,-1 1,0 0,1 0,-1 0,0-1,1 1,-3 3,0 0,0 0,1 0,-1 0,1 1,0-1,0 1,0-1,0 1,0-1,1 1,-1 0,1-1,0 1,0-1,0 1,1 0,-1-1,1 1,0 0,13-16,-6-5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4:57.67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154 41,'42'-41,"-57"70,-92 75,105-101,-1-1,0 1,1-1,-1 0,0 0,0 0,0-1,-1 1,1-1,0 1,-1-1,1 0,0 0,-1-1,1 1,-1-1,0 1,1-1,-1 0,1-1,-3 0,17 3,18 78,-11-103,-15 14,1 0,0 0,0 0,1 1,0 0,0 0,1 0,0 0,1 1,-1 0,2 0,-1 1,0 0,1 0,0 1,1 0,-1 0,1 1,0 0,0 1,6-2,-5 2,-1 1,0 0,1 0,-1 1,1 0,-1 0,1 1,-1 1,1 0,0 0,-1 1,0 0,1 0,-1 1,0 0,0 1,-1 0,1 1,-1-1,0 2,0-1,0 1,-1 0,0 1,0-1,-1 2,1-1,-2 1,1-1,0 2,6 54,-31 71,-18 32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4:55.70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300 1032,'0'-299,"-18"254,17 44,0 1,1-1,-1 1,0 0,0-1,1 1,-1-1,0 1,0 0,0 0,1-1,-1 1,0 0,0 0,0 0,0 0,0 0,1 0,-1 0,0 0,0 0,0 1,0-1,1 0,-1 1,0-1,0 0,0 1,1-1,-1 1,0-1,1 1,-1-1,0 1,1-1,-1 1,1 0,-1-1,1 1,-1 0,1 0,-1-1,1 1,0 0,0 0,-1 0,1 0,0-1,0 1,0 0,0 0,0 0,0 0,-10 27,2 1,1 0,1 0,1 1,2-1,1 1,1 4,-2 20,-8 106,-8-1,-6-1,-14 32,6-49,33-142,-1 0,1 0,0 0,-1-1,1 1,-1 0,1 0,-1 0,0 0,0 0,1 0,-1 0,0 0,0 0,0 1,0-1,0 0,0 0,0 1,0-1,0 1,0-1,0 1,-1-1,1 1,0 0,0 0,-1-1,1 1,0 0,0 0,0 0,-1 0,1 0,0 1,0-1,-1 0,1 1,0-1,0 0,0 1,0 0,0-1,0 1,0 0,0-1,0 1,0 0,0 0,0 0,0 0,0 0,1 0,-1 0,0 0,1 0,-1 0,1 0,-1 0,1 0,0 1,-1-1,1 0,0 0,0 0,0 1,-7-27,2-1,1 0,2 0,0 0,1 0,3-16,-2-5,3-676,25 388,-28 332,1-1,0 0,0 1,0-1,0 1,1-1,-1 1,1 0,0-1,0 1,0 0,0 0,1 1,-1-1,1 0,0 1,-1-1,1 1,0 0,1 0,-1 0,0 1,0-1,1 1,-1-1,1 1,-1 0,1 1,0-1,-1 0,1 1,0 0,-1 0,1 0,0 1,0-1,-1 1,1-1,-1 1,1 1,2 0,42 12,-1 2,-1 2,0 3,-2 1,0 2,29 22,3-1,83 45,-3 6,-5 7,-4 6,-6 7,-4 6,65 79,-169-164,-2 2,-2 1,-1 1,-2 1,-2 1,-2 2,-2 0,-2 1,5 23,-15 81,-18-61</inkml:trace>
  <inkml:trace contextRef="#ctx0" brushRef="#br0" timeOffset="282.233">2224 588,'-1'-249,"-4"230,-1-1,0 1,-2 0,0 1,-2 0,0 0,0 1,-2 0,0 1,-1 1,0 0,-15-12,20 17,-1 1,0-1,0 2,-1 0,0 0,-1 1,1 0,-1 0,-1 1,1 1,-1 0,0 1,-10-3,17 9,0 0,0 0,0 0,0 0,0 1,1 0,-1 0,1 0,0 1,0-1,0 1,0 0,1 0,-1 0,1 1,0-1,1 1,-1 0,1 0,0-1,0 2,0-1,0 0,1 0,0 0,0 1,1-1,0 1,0 1,-1-6,-23 131,6 1,6 0,4 120,2-63,-6 813,16-935,2-2</inkml:trace>
  <inkml:trace contextRef="#ctx0" brushRef="#br0" timeOffset="717.283">2372 1475,'50'-272,"-50"272,0-1,0 0,0 1,0-1,0 0,0 0,0 1,0-1,0 0,0 1,0-1,-1 0,1 1,0-1,0 0,-1 1,1-1,0 0,-1 1,1-1,0 1,-1-1,1 1,-1-1,1 1,-1-1,0 1,1-1,-1 1,1 0,-1-1,0 1,1 0,-1 0,0-1,1 1,-1 0,0 0,1 0,-1 0,0 0,0 0,1 0,-1 0,0 0,1 0,-1 0,0 1,1-1,-1 0,0 0,1 1,-1-1,0 0,1 1,-1-1,1 1,-1-1,1 1,-1-1,1 1,-1-1,1 1,-1-1,1 1,0-1,-1 1,1 0,0 0,-37 41,14 2,2 1,2 1,3 1,1 0,2 1,2 0,2 1,3 0,2 1,2-1,2 1,2-1,3 6,-7-47,1 1,0-1,1 1,0 0,1 0,0-1,0 1,1-1,0 1,0-1,1 0,0 1,0-1,1-1,0 1,1 0,-1-1,1 0,1 0,-1-1,1 1,1-1,-1-1,1 1,0-1,0 0,0 0,5 1,-1-3,0 0,0-1,0 0,0 0,1-2,-1 1,0-1,0-1,1 0,-1-1,0 0,0 0,0-1,0-1,-1 0,1 0,-1-1,0-1,1 0,7-5,1-1,-1 0,-1-2,-1 0,0 0,0-2,-2 0,0-1,7-10,-12 8,0 1,-2-1,0 0,-1 0,-1-1,-1 0,0 0,-2 0,0 0,-2-1,0 1,-1 0,-1 0,-1 0,0 0,-2 0,0 0,-2 1,0 0,-1 0,-1 1,0 0,-1 0,-1 1,-1 1,-1 0,0 1,-12-12,3 2,-1 2,-1 0,-1 1,-1 2,-1 1,0 0,-1 2,-1 2,-1 0,0 2,-1 1,-5 1,-43 16,42 11</inkml:trace>
  <inkml:trace contextRef="#ctx0" brushRef="#br0" timeOffset="1247.229">2840 1549,'15'-1,"1"0,-1-2,0 1,-1-2,1 0,0-1,-1 0,0-1,9-6,-14 8,-7 2,2 0,-1 0,0 0,0 1,1-1,-1 1,1 0,-1 0,1 0,-1 0,1 1,0-1,-1 1,1 0,0 0,0 0,-1 1,1-1,0 1,-1 0,1 0,-1 0,1 0,-1 1,0 0,1-1,-1 1,0 0,0 0,0 1,-1-1,1 1,0 0,-1-1,0 1,1 0,-1 0,0 0,1 3,4 15,0 0,-2 1,0-1,-1 1,-1 0,-2 0,0 0,-1 0,-1 1,1 5,-3 354,4-383,-1 0,1 1,0-1,-1 1,1-1,0 1,0-1,-1 1,1-1,0 1,0 0,0-1,0 1,0 0,0 0,-1 0,1 0,0 0,0 0,0 0,0 0,0 0,0 0,0 0,0 0,-1 1,1-1,0 0,0 1,0-1,0 1,-1-1,1 1,0-1,-1 1,1-1,0 1,-1 0,1-1,0 1,-1 0,1 0,-1-1,0 1,1 0,-1 0,0 0,1 0,-1 0,0-1,0 1,0 0,1 0,-1 0,0 0,0 0,-1 0,1 0,0 0,0-1,0 1,-1 0,1 0,0 0,-1 0,1 0,-1 0,33-39,-3-1,-1-1,-2-2,19-41,-8 18,121-207,-157 270,-1 1,1-1,-1 0,1 0,0 1,0-1,0 1,0-1,0 1,0-1,0 1,1-1,-1 1,0 0,1 0,-1 0,1 0,0 0,-1 0,1 0,0 0,-1 0,1 1,0-1,0 1,-1 0,1-1,0 1,0 0,0 0,0 0,0 0,-1 0,1 1,0-1,0 0,0 1,-1-1,1 1,0 0,0 0,-1 0,1 0,-1 0,1 0,-1 0,1 0,-1 0,0 1,1-1,-1 1,0-1,0 1,0-1,0 1,0 1,159 361,-154-348,1-1,0 1,1-1,1-1,0 1,1-2,1 1,0-1,0-1,1 0,5 3,-15-14,-1 0,1 0,-1 0,1 0,-1 0,1-1,0 1,-1 0,1-1,0 1,0-1,0 0,-1 1,1-1,0 0,0 0,0 0,0 0,-1-1,1 1,0 0,0-1,-1 1,1-1,0 0,0 0,-1 1,1-1,-1 0,1-1,-1 1,1 0,-1 0,0 0,0-1,1 1,-1-1,0 1,0-1,0 1,0-1,-1 0,1 0,23-84,-22 75,7-42,-2-1,-2 0,-3 1,-2-1,-2 0,-3 0,-2 0,-3 1,-14-47,10 48,10 34,-1 0,0 0,-1 0,-1 1,-1 0,0 0,-1 1,-3-3,-4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4:59.09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2348,'41'-44,"270"-345,-153 177,-9-6,-9-7,45-112,-162 293,-2-1,-1-1,-3-1,-2-1,-2 0,-2 0,-2-2,-2 1,-3-1,-1 1,-3-1,-5-36,3 73,-2-1,0 1,0 0,-1 0,-1 0,0 1,-1 0,0 0,-1 0,0 1,-1 0,0 1,-1 0,0 0,0 1,-1 0,0 1,-1 0,0 1,0 0,0 1,-1 1,0 0,0 0,-1 1,1 1,-1 1,0-1,1 2,-1 0,0 1,0 0,0 1,0 1,0 0,1 1,-1 0,1 1,0 0,0 1,0 1,1 0,-9 6,-3 10,0 2,2 1,0 0,2 2,1 0,1 1,1 1,1 1,2 0,2 1,0 0,2 1,1 0,-1 19,-3-1,1 0,4 0,1 0,2 1,3 0,2 0,2 0,3 0,2 0,1-1,4 0,1-1,2 0,3-1,1-1,16 25,-3-21,2-1,2-2,2-2,3-1,1-2,2-2,2-2,15 8,96 63,158 82,-264-163,-19-10,-12-11,-1 0,0 2,0 0,-1 1,-1 1,1 1,-2 0,0 1,-1 1,0 1,-1 0,-1 0,-1 2,0-1,-1 2,-1-1,-1 1,0 1,-2 0,3 10,-9-17,-1 1,0-1,0 1,-1-1,-1 0,-1 1,0-1,0 0,-1 0,-1 0,0-1,-1 0,0 0,-1 0,0-1,-1 0,0 0,-1-1,0 0,-6 5,-20 18,-1-2,-2-2,-1-1,-1-2,-8 3,-5 2,-1-2,-1-2,-1-3,-1-3,-1-2,-1-2,-1-3,0-3,-56 3,113-14,1 0,-1 0,1 0,-1 0,1 0,-1-1,1 1,-1-1,1 1,-1-1,1 0,0 0,-1 0,1-1,0 1,0 0,0-1,0 1,0-1,0 0,1 0,-1 0,0 0,1 0,0 0,-1 0,1 0,0-1,0 1,0 0,0-1,1 1,-1-1,1 1,-1-2,-15-61</inkml:trace>
  <inkml:trace contextRef="#ctx0" brushRef="#br0" timeOffset="686.68">2097 2496,'50'-144,"-50"145,1 0,-1 0,1 0,0 0,-1 0,1 0,0 0,0 0,-1 0,1 0,0 0,0 0,0-1,0 1,0 0,1-1,-1 1,0 0,0-1,0 0,0 1,1-1,-1 0,0 1,0-1,1 0,-1 0,0 0,0 0,1 0,-1-1,0 1,0 0,1 0,-1-1,0 1,0-1,0 1,0-1,0 0,1 1,-1-1,0 0,0 0,-1 1,1-1,0 0,0 0,0 0,-1 0,1 0,0 0,-1-1,1 1,-1 0,1 0,-1 0,0-1,1 1,-1 0,0 0,0-1,0 1,0 0,0-1,7 30,-2-1,0 0,-2 1,-1 0,-1 0,-2 0,-1 6,1 22,-6 260,-17-237,21-125,127-213,-116 243,69-100,-74 113,0 0,0 0,0 0,0 0,1 0,0 1,-1 0,1 0,0 0,0 0,0 0,0 1,0 0,0 0,1 0,-1 0,0 1,0-1,1 1,-1 0,0 1,1-1,-1 1,0 0,0 0,1 0,-1 0,0 1,3 1,18 13,0 1,-2 1,1 1,-2 1,-1 1,-1 1,0 0,1 6,7 4,212 239,-235-265,0 0,1 0,0-1,0 1,1-1,-1-1,1 1,0-1,0-1,1 1,-1-1,1 0,-1-1,1 0,0 0,0 0,0-1,0-1,0 1,0-1,0-1,1 1,-1-1,0-1,-1 1,1-1,0-1,0 0,-1 0,4-2,7-11,-1 0,0-2,-2 0,0 0,-1-2,0 0,-2 0,-1-1,0-1,-2 0,0 0,-1-1,-2 0,0 0,-2 0,0-4,10-63,-4-1,-5-1,-3 1,-8-53,6 118,-1 0,-2-1,0 1,-2 0,-1 1,-1-1,-1 1,-1 0,-2 1,0 0,-1 1,-2 0,-11-14,24 34,-1 1,1-1,-1 1,0-1,0 1,0 0,0 0,-1 0,1 0,-1 0,1 0,-1 1,1-1,-1 1,0 0,0 0,0 0,0 0,0 0,1 0,-1 1,-1 0,1-1,0 1,0 0,0 1,0-1,0 0,0 1,0 0,0 0,1 0,-1 0,0 0,0 0,0 1,1-1,-1 1,1 0,0 0,-1 0,-1 2,-79 106,-22 46</inkml:trace>
  <inkml:trace contextRef="#ctx0" brushRef="#br0" timeOffset="1324.843">3946 2817,'40'-146,"-36"131,-1-1,0 1,-2-1,1 1,-2-1,0 0,-1 1,0-1,-2 1,0-1,-1-3,1 14,-1 1,1 0,-1 0,0 0,0 0,0 0,-1 1,1 0,-1 0,1 0,-1 1,0-1,0 1,-1 0,1 1,0-1,-1 1,1 0,0 0,-1 1,1 0,-1 0,1 0,-1 0,1 1,-1 0,1 0,0 1,-1-1,1 1,0 0,0 1,0-1,0 1,1 0,-1 0,1 0,0 1,0 0,0-1,0 2,0-1,1 0,-2 3,-13 17,0 0,2 1,1 1,0 1,2 0,2 1,0 0,2 0,1 1,1 1,1-1,2 1,1 0,2 0,0 0,3 16,-2-41,-1 0,1 0,-1 0,1 1,1-1,-1 0,1 0,0 0,0 0,0 0,1 0,0-1,0 1,0 0,0-1,1 1,0-1,0 0,0 0,0 0,1 0,-1-1,1 1,0-1,0 0,0 0,1 0,-1-1,1 1,-1-1,1 0,0-1,0 1,0-1,0 0,0 0,4 0,8-8,0 0,0-1,-1-1,0 0,-1-1,0-1,0 0,-1-1,-1-1,0 0,-1-1,0 0,-1-1,-1 0,0-1,2-5,20-24,100-134,-132 177,1 0,0 0,0 0,0 0,0 0,0 0,1 1,-1-1,1 0,-1 1,1-1,-1 1,1-1,0 1,0 0,0 0,0-1,0 1,0 1,0-1,0 0,0 0,0 1,0-1,0 1,1 0,-1 0,0 0,0 0,0 0,1 0,-1 0,0 1,0-1,0 1,0 0,0 0,1-1,-1 1,-1 0,1 1,0-1,0 0,0 1,-1-1,1 1,0-1,-1 1,0 0,1-1,-1 1,0 0,0 0,0 0,0 0,0 0,0 2,6 24,-1-1,-2 1,-1 0,-1 0,-1 0,-3 27,1-15,-20 198,20-236,1-1,0 0,-1 1,1-1,0 1,0-1,0 1,0-1,0 1,0-1,0 1,0-1,1 0,-1 1,0-1,1 1,-1-1,1 0,0 1,-1-1,1 0,0 0,0 1,0-1,0 0,0 0,0 0,0 0,0 0,0 0,1-1,-1 1,0 0,1-1,-1 1,0 0,1-1,-1 0,1 1,-1-1,0 0,1 0,-1 0,1 0,-1 0,1 0,-1 0,1 0,-1 0,1-1,70-35,-14-16,-3-3,-2-1,35-51,-56 68,74-90,-5-5,-7-4,-5-4,-7-4,19-56,-80 158,-3-1,-1 0,-3-1,-1-1,-3 0,-1-1,-3 0,-2 0,-2-1,-4-45,-19 25,20 67,0 1,1 0,-1 0,0-1,0 1,0 0,0 0,0 0,0 0,0 0,0 0,-1 1,1-1,0 0,0 0,-1 1,1-1,0 1,-1-1,1 1,-1 0,1-1,0 1,-1 0,1 0,-1 0,1 0,-1 0,1 1,0-1,-1 0,1 1,-1-1,1 1,0-1,-1 1,1-1,0 1,0 0,-1 0,1 0,0 0,0 0,0 0,0 0,0 1,-7 7,1 0,0 1,1 0,0 0,1 1,0 0,0 0,1 0,1 0,0 1,1-1,-1 6,-4 10,-17 104,5 1,7 0,5 1,5 0,9 29,-4 36,-3 1023,21-928,-18-273,2-1,0 0,1 0,0 0,2-1,0 0,1-1,1 0,0 0,2-1,0 0,0-1,12 11,-19-23,0 1,0-1,0-1,0 1,1 0,-1-1,1 0,-1-1,1 1,0-1,0 0,0 0,0-1,-1 0,1 0,0 0,0-1,0 0,0 0,3-1,-8 2,90-16</inkml:trace>
  <inkml:trace contextRef="#ctx0" brushRef="#br0" timeOffset="1684.349">5673 2916,'-17'-8,"0"-1,1 0,0-1,1 0,0-2,1 0,0 0,1-1,1-1,0 0,0-1,2 0,0-1,0 0,2 0,0-1,-2-7,-25-181,35 200,1 0,0 0,1 0,-1-1,1 1,0 1,0-1,0 0,1 0,0 1,0-1,0 1,0 0,1 0,-1 0,1 1,0-1,0 1,1 0,-1 0,1 0,-1 0,1 1,0 0,0 0,0 0,0 1,0 0,0 0,1 0,-1 0,0 1,1 0,-1 0,0 0,0 1,4 1,-7-3,52-6,-1 1,1 3,0 2,-1 3,1 2,-1 2,0 3,0 2,26 10,-70-20,-1 1,0 0,0 0,0 1,-1 0,1 1,-1 0,1 0,-1 0,-1 1,1 0,0 0,-1 1,0 0,-1 0,1 0,-1 1,0-1,-1 1,0 1,0-1,0 0,-1 1,0 0,0 0,-1 0,0 0,-1 0,0 0,0 1,0-1,-1 0,-1 1,-6 11,0-1,-2 1,0-2,-2 1,0-2,-1 1,0-1,-2-1,0 0,0-1,-2-1,-11 9,-66 57,-2-5,-4-3,-23 7,-30 13,-152 65,256-133,-309 148</inkml:trace>
  <inkml:trace contextRef="#ctx0" brushRef="#br0" timeOffset="13653.283">7892 919,'127'-139,"-126"138,1 0,-1 0,0 0,1 0,-1-1,0 1,0 0,0 0,0-1,0 1,0-1,0 1,0-1,-1 1,1-1,0 1,-1-1,1 0,-1 1,0-1,0 0,1 0,-1 1,0-1,-1 0,1 1,0-1,0 0,-1 1,1-1,-1 0,1 1,-1-1,0 1,0-1,1 1,-1-1,0 1,0 0,-1-1,1 1,0 0,0 0,-1 0,1 0,0 0,-1 0,1 0,-1 0,1 0,-1 1,0-1,1 1,-1-1,0 1,0 0,-13 3,1 2,0-1,1 2,-1 0,1 1,0 0,1 1,0 0,0 1,-5 6,-15 8,-38 33,2 4,3 2,3 3,3 3,3 2,-38 64,22-29,4 3,5 2,6 4,4 2,5 2,6 2,4 2,6 1,6 1,5 2,5 0,4 58,10-128,3-1,3 1,1-1,4 0,1 0,3-1,3 0,15 36,-24-75,0 0,0-1,1 1,1-1,0-1,1 0,1 0,0-1,0 0,1-1,1-1,2 2,75 50,2-4,97 44,302 136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5:14.33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206 856,'240'-149,"-162"94,-79 54,1 1,-1-1,0 0,0 0,1 1,-1-1,0 1,0-1,0 1,0-1,1 1,-1 0,0-1,0 1,0 0,0 0,0-1,0 1,0 0,0 0,0 0,0 0,0 0,0 1,0-1,0 0,0 0,0 1,0-1,0 0,1 1,-1-1,0 1,0-1,0 1,0-1,1 1,-1 0,0-1,1 1,-1 0,0 0,1 0,-35 23,1 2,1 1,2 2,1 1,1 1,1 2,2 1,2 1,1 0,-15 33,5-14,2 1,3 1,2 1,-12 44,116-234,57-107,143-230,-115 251,-161 217,0 0,1-1,-1 1,1 0,0 0,-1 1,1-1,0 0,0 1,0 0,0 0,0-1,0 2,1-1,-1 0,0 1,0 0,1-1,-1 1,0 0,1 1,-1-1,0 1,0-1,1 1,-1 0,0 0,0 1,0-1,0 0,0 1,-1 0,1 0,0 0,-1 0,1 0,-1 0,0 1,2 1,72 113,-71-108,130 319,-101-230,6-1,49 88,37 26,-51-91,-5 3,-5 3,-6 3,6 32,-7-22,-44-97,-11-20</inkml:trace>
  <inkml:trace contextRef="#ctx0" brushRef="#br0" timeOffset="470.357">354 1127,'-45'-37,"-37"-21,83 55,-1 1,0 0,1-1,0 1,-1 0,1 0,0-1,0 1,0 0,0 0,1 0,-1 0,1 1,-1-1,1 0,-1 0,1 1,0-1,0 1,0 0,0-1,0 1,0 0,0 0,0 0,1 1,-1-1,0 0,1 1,-1 0,0-1,1 1,340-99,534-152,-675 176,-172 64</inkml:trace>
  <inkml:trace contextRef="#ctx0" brushRef="#br0" timeOffset="9836.042">2500 412,'45'-72,"-44"70,0 1,0-1,0 0,0 0,-1 0,1 1,0-1,-1 0,0 0,1 0,-1 0,0 0,0 0,0 0,0 0,0 0,-1 0,1 1,-1-1,1 0,-1 0,1 0,-1 0,0 1,0-1,0 0,0 1,0-1,-1 1,1-1,0 1,-1-1,1 1,-1 0,1 0,-1 0,1 0,-1 0,0 0,0 0,1 0,-1 1,0-1,0 1,0 0,0-1,0 1,0 0,0 0,0 0,0 0,0 0,0 1,-278-18,274 16,-16-4,1 1,-1 1,0 0,0 2,0 1,0 1,1 0,-1 2,-16 4,36-7,0 0,0 1,1-1,-1 1,0-1,0 1,1-1,-1 1,1 0,-1 0,1 0,-1 0,1 0,-1 0,1 0,0 1,-1-1,1 0,0 1,0-1,0 1,0-1,1 1,-1 0,0-1,1 1,-1 0,1 0,-1-1,1 1,0 0,-1 0,1-1,0 1,0 0,1 0,-1 0,0-1,1 1,-1 0,1 0,0 1,51 67,-26-40,-16-9,0 1,-2 0,0 0,-1 0,-2 1,0 0,-2 1,0-1,-2 1,0-1,-3 19,25 325,-5-173,9 0,41 148,2 165,-56-200,-14-306,-1 0,1 1,-1-1,1 1,-1 0,1-1,0 1,0-1,0 1,0 0,0-1,0 1,0 0,0-1,1 1,-1-1,0 1,1-1,0 1,-1-1,1 1,0-1,0 1,0-1,0 0,0 0,0 1,0-1,0 0,0 0,1 0,-1 0,0 0,1 0,-1-1,1 1,-1 0,1-1,-1 1,1-1,-1 1,1-1,-1 0,1 0,0 0,0 0,26-6,-1-1,0-1,0-2,0 0,-1-2,7-6,32-12,157-61,-157 78,-33 11</inkml:trace>
  <inkml:trace contextRef="#ctx0" brushRef="#br0" timeOffset="10581.557">2869 732,'57'-36,"-25"26,-21 51,-12 530,1-72,0-468</inkml:trace>
  <inkml:trace contextRef="#ctx0" brushRef="#br0" timeOffset="11717.636">3436 807,'166'-109,"-128"97,-38 12,-1 0,1 0,-1 0,1 1,0-1,-1 0,1 0,-1 1,1-1,0 0,-1 1,1-1,0 0,0 1,-1-1,1 1,0-1,0 0,0 1,-1-1,1 1,0-1,0 1,0-1,0 1,0-1,0 1,0-1,0 0,0 1,0-1,0 1,0-1,0 1,1-1,-1 1,0-1,0 0,0 1,1-1,-1 1,0-1,0 0,1 1,-1-1,0 0,1 1,-1-1,0 0,1 1,-1-1,1 0,-1 0,0 0,1 1,-1-1,1 0,-1 0,1 0,-1 0,1 0,-197 165,92-87,-87 59,60-42,131-93,0 0,0-1,0 1,0-1,0 1,1-1,-1 1,1-1,-1 1,1-1,-1 1,1-1,0 0,-1 1,1-1,0 0,0 0,0 1,0-1,0 0,1 0,-1 0,0 0,0 0,1-1,-1 1,0 0,1 0,-1-1,1 1,-1-1,1 0,-1 1,1-1,-1 0,1 0,-1 0,1 0,-1 0,1 0,0 0,-1-1,1 1,14 5,42 19,-2 3,-1 2,-1 2,-1 3,-2 2,-2 2,45 45,-5-14,-79-59</inkml:trace>
  <inkml:trace contextRef="#ctx0" brushRef="#br0" timeOffset="13258.59">3954 116,'-110'-1,"125"-14,406-68,-417 81,-3 1,1-1,0 1,-1 0,1-1,0 1,0 0,0 0,0 0,0 0,0 1,0-1,1 0,-1 1,0 0,0-1,0 1,1 0,-1 0,0 0,0 1,0-1,1 0,-1 1,0-1,0 1,0 0,0 0,0 0,0 0,0 0,0 0,0 0,0 1,-1-1,1 1,-1-1,1 1,-1 0,1 0,-1-1,0 1,0 0,0 0,0 0,0 0,0 0,-1 1,1 0,6 278,-6-33,12-1,9 0,22 57,19 130,-42-144,-2-209,-9-43,-2 0,-1 0,-1 1,-3 0,-1 7,-4-42,1-1,-1 1,-1 0,1 0,0-1,-1 1,0-1,0 0,0 0,0 0,0 0,-1 0,1-1,-1 1,0-1,0 0,0 0,0-1,0 1,0-1,0 0,0 0,0 0,-1-1,1 1,0-1,-1 0,1 0,0 0,-1-1,1 0,0 0,0 0,-1 0,1-1,-3-1,-9 2,-564-55,508 43,61 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5:29.36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293 68,'-36'-1,"29"0,-1 0,0 0,0 1,0 0,0 0,0 1,0 0,1 0,-1 1,0 0,1 0,-1 1,1 0,0 1,0-1,0 1,0 0,1 1,-4 3,-50 50,59-59,-1 1,0-1,1 0,-1 0,1 0,-1 0,1 0,-1 0,1 0,-1-1,1 1,0-1,0 1,0-1,0 1,0-1,0 1,0-1,1 0,-1 1,0-1,1 0,0 0,-1 0,1 1,0-1,0 0,0 0,0 0,0 0,0 0,1 1,-1-1,0 0,1 0,0 1,-1-1,1 0,1 0,1-12,-3 9,0 1,0-1,1 1,0-1,0 1,0 0,0-1,1 1,0 0,0 0,0 0,0 0,1 0,-1 1,1-1,0 1,0 0,0-1,1 1,-1 1,1-1,2-2,-3 6,-1 0,0 0,1 0,-1 0,0 0,0 1,0-1,0 1,0-1,-1 1,1 0,0-1,-1 1,1 0,-1 0,1 0,-1 0,0 1,0-1,0 0,0 0,-1 1,1-1,0 0,-1 1,0-1,1 1,-1-1,0 1,0-1,-1 1,1-1,0 0,-1 1,0-1,1 0,-1 1,0-1,0 0,0 0,-1 1,-1 0,0 1,0-2,0 1,-1 0,1-1,-1 1,1-1,-1 0,0 0,0 0,0-1,0 1,0-1,0 0,0 0,-1-1,1 1,0-1,0 0,-1 0,1-1,0 1,0-1,-1 0,4 1,1 0,-1-1,0 1,1-1,-1 1,1-1,-1 1,1-1,-1 0,1 1,-1-1,1 0,0 1,-1-1,1 0,0 1,-1-1,1 0,0 0,0 1,0-1,0 0,0 0,0 1,0-1,0 0,0 0,0 1,0-1,0 0,1 0,-1 1,0-1,0 0,1 0,-1 1,1-1,-1 0,0 1,1-1,-1 1,1-1,0 1,-1-1,1 1,-1-1,1 1,0-1,-1 1,1 0,0-1,0 1,-1 0,1 0,0-1,0 1,-1 0,1 0,0 0,0 0,-1 0,1 0,0 0,6-3,-1 0,1 0,0 0,-1 1,1 0,0 0,1 0,-1 1,0 0,0 1,0 0,1 0,-1 0,0 1,0 0,0 0,0 1,0 0,0 0,0 1,0 0,-1 0,1 1,-1-1,0 1,0 1,-1-1,1 1,-1 0,0 0,0 1,0-1,-1 1,0 0,0 0,-1 1,0-1,1 2,1 17,-1 1,-1 0,-1 0,-2 0,0 0,-2 0,-1 0,-1 0,-1-1,-1 1,-2-1,-2 6,1-4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5:31.91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749 86,'-1'-1,"-1"0,1 1,0 0,0-1,-1 1,1-1,0 1,-1 0,1 0,0 0,-1 0,1 0,0 0,-1 0,1 1,0-1,-1 0,1 1,0-1,-1 1,1-1,0 1,0 0,0-1,0 1,0 0,0 0,0 0,0 0,0 0,0 0,0 0,0 0,1 0,-1 0,0 1,1-1,-1 0,1 1,-83 162,34-22,32-74,42-103,-2-11,-3-1,-1 0,-2-1,-3-1,-2 0,1-18,8-23,-138 296,71-104,4 1,5 3,0 16,-35 100,-169 377,136-357,93-215,1-6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2:03.1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456 1,'-1'0,"1"1,0-1,0 0,0 1,0-1,0 1,0-1,0 1,1-1,-1 1,0-1,0 0,0 1,0-1,0 1,1-1,-1 1,0-1,0 0,1 1,-1-1,0 0,1 1,-1-1,0 0,1 1,-1-1,1 0,-1 0,0 0,1 1,-1-1,1 0,-1 0,1 0,-1 0,0 0,1 0,-1 0,1 0,-1 0,1 0,-1 0,1 0,-1 0,1 0,-1 0,0 0,1 0,-1-1,1 1,-1 0,1 0,-1-1,0 1,1 0,-1 0,0-1,1 1,-1 0,0-1,1 1,7 205,-11-128,18 156,10-40,-16-21,-9-170,0-1,0 1,0-1,-1 0,1 1,0-1,-1 1,1-1,-1 1,1-1,-1 0,0 1,1-1,-1 0,0 0,0 0,0 1,0-1,0 0,0 0,-1 0,1-1,0 1,0 0,-1 0,1-1,0 1,-1-1,1 1,-1-1,1 1,-1-1,1 0,-1 0,1 0,-1 0,1 0,-1 0,1 0,-1 0,1 0,0-1,-1 1,1-1,-1 1,1-1,-1 0,-68-35,-173-138,194 138,-61-65,109 101,1-1,-1 1,1 0,0-1,-1 1,1-1,0 1,-1-1,1 0,0 1,-1-1,1 1,0-1,0 1,0-1,0 0,0 1,0-1,0 1,0-1,0 0,0 1,0-1,0 0,0 1,0-1,0 1,1-1,-1 1,0-1,0 0,1 1,-1-1,0 1,1-1,-1 1,1 0,-1-1,1 1,-1-1,1 1,-1 0,1-1,-1 1,1 0,-1-1,1 1,-1 0,1 0,0 0,-1 0,1-1,-1 1,1 0,0 0,-1 0,1 0,-1 0,1 1,0-1,-1 0,1 0,41 7,232 180,-28-14,-162-129,-82-43,0-1,0 1,0-1,0 0,0 1,0-1,0 0,0 0,0 0,0-1,0 1,0 0,0-1,0 1,0-1,0 0,-1 1,1-1,0 0,0 0,-1 0,1-1,0 1,-1 0,1-1,-1 1,0-1,1 1,-1-1,0 1,0-1,0 0,0 0,0 0,0 1,-1-1,1 0,-1 0,1 0,-1 0,0 0,1 0,-1-2,4-116,-6 105,1-1,1 1,1-1,0 1,1-1,0 1,1 0,1 0,1 0,4-12,17-21,3 1,1 1,2 1,2 2,1 2,31-27,-38 31,-19 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5:33.35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68,'45'-51,"-43"49,0 0,1 1,-1-1,1 1,0-1,-1 1,1 0,0 0,0 0,-1 0,1 1,0-1,0 1,0-1,0 1,0 0,0 1,0-1,0 0,0 1,-1-1,1 1,0 0,0 0,0 0,-1 0,1 1,-1-1,1 1,-1 0,1-1,-1 1,0 0,0 0,1 2,63 88,50 248,-8 110,24-16,-115-372,-11-39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5:34.04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135 281,'-5'-5,"-1"0,1 0,0 1,-1 0,0 0,0 0,0 1,-1 0,1 0,-1 1,1 0,-1 0,0 0,0 1,0 0,0 0,0 1,0 0,-5 0,10 0,45-2,-1-2,1-2,-1-2,0-2,4-3,-13 5,235-87,-51 21,-196 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5:35.64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643 24,'-1'-2,"0"0,-1 1,1-1,0 1,-1-1,1 1,-1-1,0 1,0 0,1 0,-1 0,0 0,0 0,0 0,0 1,0-1,0 1,0-1,0 1,0 0,0-1,0 1,-1 0,1 1,0-1,-1 0,-26-1,-1 2,1 0,-1 2,1 2,0 1,0 1,1 1,0 1,-12 7,-199 7,236-23,1 1,-1 0,0 0,0 0,1 1,-1-1,0 1,1-1,0 1,-1 0,1 0,0 0,0 0,0 1,0-1,0 0,1 1,-1-1,1 1,-1 0,1-1,0 1,0 0,0 0,1 0,-1 0,1 0,-1-1,1 1,0 0,0 0,0 0,1 1,23 103,-16-85,84 319,-18 17,16 100,-67-318,17 104,1 126,-14-69,-27-296,0-1,1 0,0 1,0-1,0 1,0-1,1 0,0 0,0 0,0 0,0 0,0 0,1-1,0 1,0-1,0 1,0-1,0 0,0 0,1 0,0-1,0 0,-1 1,1-1,0 0,1-1,-1 1,0-1,0 0,1 0,-1 0,1 0,-1-1,1 0,-1 0,1 0,-1 0,4-2,22 1,0-1,0-2,0-1,-1-2,0 0,0-2,-1-1,0-2,6-3,-7 2,-4 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5:36.22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87,'16'-39,"-16"37,0 0,1 0,-1-1,1 1,-1 0,1 0,0 0,-1 0,1-1,0 1,0 0,1 1,-1-1,0 0,1 0,-1 0,1 1,0-1,-1 1,1-1,0 1,0 0,0 0,0 0,0 0,0 0,2 2,-1 1,0 0,1 0,-1 1,0-1,-1 0,1 1,0 0,-1 0,1 0,-1 0,0 0,0 0,0 1,-1-1,1 0,-1 1,0 0,0-1,0 1,0 0,1 1,135 446,-37-131,-96-298,-1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5:36.90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44 354,'-37'-59,"35"56,1 0,0 0,0-1,1 1,-1-1,1 1,-1-1,1 1,0-1,1 1,-1-1,0 1,1-1,0 1,0 0,0-1,0 1,1 0,-1 0,1 0,0-1,-1 2,1-1,1 0,-1 0,0 1,1-1,-1 1,2-1,96-57,-72 45,24-8,1 3,0 2,2 2,0 2,18 0,-63 12,-5 1,-1-2,0 1,0 0,0 0,0 1,0-1,0 1,0 0,0 0,0 0,1 1,-1-1,0 1,1 0,-1 0,0 1,0-1,1 1,-1 0,0 0,0 1,0-1,0 1,0 0,0 0,0 0,-1 0,1 1,-1-1,0 1,1 0,-1 0,0 0,-1 0,1 1,-1-1,1 1,-1 0,0 0,0 1,0 15,-1 0,0 0,-2 0,0 0,-1 0,-2 0,0 0,-1-1,0 0,-2 0,0 0,-1-1,-1 0,-1 0,-1-1,-10 13,-3 0,-1-2,-1-1,-1-1,-2-2,0 0,-2-2,0-1,-20 9,-44 22,72-38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5:37.39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59,'0'-4,"4"-2,6 1,1-3,2-1,0-2,2 0,-2 6,-3 13,-4 9,-2 10,-2 4,-1 2,-1-1,-1 10,0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5:37.66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106 215,'-4'-17,"-6"-5,-1-3,-3-2,1 0,3 0,-1 5,1 1,-2 5,1 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5:38.26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83,'3'-1,"0"1,0-1,0 0,0 1,0-1,-1 0,1-1,0 1,-1 0,1-1,-1 0,1 1,-1-1,0 0,0 0,0 0,0-1,0 1,0 0,-1-1,1 1,-1-1,1 0,-1 1,0-1,29-35,-27 38,-1 1,1-1,0 0,-1 1,1 0,-1-1,0 1,1 0,-1 0,0 0,1 0,-1 1,0-1,0 1,0-1,0 1,0 0,0 0,-1 0,1 0,-1 0,1 0,-1 0,0 0,0 1,0-1,0 0,0 1,0-1,-1 1,1-1,-1 1,2 0,119 298,-87-245,-16-104,22-226,-35 230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5:38.78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55,'7'-1,"-1"1,1-1,-1 0,1 0,-1-1,1 0,-1 0,0-1,0 1,0-1,0-1,-1 1,1-1,-1 0,1-1,13-8,-18 13,-1-1,1 1,0 0,0-1,-1 1,1 0,0-1,0 1,0 0,0 0,-1 0,1 0,0 0,0 0,0 0,-1 0,1 0,0 0,0 1,0-1,0 0,-1 0,1 1,0-1,-1 1,1-1,0 0,0 1,-1-1,1 1,-1 0,1-1,0 1,-1-1,1 1,-1 0,0 0,1-1,-1 1,0 0,1 0,-1-1,0 1,0 0,1 0,-1 0,0-1,0 1,0 0,0 0,0 0,0 0,-1 0,6 55,-5-49,0 26,2 0,1 0,1 0,2-1,2 1,1 2,-6-26,0 0,1 0,0 0,0 0,1-1,0 0,1 0,0 0,0-1,0 1,1-1,0-1,0 1,1-1,0-1,0 0,0 0,1 0,0-1,0 0,0-1,0 0,1 0,-7-2,0-1,1 1,-1-1,1 0,-1 0,1 0,-1-1,1 1,-1-1,0 0,1 0,-1 0,0 0,1 0,-1-1,0 0,0 1,0-1,-1 0,1-1,0 1,-1 0,1-1,-1 1,0-1,0 0,0 0,0 0,0 0,-1 0,1 0,-1 0,0-1,0 1,0 0,-1-1,1 1,-1-1,1 1,-1-1,-1-2,4-7,0 0,-2 1,0-1,0 0,-1 0,0 0,-2 0,1 0,-1 0,-1 0,-1 1,1 0,-2-1,0 1,0 1,-1-1,-1 1,0 0,0 0,-1 1,-1-2,-89-87,85 89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5:39.21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0 254,'0'-254,"0"262,1 290,27 176,-19-372,24 128,-23-199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29:41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1074 782,'-28'-60,"19"33,2 0,1-1,-1-27,0 0,-18-163,15 154,3 58,2 20,-2 182,8 771,5-726,26 105,-3-218,-5-64</inkml:trace>
  <inkml:trace contextRef="#ctx0" brushRef="#br0" timeOffset="324.128">561 529,'-94'-61,"-69"-19,-34-14,186 88,1 0,-1-1,1 0,1-1,0 0,0 0,1 0,-4-6,9 11,1 0,0-1,0 1,0 0,1-1,-1 1,1 0,0-1,0 1,1-1,-1 0,1 1,0-1,0 1,1-1,-1 0,1 1,0-1,0 1,1 0,-1-1,1 1,0 0,0-1,0 1,3-2,5-4,1 1,1 0,0 0,0 1,0 1,1-1,1 2,-1-1,1 2,0-1,1 1,-1 1,12-2,51-9,2 3,-1 2,2 4,-1 1,44 5,-67 0,0 3,0 1,-1 2,0 2,-1 2,0 1,43 16,-68-18,-1 1,0 1,-2 0,1 2,-2 0,0 2,-2 0,0 1,-1 1,-1 0,-1 1,-2 1,0 0,9 17,-16-20,-1 1,-1 0,-1 0,-1 1,-2 0,0 0,-1 0,-2 0,0 1,-2-1,0 1,-4 10,-2 3,-2 1,-2-1,-1 0,-3-1,-1 0,-16 22,-18 21,-3-2,-5-2,-4-2,-40 34,61-67,-3-1,-1-1,-36 19,-66 40</inkml:trace>
  <inkml:trace contextRef="#ctx0" brushRef="#br0" timeOffset="805.434">1924 1529,'-18'-8,"13"6,1 0,-1-1,1 1,-1-1,1 1,0-1,0 0,1 0,-1 0,1-1,0 1,-2-3,5 6,0 0,-1 0,1 0,0 1,0-1,0 0,-1 0,1 1,0-1,-1 0,1 0,0 0,-1 0,1 1,0-1,-1 0,1 0,0 0,-1 0,1 0,-1 0,1 0,0 0,-1 0,1 0,0 0,-1 0,1 0,-1 0,1 0,0 0,-1 0,1 0,0 0,-1-1,1 1,0 0,-1 0,1 0,0 0,-1-1,1 1,0 0,0 0,-1 0,1-1,0 1,0 0,0 0,-1-1,1 1,0 0,0-1,0 1,0 0,0 0,0-1,0 1,0 0,0-1,0 1,0 0,0-1,0 1,0 0,0 0,-18 125,14-70,-5 110,9-152</inkml:trace>
  <inkml:trace contextRef="#ctx0" brushRef="#br0" timeOffset="1133.93">2100 862,'-4'-2,"-1"-1,0 1,0-1,0 1,0 1,0-1,-1 1,1-1,-1 1,1 0,-1 0,1 1,-1 0,0-1,1 2,-1-1,0 0,1 1,-1 0,1 0,-1 0,1 0,0 1,-1 0,1-1,0 2,0-1,1 0,-1 1,1 0,-1-1,1 1,0 1,-3 2,-1 3,0-1,1 1,0 1,1-1,0 1,1 0,1 0,-1 0,2 0,0 1,1-1,0 1,1 0,0-1,2 1,0 3,-1-9,1 1,1-1,-1 0,1 0,0 0,1 0,0 0,0 0,0-1,0 1,1-1,0 0,0 1,1-2,-1 1,1 0,0-1,1 1,-1-1,1 0,0 0,0-1,0 0,0 1,0-1,1-1,-1 1,6 0,4-2,0 1,0-2,0 0,0 0,0-2,0 1,-1-1,1-1,-1 0,0-1,-1 0,1-1,-1 0,-1-1,1 0,-2-1,1 0,-1 0,-1-1,0 0,-1-1,0 0,5-7,-11 14,-1 0,1 0,-1-1,0 1,0-1,-1 0,1 0,-1 1,0-1,0 0,-1-1,0 1,1 0,-2 0,1 0,-1-1,0 1,0 0,0-1,-1 1,0 0,0 0,0 0,-1-1,1 1,-1 0,-1 1,1-1,-1 0,1 0,-2 1,1-1,0 1,-1 0,0 0,0 0,-10-3,0 0,-1 1,0 0,0 1,-1 1,1 0,-1 1,0 0,0 0,0 2,0-1,-15 2,16-1,1 1,-1 0,1 0,0 1,0 1,0 0,0 0,1 1,-1 1,1-1,0 2,-2 1,7-3,1 1,-1 0,1 1,1-1,-1 1,1 0,1 1,-1-1,2 1,-1 0,1-1,0 2,0 1,-3 3,-39 73</inkml:trace>
  <inkml:trace contextRef="#ctx0" brushRef="#br0" timeOffset="1493.59">2246 1460,'-1'0,"0"-1,0 0,0 1,0-1,0 0,0 0,1 1,-1-1,0 0,0 0,1 0,-1 0,1 0,-1 0,1 0,0 0,-1 0,1 0,0 0,0 0,0 0,0 0,0 0,0 0,0-1,0 1,0-5,1 1,0-1,1 1,-1-1,1 1,0-1,1 1,0 0,0 0,0 0,1 0,0 0,0 1,0-1,1 1,0 0,0 0,0 0,1 0,0 1,0 0,0 0,0 0,0 0,1 1,0 0,-1 0,1 0,0 1,0 0,0 0,1 0,-1 1,0 0,0 0,0 0,1 1,-1-1,-1 1,0 0,0 0,-1 0,1 1,-1-1,1 1,-1 0,0 0,1 1,-1-1,-1 1,1 0,-1 0,1 0,-1 0,0 1,0-1,-1 1,1 0,-1 0,0 0,-1 0,3 5,2 4,-1 2,0-1,-2 0,0 1,-1 0,1 13,-1 13,-2-1,-3 1,-1 0,-3-1,-11 35,-3-8,-3-1,-23 42,37-94,10-20,322-515,-172 322,-122 171,-4 7</inkml:trace>
  <inkml:trace contextRef="#ctx0" brushRef="#br0" timeOffset="1900.091">3082 1495,'30'-23,"-12"6,-17 18,0 0,0-1,-1 1,1-1,0 1,-1 0,1 0,-1-1,1 1,-1 0,0 0,1-1,-1 1,0 0,0 0,0 0,0 0,0-1,0 1,0 0,0 0,0 0,0 0,0-1,-1 1,1 0,0 0,-1-1,1 2,-22 96,-10 81,34-68,-2-109,1 0,0 1,0-1,0 0,0 1,0-1,1 0,-1 0,1 0,0 0,0 0,0 0,0 0,0 0,1-1,-1 1,1-1,-1 1,1-1,0 0,-1 1,1-1,0-1,0 1,0 0,0 0,0-1,0 1,0-1,1 0,-1 0,0 0,0 0,0 0,0 0,2-1,13-2,0 0,0-2,0 1,-1-2,1 1,-2-2,1 0,-1 0,-1-2,0 1,0-1,-1-1,0 0,-1-1,5-5,0 2,-1 0,-1-1,0-1,-2 0,0 0,-1-1,-1 0,-1-1,-1 0,-2-1,0 1,-1-1,-1 0,-2-1,0 1,-2-1,0 1,-2-17,-2 29,0 0,-1 0,1 0,-2 0,1 0,-1 0,-1 1,1 0,-1-1,-1 1,0 1,0-1,0 1,-1-1,0 1,0 1,0-1,-1 1,0 0,0 1,0-1,-1 1,0 0,1 1,-1 0,-5-1,2 1,0 0,0 0,0 1,-1 0,1 1,0 0,-1 1,1-1,0 2,0 0,-1 0,2 0,-1 2,0-1,1 1,0 0,0 1,0-1,-8 7,11-7,1 1,0 0,1 0,-1 0,1 1,0 0,1 0,-5 6,-18 40,3 9</inkml:trace>
  <inkml:trace contextRef="#ctx0" brushRef="#br0" timeOffset="2167.533">4211 1023,'7'-22,"16"-84,-22 103,-1 1,1-1,-1 1,1-1,-1 0,0 1,-1-1,1 1,0-1,-1 1,0-1,0 1,0-1,0 1,0-1,-1 1,1 0,-1 0,0-1,1 1,-1 0,-1 0,1 0,0 1,-1-1,1 0,-1 1,0-1,1 1,-1 0,0-1,0 1,0 0,0 1,0-1,-1 0,1 1,0-1,-2 1,-3 2,-1 1,1 0,0 0,0 0,0 1,0 0,1 0,0 1,0-1,0 1,1 0,0 1,0-1,1 1,0 0,0 0,1 0,0 1,0-1,1 1,-2 4,-18 38,3 2,3-1,2 2,3-1,3 2,4-1,1 6,3-47,-25 371,17-296,-14 227,23-291</inkml:trace>
  <inkml:trace contextRef="#ctx0" brushRef="#br0" timeOffset="21726.16">3712 1150,'3'0,"7"0,11 0,11 0,10 0,11 0,3 0,-3 0,-2 0,-3 0,-4 0,-3 0,-3 0,-5 0,-4 0,-4 0,-6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4:11.7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75 37,'34'-36,"-33"36,-1 0,1 0,0 0,-1 0,1 0,0 0,0 0,-1 1,1-1,0 0,-1 0,1 1,-1-1,1 0,0 1,-1-1,1 1,-1-1,1 1,-1-1,1 1,-1-1,1 1,-1 0,0-1,1 1,-1-1,0 1,1 0,-1-1,0 1,0 0,0-1,0 1,0 0,0 0,1-1,-2 1,1 0,0-1,0 1,0 0,0 0,0-1,-1 1,1 0,0-1,0 1,-1 0,1 1,1 58,-3 1,-3-1,-2 0,-3 0,-5 11,-12 79,12-43,4 0,3 82,-11-66,16-117,1-9</inkml:trace>
  <inkml:trace contextRef="#ctx0" brushRef="#br0" timeOffset="1529.619">1111 134,'-2'-3,"0"-1,0 1,-1 0,1 0,-1-1,0 2,0-1,0 0,0 0,0 1,-1 0,1 0,-1 0,1 0,-1 0,0 1,0-1,0 1,0 0,0 0,0 1,0-1,0 1,0 0,0 0,0 0,-2 1,-41 1,0 2,1 2,0 2,0 2,1 2,0 2,1 2,1 2,1 2,-33 20,-24 7,44-23,1 3,1 2,1 2,-35 30,86-61,1 0,-1 0,1 0,-1 0,1 0,-1 1,1-1,-1 0,0 0,1 1,-1-1,1 0,0 1,-1-1,1 0,-1 1,1-1,0 1,-1-1,1 1,0-1,-1 1,1-1,0 1,-1-1,1 1,0-1,0 1,0-1,0 1,0 0,0-1,0 1,0-1,0 1,0 0,0-1,0 1,0-1,0 1,0-1,1 1,-1-1,0 1,0-1,1 1,-1-1,0 1,1-1,-1 1,0-1,1 1,-1-1,1 0,-1 1,1-1,39 8,-20-6,109 25,-2 7,-1 4,-2 6,33 21,38 15,-182-69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5:39.56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172 127,'-16'-16,"0"2,-2 0,0 1,0 1,-1 1,-1 0,0 2,-3-1,23 9,0 1,0 0,1 0,-1 0,0-1,0 1,0 0,0-1,1 1,-1 0,0-1,0 1,0 0,0-1,0 1,0 0,0-1,0 1,0 0,0-1,0 1,0 0,0-1,0 1,0 0,0-1,0 1,0 0,0-1,0 1,-1 0,1 0,0-1,0 1,0 0,-1-1,1 1,0 0,0 0,-1-1,1 1,0 0,0 0,-1 0,1 0,0-1,-1 1,1 0,0 0,-1 0,39-2,-35 2,561 2,-531-2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5:45.58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82 154,'-5'-141,"4"141,1-1,0 0,-1 1,1-1,0 0,-1 0,1 1,-1-1,1 1,-1-1,1 0,-1 1,0-1,1 1,-1 0,0-1,1 1,-1-1,0 1,0 0,1 0,-1-1,0 1,0 0,1 0,-1 0,0 0,0 0,0 0,1 0,-1 0,0 0,0 0,1 0,-1 0,0 1,0-1,1 0,-1 1,0-1,0 0,1 1,-1-1,1 1,-1-1,0 1,1-1,-1 1,1 0,-1-1,1 1,-1 0,1-1,0 1,-1 0,1-1,0 1,0 0,-28 42,25-35,1 0,0-1,0 1,0 0,1 0,0 0,1 0,0 0,0 0,1 0,0 0,0-1,1 1,0 0,0 0,1-1,0 0,0 1,0-1,1 0,1 0,-1-1,1 1,0-1,0 0,1-1,2 3,-6-7,0 1,0-1,1 0,-1 0,0 0,1 0,-1 0,1 0,-1-1,1 1,-1-1,1 1,0-1,-1 0,1 0,-1 0,1-1,0 1,-1-1,1 1,-1-1,1 0,-1 0,0 0,1 0,-1 0,0-1,0 1,0-1,0 0,0 1,0-1,0 0,0 0,-1 0,1 0,-1 0,1-1,-1 1,1-2,1-1,0-1,0 0,-1 0,0 0,0-1,0 1,0-1,-1 1,0-1,-1 1,0-1,0 0,0 1,0-1,-2-5,0 8,0-1,0 0,-1 1,1-1,-1 1,0 0,-1 0,1 0,0 0,-1 1,0 0,0-1,0 1,0 0,-1 1,1-1,-1 1,1 0,-1 0,0 0,0 1,0 0,-4-1,-10-1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5:46.39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1,'36'58,"-32"-56,-1 1,-1 0,1 0,0 0,-1 0,1 1,-1-1,0 1,0 0,-1-1,1 1,-1 0,1 0,-1 0,0 0,-1 0,1 0,-1 0,0 0,0 0,0 0,0 1,-1-1,0 0,0 0,0 0,0 0,0-1,-2 4,-4-29,9 15,1 0,0 0,0 0,0 0,1 0,0 1,0-1,0 1,1 0,0 0,0 1,1 0,-1 0,1 0,0 0,1 1,-1 0,1 0,0 1,0 0,0 0,0 1,0-1,1 2,-1-1,1 1,-1 0,1 0,-1 1,1 0,0 1,-1 0,1 0,-1 0,4 2,-7-2,-1 0,0 0,1 0,-1 1,0-1,0 1,0 0,0 0,0 0,0 0,0 0,-1 1,1-1,-1 1,0 0,0 0,0 0,0 0,0 0,-1 0,1 0,-1 0,0 1,0-1,0 1,0-1,0 1,-1-1,0 1,0-1,0 1,0-1,0 1,-1-1,0 1,1-1,-2 3,-45 124,-25 40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5:40.52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38 620,'-14'-11,"13"11,0 0,0 0,0-1,-1 1,1 0,0-1,0 1,0-1,0 1,0-1,0 1,1-1,-1 0,0 1,0-1,0 0,0 0,1 0,-1 1,0-1,1 0,-1 0,1 0,-1 0,1 0,0 0,-1 0,1 0,0 0,-1-1,1 1,0 0,0 0,0 0,0 0,0 0,1 0,-1 0,0 0,0-1,1 1,-1 0,0 0,1 0,-1 0,1 0,0 0,-1 1,1-1,0-1,13-5,0-1,1 2,0 0,0 1,1 0,0 1,-1 1,1 0,0 1,4 1,23-5,181-48,-222 52,0 1,1 1,-1-1,0 0,1 0,-1 1,0 0,1-1,-1 1,1 0,-1 0,1 0,-1 1,1-1,-1 0,0 1,1 0,-1-1,0 1,1 0,-1 0,0 1,0-1,0 0,0 1,0-1,0 1,0 0,0-1,-1 1,1 0,-1 0,1 0,-1 0,0 0,0 1,0-1,0 0,0 0,-1 1,1-1,0 1,-1-1,0 1,13 67,-3 0,-3 1,-4 0,-4 51,4 63,56 543,-36-374,-12-8,-12-235,1-105,1 1,-1-1,-1 0,1 1,-1-1,0 0,0 0,-1 0,1 1,-1-1,-1-1,1 1,-1 0,0-1,-1 1,1-1,-1 0,0 0,0 0,-1-1,1 1,-1-1,0 0,0 0,0-1,-1 0,1 0,-1 0,-34 19,0-2,-1-2,-1-1,-1-3,0-1,-1-2,0-2,0-3,-1-1,-22-1,30-4</inkml:trace>
  <inkml:trace contextRef="#ctx0" brushRef="#br0" timeOffset="4142.693">482 28,'0'-1,"0"0,-1 0,1 0,0 0,0 1,0-1,0 0,0 0,0 0,1 0,-1 0,0 0,0 0,0 0,1 1,-1-1,1 0,-1 0,1 0,-1 1,1-1,-1 0,1 0,-1 1,1-1,0 1,-1-1,1 0,0 1,0-1,0 1,-1 0,1-1,0 1,0 0,0-1,0 1,0 0,0 0,-1 0,1 0,0 0,0 0,0 0,0 0,0 0,0 0,0 0,0 1,0-1,-1 0,1 1,0-1,0 1,53 30,-42-23,22 21,-1 2,-1 2,-2 0,-1 2,-2 1,-2 1,-1 2,-1 0,-3 1,1 7,-20-46,172 328,-98-183,40 145,-104-241,-2 1,-3-1,-2 1,-1 27,-5 488,0-546,-1 0,-1-1,0 1,-2-1,0 0,-1-1,-1 0,-1 0,-2 3,-16 37,-169 292,168-307,-2-1,-2-1,-2-2,-1-1,-2-2,-1-1,-27 17,21-19,26-21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29:41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1074 782,'-28'-60,"19"33,2 0,1-1,-1-27,0 0,-18-163,15 154,3 58,2 20,-2 182,8 771,5-726,26 105,-3-218,-5-64</inkml:trace>
  <inkml:trace contextRef="#ctx0" brushRef="#br0" timeOffset="324.128">561 529,'-94'-61,"-69"-19,-34-14,186 88,1 0,-1-1,1 0,1-1,0 0,0 0,1 0,-4-6,9 11,1 0,0-1,0 1,0 0,1-1,-1 1,1 0,0-1,0 1,1-1,-1 0,1 1,0-1,0 1,1-1,-1 0,1 1,0-1,0 1,1 0,-1-1,1 1,0 0,0-1,0 1,3-2,5-4,1 1,1 0,0 0,0 1,0 1,1-1,1 2,-1-1,1 2,0-1,1 1,-1 1,12-2,51-9,2 3,-1 2,2 4,-1 1,44 5,-67 0,0 3,0 1,-1 2,0 2,-1 2,0 1,43 16,-68-18,-1 1,0 1,-2 0,1 2,-2 0,0 2,-2 0,0 1,-1 1,-1 0,-1 1,-2 1,0 0,9 17,-16-20,-1 1,-1 0,-1 0,-1 1,-2 0,0 0,-1 0,-2 0,0 1,-2-1,0 1,-4 10,-2 3,-2 1,-2-1,-1 0,-3-1,-1 0,-16 22,-18 21,-3-2,-5-2,-4-2,-40 34,61-67,-3-1,-1-1,-36 19,-66 40</inkml:trace>
  <inkml:trace contextRef="#ctx0" brushRef="#br0" timeOffset="805.434">1924 1529,'-18'-8,"13"6,1 0,-1-1,1 1,-1-1,1 1,0-1,0 0,1 0,-1 0,1-1,0 1,-2-3,5 6,0 0,-1 0,1 0,0 1,0-1,0 0,-1 0,1 1,0-1,-1 0,1 0,0 0,-1 0,1 1,0-1,-1 0,1 0,0 0,-1 0,1 0,-1 0,1 0,0 0,-1 0,1 0,0 0,-1 0,1 0,-1 0,1 0,0 0,-1 0,1 0,0 0,-1-1,1 1,0 0,-1 0,1 0,0 0,-1-1,1 1,0 0,0 0,-1 0,1-1,0 1,0 0,0 0,-1-1,1 1,0 0,0-1,0 1,0 0,0 0,0-1,0 1,0 0,0-1,0 1,0 0,0-1,0 1,0 0,0 0,-18 125,14-70,-5 110,9-152</inkml:trace>
  <inkml:trace contextRef="#ctx0" brushRef="#br0" timeOffset="1133.93">2100 862,'-4'-2,"-1"-1,0 1,0-1,0 1,0 1,0-1,-1 1,1-1,-1 1,1 0,-1 0,1 1,-1 0,0-1,1 2,-1-1,0 0,1 1,-1 0,1 0,-1 0,1 0,0 1,-1 0,1-1,0 2,0-1,1 0,-1 1,1 0,-1-1,1 1,0 1,-3 2,-1 3,0-1,1 1,0 1,1-1,0 1,1 0,1 0,-1 0,2 0,0 1,1-1,0 1,1 0,0-1,2 1,0 3,-1-9,1 1,1-1,-1 0,1 0,0 0,1 0,0 0,0 0,0-1,0 1,1-1,0 0,0 1,1-2,-1 1,1 0,0-1,1 1,-1-1,1 0,0 0,0-1,0 0,0 1,0-1,1-1,-1 1,6 0,4-2,0 1,0-2,0 0,0 0,0-2,0 1,-1-1,1-1,-1 0,0-1,-1 0,1-1,-1 0,-1-1,1 0,-2-1,1 0,-1 0,-1-1,0 0,-1-1,0 0,5-7,-11 14,-1 0,1 0,-1-1,0 1,0-1,-1 0,1 0,-1 1,0-1,0 0,-1-1,0 1,1 0,-2 0,1 0,-1-1,0 1,0 0,0-1,-1 1,0 0,0 0,0 0,-1-1,1 1,-1 0,-1 1,1-1,-1 0,1 0,-2 1,1-1,0 1,-1 0,0 0,0 0,-10-3,0 0,-1 1,0 0,0 1,-1 1,1 0,-1 1,0 0,0 0,0 2,0-1,-15 2,16-1,1 1,-1 0,1 0,0 1,0 1,0 0,0 0,1 1,-1 1,1-1,0 2,-2 1,7-3,1 1,-1 0,1 1,1-1,-1 1,1 0,1 1,-1-1,2 1,-1 0,1-1,0 2,0 1,-3 3,-39 73</inkml:trace>
  <inkml:trace contextRef="#ctx0" brushRef="#br0" timeOffset="1493.59">2246 1460,'-1'0,"0"-1,0 0,0 1,0-1,0 0,0 0,1 1,-1-1,0 0,0 0,1 0,-1 0,1 0,-1 0,1 0,0 0,-1 0,1 0,0 0,0 0,0 0,0 0,0 0,0 0,0-1,0 1,0-5,1 1,0-1,1 1,-1-1,1 1,0-1,1 1,0 0,0 0,0 0,1 0,0 0,0 1,0-1,1 1,0 0,0 0,0 0,1 0,0 1,0 0,0 0,0 0,0 0,1 1,0 0,-1 0,1 0,0 1,0 0,0 0,1 0,-1 1,0 0,0 0,0 0,1 1,-1-1,-1 1,0 0,0 0,-1 0,1 1,-1-1,1 1,-1 0,0 0,1 1,-1-1,-1 1,1 0,-1 0,1 0,-1 0,0 1,0-1,-1 1,1 0,-1 0,0 0,-1 0,3 5,2 4,-1 2,0-1,-2 0,0 1,-1 0,1 13,-1 13,-2-1,-3 1,-1 0,-3-1,-11 35,-3-8,-3-1,-23 42,37-94,10-20,322-515,-172 322,-122 171,-4 7</inkml:trace>
  <inkml:trace contextRef="#ctx0" brushRef="#br0" timeOffset="1900.091">3082 1495,'30'-23,"-12"6,-17 18,0 0,0-1,-1 1,1-1,0 1,-1 0,1 0,-1-1,1 1,-1 0,0 0,1-1,-1 1,0 0,0 0,0 0,0 0,0-1,0 1,0 0,0 0,0 0,0 0,0-1,-1 1,1 0,0 0,-1-1,1 2,-22 96,-10 81,34-68,-2-109,1 0,0 1,0-1,0 0,0 1,0-1,1 0,-1 0,1 0,0 0,0 0,0 0,0 0,0 0,1-1,-1 1,1-1,-1 1,1-1,0 0,-1 1,1-1,0-1,0 1,0 0,0 0,0-1,0 1,0-1,1 0,-1 0,0 0,0 0,0 0,0 0,2-1,13-2,0 0,0-2,0 1,-1-2,1 1,-2-2,1 0,-1 0,-1-2,0 1,0-1,-1-1,0 0,-1-1,5-5,0 2,-1 0,-1-1,0-1,-2 0,0 0,-1-1,-1 0,-1-1,-1 0,-2-1,0 1,-1-1,-1 0,-2-1,0 1,-2-1,0 1,-2-17,-2 29,0 0,-1 0,1 0,-2 0,1 0,-1 0,-1 1,1 0,-1-1,-1 1,0 1,0-1,0 1,-1-1,0 1,0 1,0-1,-1 1,0 0,0 1,0-1,-1 1,0 0,1 1,-1 0,-5-1,2 1,0 0,0 0,0 1,-1 0,1 1,0 0,-1 1,1-1,0 2,0 0,-1 0,2 0,-1 2,0-1,1 1,0 0,0 1,0-1,-8 7,11-7,1 1,0 0,1 0,-1 0,1 1,0 0,1 0,-5 6,-18 40,3 9</inkml:trace>
  <inkml:trace contextRef="#ctx0" brushRef="#br0" timeOffset="2167.533">4211 1023,'7'-22,"16"-84,-22 103,-1 1,1-1,-1 1,1-1,-1 0,0 1,-1-1,1 1,0-1,-1 1,0-1,0 1,0-1,0 1,0-1,-1 1,1 0,-1 0,0-1,1 1,-1 0,-1 0,1 0,0 1,-1-1,1 0,-1 1,0-1,1 1,-1 0,0-1,0 1,0 0,0 1,0-1,-1 0,1 1,0-1,-2 1,-3 2,-1 1,1 0,0 0,0 0,0 1,0 0,1 0,0 1,0-1,0 1,1 0,0 1,0-1,1 1,0 0,0 0,1 0,0 1,0-1,1 1,-2 4,-18 38,3 2,3-1,2 2,3-1,3 2,4-1,1 6,3-47,-25 371,17-296,-14 227,23-291</inkml:trace>
  <inkml:trace contextRef="#ctx0" brushRef="#br0" timeOffset="21726.16">3712 1150,'3'0,"7"0,11 0,11 0,10 0,11 0,3 0,-3 0,-2 0,-3 0,-4 0,-3 0,-3 0,-5 0,-4 0,-4 0,-6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2:03.1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456 1,'-1'0,"1"1,0-1,0 0,0 1,0-1,0 1,0-1,0 1,1-1,-1 1,0-1,0 0,0 1,0-1,0 1,1-1,-1 1,0-1,0 0,1 1,-1-1,0 0,1 1,-1-1,0 0,1 1,-1-1,1 0,-1 0,0 0,1 1,-1-1,1 0,-1 0,1 0,-1 0,0 0,1 0,-1 0,1 0,-1 0,1 0,-1 0,1 0,-1 0,1 0,-1 0,0 0,1 0,-1-1,1 1,-1 0,1 0,-1-1,0 1,1 0,-1 0,0-1,1 1,-1 0,0-1,1 1,7 205,-11-128,18 156,10-40,-16-21,-9-170,0-1,0 1,0-1,-1 0,1 1,0-1,-1 1,1-1,-1 1,1-1,-1 0,0 1,1-1,-1 0,0 0,0 0,0 1,0-1,0 0,0 0,-1 0,1-1,0 1,0 0,-1 0,1-1,0 1,-1-1,1 1,-1-1,1 1,-1-1,1 0,-1 0,1 0,-1 0,1 0,-1 0,1 0,-1 0,1 0,0-1,-1 1,1-1,-1 1,1-1,-1 0,-68-35,-173-138,194 138,-61-65,109 101,1-1,-1 1,1 0,0-1,-1 1,1-1,0 1,-1-1,1 0,0 1,-1-1,1 1,0-1,0 1,0-1,0 0,0 1,0-1,0 1,0-1,0 0,0 1,0-1,0 0,0 1,0-1,0 1,1-1,-1 1,0-1,0 0,1 1,-1-1,0 1,1-1,-1 1,1 0,-1-1,1 1,-1-1,1 1,-1 0,1-1,-1 1,1 0,-1-1,1 1,-1 0,1 0,0 0,-1 0,1-1,-1 1,1 0,0 0,-1 0,1 0,-1 0,1 1,0-1,-1 0,1 0,41 7,232 180,-28-14,-162-129,-82-43,0-1,0 1,0-1,0 0,0 1,0-1,0 0,0 0,0 0,0-1,0 1,0 0,0-1,0 1,0-1,0 0,-1 1,1-1,0 0,0 0,-1 0,1-1,0 1,-1 0,1-1,-1 1,0-1,1 1,-1-1,0 1,0-1,0 0,0 0,0 0,0 1,-1-1,1 0,-1 0,1 0,-1 0,0 0,1 0,-1-2,4-116,-6 105,1-1,1 1,1-1,0 1,1-1,0 1,1 0,1 0,1 0,4-12,17-21,3 1,1 1,2 1,2 2,1 2,31-27,-38 31,-19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4:11.7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75 37,'34'-36,"-33"36,-1 0,1 0,0 0,-1 0,1 0,0 0,0 0,-1 1,1-1,0 0,-1 0,1 1,-1-1,1 0,0 1,-1-1,1 1,-1-1,1 1,-1-1,1 1,-1-1,1 1,-1 0,0-1,1 1,-1-1,0 1,1 0,-1-1,0 1,0 0,0-1,0 1,0 0,0 0,1-1,-2 1,1 0,0-1,0 1,0 0,0 0,0-1,-1 1,1 0,0-1,0 1,-1 0,1 1,1 58,-3 1,-3-1,-2 0,-3 0,-5 11,-12 79,12-43,4 0,3 82,-11-66,16-117,1-9</inkml:trace>
  <inkml:trace contextRef="#ctx0" brushRef="#br0" timeOffset="1529.619">1111 134,'-2'-3,"0"-1,0 1,-1 0,1 0,-1-1,0 2,0-1,0 0,0 0,0 1,-1 0,1 0,-1 0,1 0,-1 0,0 1,0-1,0 1,0 0,0 0,0 1,0-1,0 1,0 0,0 0,0 0,-2 1,-41 1,0 2,1 2,0 2,0 2,1 2,0 2,1 2,1 2,1 2,-33 20,-24 7,44-23,1 3,1 2,1 2,-35 30,86-61,1 0,-1 0,1 0,-1 0,1 0,-1 1,1-1,-1 0,0 0,1 1,-1-1,1 0,0 1,-1-1,1 0,-1 1,1-1,0 1,-1-1,1 1,0-1,-1 1,1-1,0 1,-1-1,1 1,0-1,0 1,0-1,0 1,0 0,0-1,0 1,0-1,0 1,0 0,0-1,0 1,0-1,0 1,0-1,1 1,-1-1,0 1,0-1,1 1,-1-1,0 1,1-1,-1 1,0-1,1 1,-1-1,1 0,-1 1,1-1,39 8,-20-6,109 25,-2 7,-1 4,-2 6,33 21,38 15,-182-69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6.6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24 1,'2'0,"0"0,0 0,1 0,-1 0,0 0,0 0,1 1,-1-1,0 1,0 0,0 0,0 0,0 0,0 0,0 0,0 1,0-1,-1 1,1-1,0 1,-1 0,1 0,-1 0,1 0,-1 0,0 0,0 0,0 0,0 1,0-1,0 0,-1 1,1-1,-1 0,1 2,3 32,-1 1,-1-1,-2 1,-1-1,-1 1,-2-1,-2 0,0 0,-3 2,2-4,-6 39,-1-5,3 0,2 1,4 1,1 26,6-24,-2-73,0 1,0 0,0-1,0 1,0-1,0 1,1 0,-1-1,0 1,0 0,0-1,1 1,-1 0,0 0,0-1,1 1,-1 0,0 0,1-1,-1 1,0 0,1 0,-1 0,0 0,1 0,-1-1,0 1,1 0,-1 0,1 0,-1 0,0 0,1 0,-1 0,0 0,1 1,-1-1,0 0,1 0,-1 0,0 0,1 0,-1 1,0-1,1 0,-1 0,0 1,0-1,1 0,-1 1,2-4,17-29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7.9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79 29,'-1'-2,"-1"1,1-1,-1 0,0 1,1-1,-1 1,0 0,0-1,0 1,0 0,0 0,0 0,0 1,0-1,0 0,0 1,0 0,-1-1,1 1,0 0,0 0,0 1,-2-1,-3 0,-8-2,6 2,21-3,-2-1,-10 5,0-1,0 0,0 1,0-1,0 1,0-1,0 0,0 1,0-1,1 0,-1 1,0-1,0 0,0 1,0-1,0 0,1 1,-1-1,0 0,0 1,1-1,-1 0,0 0,0 1,1-1,-1 0,0 0,0 1,1-1,-1 0,0 0,1 0,-1 0,0 0,1 0,-1 0,0 0,1 0,-1 0,0 0,1 0,-1 0,0 0,1 0,-1 0,0 0,1 0,-1 0,0 0,1-1,-1 1,0 0,1 0,-1 0,0-1,1 1,-3 3,0 0,0 0,1 0,-1 0,1 1,0-1,0 1,0-1,0 1,0-1,1 1,-1 0,1-1,0 1,0-1,0 1,1 0,-1-1,1 1,0 0,13-16,-6-5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7:03.99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98 98,'0'-97,"0"654,-48-237,34-253,-14 87,24-135,1-2</inkml:trace>
  <inkml:trace contextRef="#ctx0" brushRef="#br0" timeOffset="1235.229">641 493,'7'-2,"0"1,0-1,0-1,0 1,0-1,-1 0,0-1,0 0,0 0,0 0,0 0,-1-1,1 0,-1 0,-1-1,1 1,1-4,-8 6,1 1,-1 0,0-1,0 1,0 0,-1 0,1 0,0 0,-1 1,1-1,-1 0,1 1,-1 0,0 0,0 0,0 0,0 0,0 0,1 1,-1 0,0-1,0 1,0 0,0 0,0 1,0-1,0 1,0-1,0 1,0 0,0 0,0 0,-32 8,0 1,0 2,1 1,0 1,1 2,1 2,1 1,-11 9,18-13,-121 59,87-52,58-21,0 0,0 0,1 0,-1 0,0 0,0 0,0 0,1 0,-1 0,0 0,1-1,-1 1,1 0,-1 0,1 0,-1 0,1-1,0 1,-1 0,1-1,0 1,0-1,0 1,-1 0,1-1,0 0,0 1,0-1,0 1,0-1,0 0,0 0,0 0,0 0,0 1,-1-1,1 0,0 0,0-1,0 1,0 0,0 0,1-1,6 4,34 18,-1 2,-1 1,-2 3,0 1,-2 1,-1 2,-1 2,18 24,138 178,-171-210,-2-6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4:48.57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1,'0'742,"0"-722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7:01.474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418 134,'26'-133,"-36"227,-58 277,51-239,-12 197,29 82,-23-280,21-112</inkml:trace>
  <inkml:trace contextRef="#ctx0" brushRef="#br0" timeOffset="1668.43">0 1121,'16'-66,"-16"65,1-1,0 1,-1 0,1 0,0 0,-1-1,1 1,0 0,0 0,0 0,0 0,0 1,0-1,0 0,0 0,1 1,-1-1,0 0,0 1,1-1,-1 1,0 0,1-1,-1 1,0 0,1 0,-1 0,0 0,1 0,-1 0,0 0,1 0,-1 1,0-1,1 1,-1-1,0 1,1-1,-1 1,0-1,0 1,0 0,0 0,0 0,0 0,0 0,1 0,4 6,0 0,-1 1,1-1,-1 1,-1 0,0 0,0 1,0-1,-1 1,0 0,1 8,17 42,123 285,-144-342,1-1,0 1,-1 0,1-1,0 1,0-1,0 1,0-1,0 0,0 1,0-1,1 0,-1 0,0 0,1 0,-1 0,1 0,-1 0,1 0,-1 0,1-1,0 1,-1-1,1 1,0-1,0 0,-1 0,1 0,0 0,-1 0,1 0,0 0,0 0,-1-1,1 1,0 0,-1-1,1 0,0 1,-1-1,1 0,-1 0,1 0,-1 0,1-1,61-57,-63 58,103-143,49-52,-70 158,-67 32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7:03.99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98 98,'0'-97,"0"654,-48-237,34-253,-14 87,24-135,1-2</inkml:trace>
  <inkml:trace contextRef="#ctx0" brushRef="#br0" timeOffset="1235.229">641 493,'7'-2,"0"1,0-1,0-1,0 1,0-1,-1 0,0-1,0 0,0 0,0 0,0 0,-1-1,1 0,-1 0,-1-1,1 1,1-4,-8 6,1 1,-1 0,0-1,0 1,0 0,-1 0,1 0,0 0,-1 1,1-1,-1 0,1 1,-1 0,0 0,0 0,0 0,0 0,0 0,1 1,-1 0,0-1,0 1,0 0,0 0,0 1,0-1,0 1,0-1,0 1,0 0,0 0,0 0,-32 8,0 1,0 2,1 1,0 1,1 2,1 2,1 1,-11 9,18-13,-121 59,87-52,58-21,0 0,0 0,1 0,-1 0,0 0,0 0,0 0,1 0,-1 0,0 0,1-1,-1 1,1 0,-1 0,1 0,-1 0,1-1,0 1,-1 0,1-1,0 1,0-1,0 1,-1 0,1-1,0 0,0 1,0-1,0 1,0-1,0 0,0 0,0 0,0 0,0 1,-1-1,1 0,0 0,0-1,0 1,0 0,0 0,1-1,6 4,34 18,-1 2,-1 1,-2 3,0 1,-2 1,-1 2,-1 2,18 24,138 178,-171-210,-2-6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7:01.474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418 134,'26'-133,"-36"227,-58 277,51-239,-12 197,29 82,-23-280,21-112</inkml:trace>
  <inkml:trace contextRef="#ctx0" brushRef="#br0" timeOffset="1668.43">0 1121,'16'-66,"-16"65,1-1,0 1,-1 0,1 0,0 0,-1-1,1 1,0 0,0 0,0 0,0 0,0 1,0-1,0 0,0 0,1 1,-1-1,0 0,0 1,1-1,-1 1,0 0,1-1,-1 1,0 0,1 0,-1 0,0 0,1 0,-1 0,0 0,1 0,-1 1,0-1,1 1,-1-1,0 1,1-1,-1 1,0-1,0 1,0 0,0 0,0 0,0 0,0 0,1 0,4 6,0 0,-1 1,1-1,-1 1,-1 0,0 0,0 1,0-1,-1 1,0 0,1 8,17 42,123 285,-144-342,1-1,0 1,-1 0,1-1,0 1,0-1,0 1,0-1,0 0,0 1,0-1,1 0,-1 0,0 0,1 0,-1 0,1 0,-1 0,1 0,-1 0,1-1,0 1,-1-1,1 1,0-1,0 0,-1 0,1 0,0 0,-1 0,1 0,0 0,0 0,-1-1,1 1,0 0,-1-1,1 0,0 1,-1-1,1 0,-1 0,1 0,-1 0,1-1,61-57,-63 58,103-143,49-52,-70 158,-67 32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7:36.29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85,'0'-67,"0"50,0 46,0 492,1-508,1-1,0 1,0 0,2-1,-1 0,2 0,-1 0,2 0,0-1,0 0,1 0,0 0,1-1,0 0,0-1,1 0,1 0,-1-1,12 8,214 121,-230-134,52 25,1-2,1-3,1-3,1-2,1-3,0-3,21 1,795 56,-124-55,-211 3,-234 4,163 38,157 16,-322-53,-28 55,-239-63,75 25,-2 5,-2 4,-2 6,47 33,-146-80,-1 0,1 1,-1 0,-1 0,0 1,0 0,0 0,-1 1,-1 0,0 1,0-1,-1 1,0 0,-1 0,0 1,-1-1,0 1,-1 0,0 2,20 91,-5-1,-5 2,-4 0,-5 18,-4-97,0-21,0 0,0 1,0-1,1 0,0 1,1-1,-1 0,1 0,0 0,1 1,0-1,0 0,0 0,0-1,4 6,-4-11,1 0,-1 0,0-1,1 1,-1 0,1-1,-1 0,1 1,-1-1,0 0,1 0,-1 0,0-1,0 1,0 0,0-1,0 1,0-1,0 0,-1 0,1 0,-1 0,1 0,-1 0,1 0,-1 0,0 0,0-1,178-309,39-6,-192 285,-10 9,1 0,1 2,1 0,1 1,0 1,2 1,1 0,0 2,1 1,0 1,2 1,8-3,377-81,-206 44,2 10,191-15,-116 42,246 20,-186 14,316 58,219 27,192 15,-676-92,221 29,-10-50,-463-8,0-7,-1-6,23-10,-141 23,0-1,-1-1,0-1,0 0,0-2,-1 0,0-1,-1-2,0 0,-1-1,276-188,-105 75,272-131,-97 45,-98 55,-185 54,-23 29,-45 59,0-1,-1 0,-1 0,0-1,-2-1,0 0,0 0,-2-1,0 0,-2 0,0 0,-1-1,0 0,-2 0,0-6,2-18,1 28</inkml:trace>
  <inkml:trace contextRef="#ctx0" brushRef="#br0" timeOffset="4384.925">19901 11,'-16'-4,"15"4,1-1,-1 1,1-1,-1 1,1 0,-1-1,1 1,-1 0,1-1,-1 1,0 0,1 0,-1 0,1 0,-1-1,0 1,1 0,-1 0,0 0,1 0,-1 0,0 1,1-1,-1 0,1 0,-1 0,0 0,1 1,-1-1,1 0,-1 0,1 1,-1-1,1 1,-1-1,1 0,-1 1,1-1,-1 1,1-1,0 1,-1-1,1 1,0 0,-1-1,1 1,0-1,0 1,0-1,0 1,-1 0,1-1,0 1,0 0,0-1,0 1,0 0,0-1,1 1,-1-1,0 1,0 0,0-1,1 1,-1-1,0 1,0-1,1 1,-1 0,1-1,35 137,-18 74,17 21,-31-216,1 0,1 0,1-1,0 0,1 0,0-1,1 0,1-1,0 1,1-2,1 0,12 11,184 151,-184-164,1 0,0-1,1-2,0-1,0 0,0-2,1-1,-1-2,1 0,0-2,-1 0,20-5,-28 5,399-60,-16-6,157 19,-307 25,76-2,211 27,-484 1,-2 2,1 3,-1 2,0 2,-1 3,0 2,24 12,229 98,-31 27,-226-122,-2-6,-2 2,-1 2,-1 1,-1 3,-2 1,-2 2,-1 1,-2 2,-1 1,-3 1,12 24,-1 85,-40-152,0 1,0-1,1 1,-1-1,0 1,0-1,1 1,-1-1,0 1,1-1,-1 1,0-1,1 1,-1-1,1 1,-1 0,1-1,-1 1,1 0,-1-1,1 1,-1 0,1 0,-1 0,1-1,0 1,-1 0,1 0,-1 0,1 0,-1 0,1 0,0 0,-1 0,1 0,-1 0,1 1,0-1,-1 0,1 0,-1 1,1-1,-1 0,1 0,-1 1,1-1,-1 0,1 1,-1-1,0 1,1-1,-1 1,0-1,1 1,-1-1,0 1,1-1,-1 1,0-1,0 1,0 0,28-56,-27 53,145-289,-130 269,1 1,1 1,1 1,0 0,1 2,1 0,1 1,1 1,0 1,9-3,5-3,2 2,0 1,2 2,-1 2,1 2,1 1,3 2,17 0,0 2,1 4,0 2,0 3,13 4,353 88,75-15,681 46,-116-61,-183-65,-816-1,0-3,-1-4,0-2,-1-4,17-7,80-19,-89 23,-1-3,0-3,31-16,92-45,-156 61,-1-1,-1-3,-1-1,-2-1,-1-2,-1-2,-2-1,-1-2,-2-1,13-22,-30 36,-1 0,-1 0,-1-2,-1 1,-1-1,-2 0,0-1,-2 0,0 0,-2 0,-1 0,-2-23,3-119,3 152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7:50.116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1137 562,'118'-85,"-5"-3,25-32,-87 75,-3-1,-3-2,19-27,-63 74,0 0,0 0,-1-1,1 1,0 0,0 0,-1 0,1-1,-1 1,0 0,1 0,-1-1,0 1,0 0,0-1,-1 1,1 0,0 0,-1-1,1 1,-1 0,0 0,1 0,-1-1,0 1,0 0,0 0,0 0,-1 0,1 0,0 0,-1 0,1 0,0 1,-1-1,0 0,1 0,-1 1,0-1,1 1,-1-1,0 1,0-1,-1 1,-93-8,89 7,-64 3,0 2,0 2,0 2,1 2,1 2,1 2,0 2,2 2,1 2,2 1,1 3,1 1,-8 7,3-1,2 2,2 2,2 1,3 2,3 2,2 1,3 2,27-23,1 1,2 0,1 1,2 0,1 1,2 0,1 1,2 0,1 0,2 0,2 1,1-1,2 1,1 0,3-1,1 7,6-9,2-1,1 0,1 0,2-1,1 0,2-1,0 0,2-1,1 0,1-1,1-1,2 0,0-1,1-1,1 0,2-2,-1 0,2-1,31 9,58 17,2-3,102 18,4 1,-61 8,-161-59,0 1,0 0,0-1,0 2,-1-1,0 0,0 0,0 1,0 0,-1-1,0 1,0 0,-1 0,0 0,0 0,0 1,0-1,-1 0,0 0,-1 1,0-1,0 0,0 1,0-1,-1 0,0 0,-1 2,-11 9,0 0,-1-1,-1 0,-1-1,-1 0,-1 0,0-1,-2-1,0 0,0-1,-2 0,0-1,0-1,-5 1,-65 25,-2-3,-3-2,-1-3,-2-3,-96 13,161-30,0-1,-1-1,0-1,0-1,0-1,-17-1,53 0,-4 0,1 0,0 0,-1 0,1 0,0-1,0 1,-1-1,1 1,0-1,0 0,0 0,0 1,0-2,0 1,1 0,-1 0,0 0,1-1,0 1,-1-1,1 0,0 1,0-1,0 0,1 0,-1 0,0 0,1 0,0 0,0 0,0 0,0 0,0 0,1 0,0 0,-1-2,-10-95,7-32</inkml:trace>
  <inkml:trace contextRef="#ctx0" brushRef="#br0" timeOffset="578.165">1658 1540,'190'-117,"-85"47,-105 70,0 1,0-1,0 0,1 1,-1-1,0 1,1-1,-1 0,0 1,1-1,-1 0,1 1,-1-1,0 0,1 1,-1-1,1 0,0 0,-1 1,1-1,-1 0,1 0,-1 0,1 0,0 1,-1-1,1 0,0 0,-1 0,1 0,0 0,-1 0,1 0,0 0,0 0,-123 206,114-185,1-1,1 1,2 0,1 0,1 0,2 0,1 0,2 1,-2-18,1 1,0-1,1 0,-1 1,1-1,0 0,1 0,-1 0,1 0,1-1,-1 1,1-1,0 0,0 1,0-1,0-1,1 1,0 0,0-1,0 0,0 0,1 0,-1-1,1 1,0-1,177 13,-135-18,0-2,-1-1,0-1,-1-2,-1-1,0-2,-1 0,-2-2,0-2,-1 0,7-6,-40 20,0-1,0 0,0 0,0 0,-1-1,0 1,-1-2,0 1,0 0,0-1,-1 0,-1 0,1 0,-2 0,1-1,-1 1,-1-1,1 0,-2 1,0-1,0 0,0 0,-2 0,1 0,-1-1,-1 1,0 0,0 0,-1 0,-1 0,0 1,0-1,-3-3,-10-9,-1 0,-1 2,-1-1,-1 1,-2 1,0 1,-2 0,-1 1,0 0,-1 2,-1 0,-1 1,-1 0,0 2,-4-1,-11-2,-1 1,-1 1,0 2,-1 1,0 1,-1 2,0 1,-28 1,-16 20,54 3</inkml:trace>
  <inkml:trace contextRef="#ctx0" brushRef="#br0" timeOffset="954.607">2451 1503,'11'5,"1"-1,-1 0,2-1,-1 1,0-2,1 1,0-1,0 0,0-1,0 0,0 0,0-1,0 0,1-1,-1 0,0 0,0 0,0-1,-1-1,1 0,-1 0,0 0,0-1,9-4,-6 5,46-11,25-10,2 4,1 2,1 2,1 4,1 1,0 4,52 1,-137 5,0 2,0-1,0 0,-1 1,1 0,0 0,0 0,-1 1,1 0,-1 0,1 0,-1 0,0 0,-1 1,1 0,-1-1,1 2,-1-1,0 0,-1 1,0-1,1 1,-2 0,1 0,-1 0,0 0,0 0,0 0,-1 1,0-1,0 1,0 3,0 10,0-1,-2 0,-1 1,-1-1,-1 0,-1 1,-2-1,0-1,-2 1,0-1,-2 1,-5 4,-4 4,-2-1,-1 0,-2-1,-1-1,-2 0,-2-2,-15 10,43-29,0 1,0-1,-1 0,1 1,-1-1,1 0,-1 0,1 0,-1 0,0 0,0 0,0 0,0 0,0 0,0-1,0 1,0 0,0-1,-1 1,1-1,0 1,0-1,-1 0,1 0,0 0,-1 0,1 0,-1 0,1 0,0 0,-1-1,1 1,0-1,0 1,0-1,-1 1,1-1,0 0,0 0,0 0,0 0,1 0,-1 0,0 0,1 0,-1 0,1 0,-1-1,1 1,0 0,0-1,0 1,0-1,0 1,0-2,3-12,1-1,0 0,2 0,1 1,1 0,1 0,1 0,1 0,1 1,1 0,0 1,2 0,14-12,31-28,3 1,3 3,4 1,3 2,49-23,110-28,-67 38</inkml:trace>
  <inkml:trace contextRef="#ctx0" brushRef="#br0" timeOffset="1325.966">5436 1068,'16'-9,"-1"-1,0-1,-1 0,0-1,-2 1,0-2,-1 1,-1-1,-1 0,0 0,-2-1,0 0,2-10,-9 24,-1 1,1-1,0 0,-1 0,1 0,-1 1,1-1,-1 0,1 0,0 0,-1 0,1 0,-1 1,1-1,-1 0,1 0,-1 0,1 0,-1 0,1 0,-1 0,1 0,-1 0,1 0,-1-1,1 1,-1 0,1 0,-1 0,1 0,-1 0,1-1,0 1,-1 0,1 0,-1 0,1-1,0 1,-1 0,1 0,0-1,0 1,-1 0,1 0,0-1,0 1,-1 0,1-1,0 1,0 0,0-1,0 1,0 0,0-1,0 1,0 0,0-1,0 1,0 0,0-1,0 1,0 0,-30 24,-23 38,3 1,4 2,-2 14,16-27,-42 60,8 3,7 1,-17 70,74-180,-2 0,1 1,1-1,0 1,0-1,1 1,0-1,0 1,1 0,1-1,0 1,0 0,1-1,0 1,0-1,2 1,-1-1,1 0,0 0,1 0,2 2,40 23</inkml:trace>
  <inkml:trace contextRef="#ctx0" brushRef="#br0" timeOffset="1732.805">5189 1105,'-127'-18,"127"18,0-1,0 0,0 1,0-1,0 1,0-1,0 0,0 1,1-1,-1 0,0 1,1-1,-1 0,0 1,1-1,-1 1,1-1,0 1,-1-1,1 1,0-1,-1 1,1-1,0 1,0 0,-1-1,1 1,0-1,0 1,0 0,0 0,0-1,0 1,0 0,0 0,0 0,0 0,0 0,0 0,0 0,0 0,0 0,0 0,0 0,-1 0,1 0,0 1,0-1,0 0,0 0,1 1,366-7,-229 8,-79-1,-38-1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8:02.034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1137 562,'118'-85,"-5"-3,25-32,-87 75,-3-1,-3-2,19-27,-63 74,0 0,0 0,-1-1,1 1,0 0,0 0,-1 0,1-1,-1 1,0 0,1 0,-1-1,0 1,0 0,0-1,-1 1,1 0,0 0,-1-1,1 1,-1 0,0 0,1 0,-1-1,0 1,0 0,0 0,0 0,-1 0,1 0,0 0,-1 0,1 0,0 1,-1-1,0 0,1 0,-1 1,0-1,1 1,-1-1,0 1,0-1,-1 1,-93-8,89 7,-64 3,0 2,0 2,0 2,1 2,1 2,1 2,0 2,2 2,1 2,2 1,1 3,1 1,-8 7,3-1,2 2,2 2,2 1,3 2,3 2,2 1,3 2,27-23,1 1,2 0,1 1,2 0,1 1,2 0,1 1,2 0,1 0,2 0,2 1,1-1,2 1,1 0,3-1,1 7,6-9,2-1,1 0,1 0,2-1,1 0,2-1,0 0,2-1,1 0,1-1,1-1,2 0,0-1,1-1,1 0,2-2,-1 0,2-1,31 9,58 17,2-3,102 18,4 1,-61 8,-161-59,0 1,0 0,0-1,0 2,-1-1,0 0,0 0,0 1,0 0,-1-1,0 1,0 0,-1 0,0 0,0 0,0 1,0-1,-1 0,0 0,-1 1,0-1,0 0,0 1,0-1,-1 0,0 0,-1 2,-11 9,0 0,-1-1,-1 0,-1-1,-1 0,-1 0,0-1,-2-1,0 0,0-1,-2 0,0-1,0-1,-5 1,-65 25,-2-3,-3-2,-1-3,-2-3,-96 13,161-30,0-1,-1-1,0-1,0-1,0-1,-17-1,53 0,-4 0,1 0,0 0,-1 0,1 0,0-1,0 1,-1-1,1 1,0-1,0 0,0 0,0 1,0-2,0 1,1 0,-1 0,0 0,1-1,0 1,-1-1,1 0,0 1,0-1,0 0,1 0,-1 0,0 0,1 0,0 0,0 0,0 0,0 0,0 0,1 0,0 0,-1-2,-10-95,7-32</inkml:trace>
  <inkml:trace contextRef="#ctx0" brushRef="#br0" timeOffset="1">1658 1540,'190'-117,"-85"47,-105 70,0 1,0-1,0 0,1 1,-1-1,0 1,1-1,-1 0,0 1,1-1,-1 0,1 1,-1-1,0 0,1 1,-1-1,1 0,0 0,-1 1,1-1,-1 0,1 0,-1 0,1 0,0 1,-1-1,1 0,0 0,-1 0,1 0,0 0,-1 0,1 0,0 0,0 0,-123 206,114-185,1-1,1 1,2 0,1 0,1 0,2 0,1 0,2 1,-2-18,1 1,0-1,1 0,-1 1,1-1,0 0,1 0,-1 0,1 0,1-1,-1 1,1-1,0 0,0 1,0-1,0-1,1 1,0 0,0-1,0 0,0 0,1 0,-1-1,1 1,0-1,177 13,-135-18,0-2,-1-1,0-1,-1-2,-1-1,0-2,-1 0,-2-2,0-2,-1 0,7-6,-40 20,0-1,0 0,0 0,0 0,-1-1,0 1,-1-2,0 1,0 0,0-1,-1 0,-1 0,1 0,-2 0,1-1,-1 1,-1-1,1 0,-2 1,0-1,0 0,0 0,-2 0,1 0,-1-1,-1 1,0 0,0 0,-1 0,-1 0,0 1,0-1,-3-3,-10-9,-1 0,-1 2,-1-1,-1 1,-2 1,0 1,-2 0,-1 1,0 0,-1 2,-1 0,-1 1,-1 0,0 2,-4-1,-11-2,-1 1,-1 1,0 2,-1 1,0 1,-1 2,0 1,-28 1,-16 20,54 3</inkml:trace>
  <inkml:trace contextRef="#ctx0" brushRef="#br0" timeOffset="2">2451 1503,'11'5,"1"-1,-1 0,2-1,-1 1,0-2,1 1,0-1,0 0,0-1,0 0,0 0,0-1,0 0,1-1,-1 0,0 0,0 0,0-1,-1-1,1 0,-1 0,0 0,0-1,9-4,-6 5,46-11,25-10,2 4,1 2,1 2,1 4,1 1,0 4,52 1,-137 5,0 2,0-1,0 0,-1 1,1 0,0 0,0 0,-1 1,1 0,-1 0,1 0,-1 0,0 0,-1 1,1 0,-1-1,1 2,-1-1,0 0,-1 1,0-1,1 1,-2 0,1 0,-1 0,0 0,0 0,0 0,-1 1,0-1,0 1,0 3,0 10,0-1,-2 0,-1 1,-1-1,-1 0,-1 1,-2-1,0-1,-2 1,0-1,-2 1,-5 4,-4 4,-2-1,-1 0,-2-1,-1-1,-2 0,-2-2,-15 10,43-29,0 1,0-1,-1 0,1 1,-1-1,1 0,-1 0,1 0,-1 0,0 0,0 0,0 0,0 0,0 0,0-1,0 1,0 0,0-1,-1 1,1-1,0 1,0-1,-1 0,1 0,0 0,-1 0,1 0,-1 0,1 0,0 0,-1-1,1 1,0-1,0 1,0-1,-1 1,1-1,0 0,0 0,0 0,0 0,1 0,-1 0,0 0,1 0,-1 0,1 0,-1-1,1 1,0 0,0-1,0 1,0-1,0 1,0-2,3-12,1-1,0 0,2 0,1 1,1 0,1 0,1 0,1 0,1 1,1 0,0 1,2 0,14-12,31-28,3 1,3 3,4 1,3 2,49-23,110-28,-67 38</inkml:trace>
  <inkml:trace contextRef="#ctx0" brushRef="#br0" timeOffset="3">5436 1068,'16'-9,"-1"-1,0-1,-1 0,0-1,-2 1,0-2,-1 1,-1-1,-1 0,0 0,-2-1,0 0,2-10,-9 24,-1 1,1-1,0 0,-1 0,1 0,-1 1,1-1,-1 0,1 0,0 0,-1 0,1 0,-1 1,1-1,-1 0,1 0,-1 0,1 0,-1 0,1 0,-1 0,1 0,-1 0,1 0,-1-1,1 1,-1 0,1 0,-1 0,1 0,-1 0,1-1,0 1,-1 0,1 0,-1 0,1-1,0 1,-1 0,1 0,0-1,0 1,-1 0,1 0,0-1,0 1,-1 0,1-1,0 1,0 0,0-1,0 1,0 0,0-1,0 1,0 0,0-1,0 1,0 0,0-1,0 1,0 0,-30 24,-23 38,3 1,4 2,-2 14,16-27,-42 60,8 3,7 1,-17 70,74-180,-2 0,1 1,1-1,0 1,0-1,1 1,0-1,0 1,1 0,1-1,0 1,0 0,1-1,0 1,0-1,2 1,-1-1,1 0,0 0,1 0,2 2,40 23</inkml:trace>
  <inkml:trace contextRef="#ctx0" brushRef="#br0" timeOffset="4">5189 1105,'-127'-18,"127"18,0-1,0 0,0 1,0-1,0 1,0-1,0 0,0 1,1-1,-1 0,0 1,1-1,-1 0,0 1,1-1,-1 1,1-1,0 1,-1-1,1 1,0-1,-1 1,1-1,0 1,0 0,-1-1,1 1,0-1,0 1,0 0,0 0,0-1,0 1,0 0,0 0,0 0,0 0,0 0,0 0,0 0,0 0,0 0,0 0,0 0,-1 0,1 0,0 1,0-1,0 0,0 0,1 1,366-7,-229 8,-79-1,-38-1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12:34.916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1254,'56'-43,"-38"35,0 2,1 0,0 1,0 1,0 0,0 2,0 0,1 1,-1 1,1 1,7 2,26-2,550 2,108 69,561-45,-266 20,-368-46,-451-16,0-7,82-25,-104 18,-90 20,1 4,0 3,41 5,10 0,-62-3,-40 0</inkml:trace>
  <inkml:trace contextRef="#ctx0" brushRef="#br0" timeOffset="814.823">5228 1008,'0'-1,"1"1,-1 0,0-1,0 1,1-1,-1 1,0-1,0 1,0-1,0 1,1-1,-1 1,0-1,0 1,0-1,0 1,0-1,0 1,0-1,-1 0,1 1,0-1,0 1,0-1,0 1,-1-1,1 1,0 0,0-1,-1 1,1-1,0 1,-1 0,1-1,-1 1,1-1,0 1,-1 0,1 0,-1-1,1 1,-1 0,1 0,-1 0,1-1,-1 1,1 0,-1 0,1 0,-1 0,25-1,-1 1,1 1,-1 1,1 1,-1 1,0 1,20 7,-15-5,-20-5,52 11,0 3,-1 3,-1 2,43 23,-98-43,0 0,-1 0,0 1,1-1,-1 0,0 1,1-1,-1 1,0 0,0 0,-1 0,1 0,0 0,-1 0,1 0,-1 1,1-1,-1 1,0-1,0 1,0-1,-1 1,1-1,0 1,-1 0,0 0,0-1,0 1,0 0,0-1,0 1,-1 0,1-1,-1 1,0 0,0-1,0 1,0-1,0 1,0-1,-1 0,1 0,-1 1,1-1,-1 0,0 0,0 0,-1 0,-235 227,157-159,65-54</inkml:trace>
  <inkml:trace contextRef="#ctx0" brushRef="#br0" timeOffset="1357.313">7299 909,'24'-100,"-24"100,1 0,0-1,-1 1,1 0,0 0,0 0,-1-1,1 1,0 0,0 0,-1 0,1 0,0 0,-1 1,1-1,0 0,0 0,-1 0,1 0,0 1,-1-1,1 0,0 1,-1-1,1 1,-1-1,1 1,0-1,-1 1,1-1,-1 1,0-1,1 1,-1 0,1-1,-1 1,0 0,1-1,-1 1,0 0,0-1,0 1,1 0,-1 0,0-1,0 1,0 0,0-1,0 1,-1 0,1 0,0-1,0 1,0 0,-1-1,1 1,0 0,0-1,-1 1,1 0,-1-1,1 1,-1-1,1 1,-22 269,1-106,-5 46,9 0,8 36,9-242,0-1,0 1,1 0,-1-1,1 1,0 0,0-1,0 1,0-1,1 0,-1 1,1-1,0 0,0 0,0 0,0 0,0 0,1 0,-1-1,1 1,0-1,2 2,38 24</inkml:trace>
  <inkml:trace contextRef="#ctx0" brushRef="#br0" timeOffset="1719.22">6584 662,'-207'-65,"207"64,-1 1,0 0,1 0,-1 0,1-1,-1 1,0 0,1-1,-1 1,1-1,-1 1,1 0,-1-1,1 1,0-1,-1 1,1-1,-1 0,1 1,0-1,0 1,-1-1,1 0,0 1,0-1,0 0,0 1,-1-1,1 0,0 1,0-1,0 0,0 1,1-1,-1 0,0 1,0-1,0 1,0-1,1 0,-1 1,0-1,1 1,-1-1,0 0,1 1,-1-1,1 1,-1 0,1-1,-1 1,1-1,-1 1,1 0,-1-1,1 1,0 0,-1-1,1 1,0 0,-1 0,1 0,0 0,-1 0,1-1,0 1,-1 0,1 1,0-1,52-25,309-77,-270 75,0 4,2 4,0 4,1 4,23 4,-88 7</inkml:trace>
  <inkml:trace contextRef="#ctx0" brushRef="#br0" timeOffset="2091.294">7743 317,'26'-6,"0"-1,0-1,-1-2,0 0,-1-2,0-1,-1 0,-1-2,7-6,-29 22,0-1,0 1,0-1,0 0,1 1,-1-1,0 0,0 1,0-1,1 0,-1 1,0-1,0 0,1 0,-1 1,0-1,0 0,1 0,-1 1,0-1,1 0,-1 0,0 0,1 0,-1 0,0 1,1-1,-1 0,0 0,1 0,-1 0,1 0,-1 0,0 0,1 0,-1 0,0 0,1 0,-1-1,1 1,-1 0,0 0,1 0,-1 0,0-1,1 1,-1 0,0 0,0-1,1 1,-1 0,-15 36,-299 515,302-525,1 1,1 0,1 1,1 0,2 0,1 1,1 0,2-1,0 1,2 0,1 0,3 14,-2-30,1-1,0 1,1-1,0 0,1 0,0 0,1-1,0 1,1-1,0-1,1 0,0 0,1 0,0-1,0 0,1-1,0 0,0 0,1-1,2 1,10 5,1-1,1 0,0-2,0-1,1-1,0-1,0-1,1-2,11 1,45-1,4-2</inkml:trace>
  <inkml:trace contextRef="#ctx0" brushRef="#br0" timeOffset="2585.972">8483 860,'-49'-28,"44"28,1-1,-1 0,1-1,-1 1,1-1,0 0,0 0,0 0,0-1,0 1,0-1,0 0,1 0,0 0,-1-1,1 1,0-1,1 0,-1 0,1 0,0 0,0 0,0 0,0-1,1 1,-1-1,1 1,0-1,1 1,-1-1,1 0,0 1,0-1,0 0,1 1,0-1,0 1,0-1,0 1,1-1,0-2,11-6,0-1,1 2,0 0,1 0,1 2,-1 0,2 0,-1 2,1 0,1 1,-1 0,1 2,0 0,0 1,1 1,-1 0,1 2,0 0,5 1,-16 0,-1 0,0 0,1 1,-1 0,0 0,1 1,-1-1,0 2,0-1,0 1,0 0,-1 0,1 1,-1 0,0 0,0 1,0 0,-1-1,0 2,0-1,0 1,0 0,-1 0,0 0,0 0,-1 1,0 0,0-1,0 1,-1 0,0 1,0 1,5 22,-2 1,-1 0,-1 0,-2 0,-1 0,-1 0,-2 0,-4 13,7-41,0-1,0 1,0 0,-1-1,0 1,0-1,0 1,0-1,0 1,-1-1,1 0,-1 0,0 0,0 0,0 0,0 0,-1 0,1 0,-1-1,0 0,0 1,1-1,-1 0,-1 0,-1 0,4-3,-1 0,0 0,0-1,0 1,1-1,-1 1,1-1,-1 0,1 0,0 0,0 1,0-1,0 0,0 0,0-1,0 1,1 0,-1 0,1 0,-1 0,1-1,0 1,0 0,0 0,0-1,0 1,1 0,2-26,2 0,0 0,3 1,0 0,1 0,2 1,0 0,2 1,1 1,1 0,1 0,1 2,1 0,8-7,-21 22,6-9,1 1,0 0,1 0,1 2,0-1,1 2,0 0,1 1,0 0,1 1,0 1,1 1,0 0,0 2,1 0,-1 1,1 0,0 2,4 0,-17 3,0 0,0 1,0 0,0 0,0 1,0-1,0 1,-1 1,1-1,-1 1,0 0,1 0,-1 0,-1 1,1 0,0 0,-1 0,0 0,0 1,0 0,-1 0,1 0,-1 0,0 0,-1 0,1 1,-1 0,0-1,-1 1,1 3,23 184,-28 175,2-312</inkml:trace>
  <inkml:trace contextRef="#ctx0" brushRef="#br0" timeOffset="2912.904">9839 686,'23'-92,"-4"-2,-4 0,-4-1,-5 0,-3-32,-15 51,13 75,0 0,0 0,0 0,0 0,0 0,0 0,1 0,-1 1,0-1,1 0,-1 1,0-1,1 1,-1 0,1-1,-1 1,1 0,-1 0,1 0,-1 0,1 0,-1 0,0 0,1 1,-1-1,1 0,-1 1,1-1,-1 1,0 0,0-1,1 1,-1 0,0 0,2 0,28 9,-2 2,1 1,-2 2,0 0,0 2,-2 1,0 1,-1 2,-1 0,-1 1,-1 2,-1 0,-1 1,-2 1,0 1,-2 0,0 2,-2 0,-2 0,3 10,3 25,-3 0,-3 0,-3 1,-3 1,-2 0,-4-1,-3 21,-16 10,-66 78,-33 34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13:37.20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203 645,'-53'35,"-51"18,103-52,0-1,-1 0,1 1,-1-1,1 0,0 0,-1 0,1 0,-1 0,1-1,0 1,-1 0,1-1,0 1,-1-1,1 1,0-1,0 1,-1-1,1 0,0 0,0 0,0 1,0-1,0 0,0 0,0-1,0 1,1 0,-1 0,0 0,1 0,-1-1,0 1,1 0,0-1,-1 1,1 0,0-1,0 1,-1-2,-2-67,3 58,4-15,0 1,2-1,2 1,0 1,1 0,2 0,0 1,2 0,1 1,0 0,2 1,0 1,2 1,0 0,1 1,1 1,1 1,0 1,1 0,11-4,6-2,0 1,2 1,0 3,1 1,0 3,1 1,1 2,0 2,9 0,-46 6,1 0,0 0,0 1,0-1,-1 2,1-1,0 1,0 0,0 1,0 0,0 0,0 1,0 0,-1 0,1 1,-1 0,1 0,-1 1,0 0,-1 0,1 0,-1 1,0 0,0 1,0-1,0 1,-1 0,0 0,0 2,0 12,0 1,-2 0,0 0,-2 0,0 0,-1 0,-1 0,-2 0,0 0,0 0,-2-1,-1 1,-1-1,0-1,-1 1,-1-1,-3 2,-14 48,24-63,-7 22,-2-1,0 1,-2-2,-1 0,0 0,-4 1,26-75,9-1,2 1,2 1,2 1,2 1,2 1,2 1,1 1,3 2,10-8,-23 28,1 1,1 1,1 1,1 0,0 2,1 1,0 1,10-3,-23 12,1 0,-1 1,1 0,0 1,0 0,0 1,0 1,0 0,0 0,-1 2,1-1,0 2,2 0,-10 2,0 1,0-1,0 1,0 0,-1 0,0 1,-1-1,1 1,-1 0,0-1,-1 2,0-1,0 0,0 0,-1 1,0-1,0 1,-1-1,0 1,-1-1,1 0,-2 6,2-6,0 27,-1 1,-2 0,-1-1,-2 0,-1 0,-2 0,-6 12,-43 123,-45 143,84-211,17-71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13:35.00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238 394,'-219'5,"220"-5,-1 1,1-1,0 1,-1-1,1 1,-1 0,1-1,-1 1,1 0,-1 0,0-1,1 1,-1 0,0 0,1-1,-1 1,0 0,0 0,0 0,0 0,0-1,0 1,0 0,0 0,0 0,0 0,0-1,-1 1,1 0,0 0,-1-1,1 1,0 0,-1 0,1-1,-1 1,1 0,-1-1,1 1,-1-1,0 1,1 0,-1-1,0 1,1-1,-1 0,0 1,0-1,1 0,-1 1,0-1,0 0,0 0,1 0,-1 0,0 1,0-1,0 0,0-1,1 1,-1 0,0 0,0 0,0 0,1-1,-1 1,202 14,-87-20,-1-4,-1-6,0-4,-2-5,18-11,-70 14,-44 15</inkml:trace>
  <inkml:trace contextRef="#ctx0" brushRef="#br0" timeOffset="623.755">608 0,'0'32,"-20"315,-40-29,-33 6,91-307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12:42.93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1209 619,'1'-4,"1"0,1 1,-1 0,0-1,1 1,0 0,0 0,0 0,0 1,0-1,0 1,1 0,-1-1,1 2,-1-1,1 0,0 1,0-1,0 1,0 0,0 1,0-1,0 1,0-1,0 1,0 1,0-1,1 0,-1 1,0 0,0 0,6-1,735 1,-338-16,182 3,-367 14,499-16,-71 4,-627 10</inkml:trace>
  <inkml:trace contextRef="#ctx0" brushRef="#br0" timeOffset="455.205">4119 348,'-5'0,"-5"-4,-5-2,0-3,2-6,4 1</inkml:trace>
  <inkml:trace contextRef="#ctx0" brushRef="#br0" timeOffset="1510.198">4267 200,'1'-1,"1"0,-1-1,1 1,0 0,-1 0,1 0,0 0,0 0,0 1,0-1,-1 0,1 1,0 0,0-1,0 1,0 0,0 0,0 0,0 0,0 0,0 1,0-1,0 0,0 1,0 0,0-1,0 1,0 0,0 0,-1 0,1 0,0 0,-1 1,1-1,-1 0,1 1,-1-1,1 2,199 178,-172-156,123 126,-151-148,0 1,0 0,0 0,-1 0,1-1,-1 1,0 0,0 0,0 0,-1 0,1 0,-1 0,0-1,0 1,0 0,0 0,-1-1,0 1,0-1,0 0,0 1,0-1,0 0,-1 0,0 0,0 0,1-1,-1 1,-1-1,1 0,0 0,-1 0,1 0,-1-1,-1 1,-14 14,-109 97,111-97</inkml:trace>
  <inkml:trace contextRef="#ctx0" brushRef="#br0" timeOffset="4850.465">5869 594,'-28'1,"23"0,1 1,-1-1,0 0,1-1,-1 1,0-1,0 0,0 0,0 0,1-1,-1 0,0 0,0 0,1 0,-1-1,1 0,-1 0,1 0,0 0,0-1,0 0,0 1,0-2,0 1,1 0,0-1,-1 1,1-1,1 0,-1 0,0 0,1-1,0 1,0 0,-1-5,2-2,0 0,1 0,0-1,1 1,0 0,1 0,0 0,0 0,2 0,-1 0,1 1,1 0,0-1,0 2,1-1,0 1,1-1,0 2,0-1,1 1,0 0,7-4,2-4,2 2,0 0,1 1,0 1,1 1,0 0,1 2,0 1,0 0,12-1,-26 5,1 1,-1 0,1 0,0 1,0 0,0 0,0 1,1 0,-1 1,0 0,0 1,1-1,-1 2,0-1,0 1,0 1,0 0,-1 0,1 1,-1 0,0 0,0 1,0 0,0 0,-1 1,0 0,0 0,-1 1,0-1,0 2,1 1,0 12,-2 0,0 0,-2 1,0 0,-2 0,0-1,-1 1,-2 0,0 0,-2 5,4-20,-1 0,-1 0,1 1,-1-1,0 0,-1 0,0-1,0 1,0 0,-1-1,0 0,0 0,-3 4,-3-49,13 20,2 0,0 0,1 0,1 1,1 0,0 1,1-1,1 2,1-1,8-9,-2 0,-1 2,1 1,1 1,1 1,0 0,2 2,0 0,2 1,0 1,0 2,2 0,0 1,1 2,0 0,0 2,1 1,1 1,-1 1,1 2,1 0,-1 2,28 1,-50 3,1 0,-1 0,1 1,-1 0,0 0,0 1,1 0,-2 0,1 0,0 1,-1-1,1 1,-1 1,0-1,-1 1,1 0,-1 0,0 0,0 0,0 1,-1 0,0 0,0 0,-1 0,1 0,-1 0,0 1,-1-1,0 1,0-1,0 1,-1 0,0-1,0 1,-2 6,3 27,-2 1,-2-1,-2 0,-1-1,-8 24,-6 39,8-8,7-62</inkml:trace>
  <inkml:trace contextRef="#ctx0" brushRef="#br0" timeOffset="15078.643">11343 1853,'-45'-41,"38"37,0 1,1-2,-1 1,1-1,0 0,0 0,1-1,-1 0,1 0,0 0,1 0,0-1,0 0,0 0,1 0,-1 0,2 0,-1-1,1 0,1 1,-1-1,1 0,0 0,1 0,0 1,0-1,1 0,0 0,1-1,11-15,2 0,1 1,1 0,1 2,1 0,1 1,0 0,2 2,0 1,1 0,23-11,-22 10,0 1,0 2,2 0,0 2,1 1,0 1,0 1,1 1,0 2,1 1,24-2,-46 8,1 1,-1-1,1 2,-1-1,0 1,0 0,1 1,-1-1,-1 1,1 1,0-1,-1 1,0 0,1 1,-2 0,1 0,-1 0,1 0,-1 1,-1 0,1 0,-1 0,0 1,-1-1,1 1,-1 0,-1 0,3 6,2 10,-1 1,-1-1,-1 1,-1 0,-1 0,-1 0,-1 1,-2 10,-4 14,-2 0,-3 0,-1-1,-2-1,-3 0,-1-1,-8 11,-39 34,64-90,0-1,0 1,0-1,0 0,0 1,0-1,0 0,0 1,0-1,0 0,0 0,0 0,0 0,0 0,-1 0,1 0,0-1,0 1,0 0,0-1,0 1,0 0,0-1,0 1,0-1,0 0,1 1,-1-1,0 0,0 1,0-1,1 0,-1 0,0 0,1 0,-1 0,1 1,-1-1,1 0,-1 0,1 0,0-1,0 1,-1 0,1 0,0 0,0 0,0 0,0 0,0 0,0 0,0 0,1 0,-1 0,0 0,0 0,1 0,-1 0,1 0,-1 0,1 0,-1 0,2-1,7-27,2-1,1 1,1 1,1 0,2 1,1 1,1 0,18-19,-23 27,57-75,3 2,5 4,3 3,4 4,3 4,4 4,9-1,-78 56,1 2,1 0,0 2,1 1,0 1,1 1,0 2,0 0,15-1,-37 9,-1 0,0 0,0 0,1 0,-1 1,0-1,1 1,-1 0,0 1,0-1,0 1,0 0,0 0,-1 0,1 0,-1 1,1-1,-1 1,0 0,0 0,0 0,0 1,0-1,-1 1,1-1,-1 1,0 0,-1 0,1 0,0 0,-1 0,0 0,0 0,0 0,-1 1,1-1,-1 3,4 42,-1 1,-3-1,-2 1,-2-1,-2 1,-3-1,-1-1,-3 0,-2-1,-1 0,-3-1,-2-1,-8 11,-59 163,83-177,13-38</inkml:trace>
  <inkml:trace contextRef="#ctx0" brushRef="#br0" timeOffset="15472.941">13613 767,'11'-24,"0"1,2 1,1 0,0 1,2 1,0 0,2 1,-18 18,0 1,0-1,0 1,0-1,1 0,-1 1,0-1,0 1,1-1,-1 1,0 0,1-1,-1 1,0-1,1 1,-1-1,1 1,-1 0,1-1,-1 1,1 0,-1 0,1-1,-1 1,1 0,-1 0,1 0,-1 0,1 0,-1-1,1 1,0 0,-1 0,1 0,-1 1,1-1,-1 0,1 0,-1 0,1 0,0 0,-1 1,1-1,-1 0,1 0,-1 1,1-1,-1 0,0 1,1-1,-1 1,1-1,-1 0,0 1,1-1,-1 1,0-1,0 1,1-1,-1 1,0-1,0 1,0 0,0-1,0 1,1 0,-5 41,-26 57,-4-2,-4-1,-5-1,-4-3,-3-1,-5-3,-18 18,71-103,-461 674,317-467,133-186</inkml:trace>
  <inkml:trace contextRef="#ctx0" brushRef="#br0" timeOffset="16014.816">13637 1680,'36'-60,"-31"55,1-1,-1 1,1-1,0 2,0-1,0 1,1-1,0 2,-1-1,2 1,-1 0,0 1,0-1,1 1,-1 1,1 0,0 0,-1 0,1 1,0 0,-1 0,1 1,0 0,-1 1,1-1,-1 1,1 1,-1-1,5 4,3 7,0 0,-1 1,-1 1,0 0,-1 1,-1 0,0 1,-1 0,-1 1,-1 0,0 1,-1-1,-1 1,-1 0,-1 1,-1 0,0-1,-2 1,0 0,-1 0,-1 0,-1 5,-3-1,-1 1,-1-1,-1-1,-1 1,-1-1,-1-1,-1 0,-1-1,-1 0,-1 0,0-2,-2 0,0-1,-1-1,-1 0,-1-1,0-2,-11 7,-46 28,78-49,-1 0,1 0,-1 0,0 0,1 0,-1 0,1 0,-1 0,1 0,-1 0,1 0,-1 0,0 0,1 0,-1 0,1 1,-1-1,0 0,1 0,-1 0,1 1,-1-1,0 0,1 1,-1-1,0 0,0 1,1-1,-1 0,0 1,0-1,1 1,-1-1,0 0,0 1,0-1,0 1,0-1,0 1,1-1,-1 0,0 1,0-1,-1 1,1-1,0 1,0-1,0 1,0-1,0 0,0 1,0-1,-1 1,1-1,0 0,0 1,-1-1,1 0,0 1,-1-1,46-1,292-77,-183 36,529-140,-542 142,-116 29</inkml:trace>
  <inkml:trace contextRef="#ctx0" brushRef="#br0" timeOffset="16464.881">15289 545,'16'-146,"-15"141,1-1,-1 1,1 0,0 0,1 0,0 0,-1 0,1 1,1-1,-1 1,1-1,0 1,-1 1,2-1,-1 0,0 1,1 0,0 0,0 0,0 1,0-1,0 1,0 1,0-1,2 0,9 0,0 1,-1 0,1 1,-1 1,1 0,-1 1,1 1,-1 1,0 0,0 0,0 2,-1 0,0 1,0 0,0 1,0 1,197 159,-199-157,32 27,-2 1,-2 3,-2 1,-2 1,-1 3,-3 0,-2 2,-2 2,-2 0,-2 2,4 22,-16-39,-3 2,0-1,-3 1,-1 0,-2 1,-2-1,-1 1,-2-1,-2 1,-1-1,-2 0,-1-1,-14 36,-29 33,-74 99,-37 46</inkml:trace>
  <inkml:trace contextRef="#ctx0" brushRef="#br0" timeOffset="13270.239">8582 2000,'4'0,"2"-4,3-1,1-5,2 0,0 2</inkml:trace>
  <inkml:trace contextRef="#ctx0" brushRef="#br0" timeOffset="13846.622">8706 1950,'2'2,"0"1,0-1,0 0,-1 0,1 1,0-1,-1 1,0 0,1-1,-1 1,0 0,0 0,-1 0,1 0,-1-1,1 1,-1 0,0 0,0 0,0 0,-1 2,2 0,4 143,-6 0,-12 55,-1 153,14-334</inkml:trace>
  <inkml:trace contextRef="#ctx0" brushRef="#br0" timeOffset="14173.517">8459 1705,'-21'-12,"-1"1,1 1,-2 0,1 2,-1 1,0 1,-1 1,1 1,-1 1,-6 0,615-38,-384 23,-1-8,184-52,-249 28,-111 39</inkml:trace>
  <inkml:trace contextRef="#ctx0" brushRef="#br0" timeOffset="14546.246">10160 1532,'64'-37,"-64"38,0-1,0 1,0-1,0 1,1 0,-1-1,0 1,1-1,-1 1,0-1,1 1,-1-1,1 1,-1-1,0 1,1-1,-1 0,1 1,-1-1,1 0,0 1,-1-1,1 0,-1 0,1 0,0 1,-1-1,1 0,-1 0,1 0,0 0,-1 0,1 0,0 0,-1 0,1 0,-1 0,1-1,0 1,-1 0,1 0,-1-1,1 1,-1 0,1-1,-1 1,1 0,-1-1,1 1,-1-1,1 1,-1-1,0 1,1-1,-1 1,-25 57,24-54,-37 74,4 0,4 2,3 2,3 0,4 2,4 0,3 1,-1 73,14-150,-2 2,1 0,0 1,0-1,1 0,0 0,1 0,0 1,1-1,0 0,0 0,1 0,0-1,0 1,1-1,0 0,1 1,0-2,0 1,0-1,1 1,0-2,1 1,0-1,4 4,113 45,36 0</inkml:trace>
  <inkml:trace contextRef="#ctx0" brushRef="#br0" timeOffset="7291.454">0 1458,'38'0,"418"-20,-305-3,6-2,1 6,86 5,820 16,-640-47,-62 40,-326 11,0 2,0 1,-1 2,0 1,-1 1,0 3,-1 0,-1 2,-1 2,27 21,-26-21,-5-4,0 2,-1 0,-1 1,-1 2,0 1,-2 0,0 2,-2 0,-1 2,-1 0,-1 1,-1 0,-1 1,-2 1,-1 1,-1 0,34 280,-42-238,-2-44,0 0,2 0,1 0,1-1,1 1,4 5,-4-23,1-1,0-1,0 0,1 0,0 0,1-1,-1 0,1 0,1-1,-1-1,1 1,0-2,0 1,1-1,-1-1,1 0,0 0,0-1,0-1,0 0,0 0,0-1,2 0,-8 0,135 12,1-6,57-9,-48 1,323-23,375 25,-759 5,0 4,0 4,47 14,13 2,146 14,-274-44</inkml:trace>
  <inkml:trace contextRef="#ctx0" brushRef="#br0" timeOffset="8006.348">6461 2272,'-1'-1,"1"1,-1-1,1 1,0-1,0 1,-1-1,1 0,0 1,0-1,0 1,-1-1,1 0,0 1,0-1,0 0,0 1,0-1,1 0,-1 1,0-1,0 0,0 1,0-1,1 1,-1-1,0 0,1 1,-1-1,0 1,1-1,-1 1,1-1,-1 1,0-1,1 1,-1 0,1-1,0 1,-1 0,1-1,-1 1,1 0,-1 0,1-1,0 1,-1 0,1 0,0 0,-1 0,1 0,0 0,-1 0,1 0,0 0,-1 0,1 0,-1 0,1 1,0-1,-1 0,1 0,0 1,32 31,-29-28,118 137,122 49,-237-187,0 1,-1 1,0-1,0 1,0 1,0-1,-1 1,0 0,0 0,-1 0,0 0,0 1,0 0,-1 0,0 0,0 0,0 1,-1-1,-1 1,1-1,-1 1,0 0,-1-1,0 1,0 0,-1 0,0-1,0 1,0 0,-1-1,-2 6,-14 13,0-1,-1-1,-2-1,0 0,-2-2,0 0,-1-2,-1-1,-13 7,-15 14,-20 16,57-41</inkml:trace>
  <inkml:trace contextRef="#ctx0" brushRef="#br0" timeOffset="18869.63">937 2394,'-22'9,"48"2,332-4,212-8,-263-25,-293 25,-11 0,0 0,1 0,-1 0,1 1,-1-1,1 1,-1 0,1 0,-1 0,1 0,-1 1,0-1,1 1,-1 0,1 0,-1 0,0 1,0-1,0 1,0-1,0 1,0 0,0 0,0 1,-1-1,1 0,-1 1,0 0,1-1,-1 1,-1 0,1 0,0 0,-1 1,1-1,-1 0,0 0,0 1,0 0,-5 264,3 496,1-757,-1-1,1 1,0 0,1-1,0 1,0-1,0 1,1-1,0 1,0-1,0 0,1 0,0 0,0 0,1 0,-1-1,1 0,1 1,-1-1,1-1,0 1,0-1,0 0,0 0,1 0,0-1,3 2,51 22,2-2,0-3,1-4,0-1,53 5,-66-12,633 127,-418-73,3-12,1-11,3-12,77-9,307-25,-318-19,170-1,-420 26,-84-1</inkml:trace>
  <inkml:trace contextRef="#ctx0" brushRef="#br0" timeOffset="19618.277">6116 3825,'-75'-28,"74"28,0 0,0 0,1 1,-1-1,0 0,1 1,-1-1,1 0,-1 1,0-1,1 1,-1-1,1 1,-1-1,1 1,0 0,-1-1,1 1,-1-1,1 1,0 0,-1-1,1 1,0 0,0-1,0 1,0 0,0 0,-1-1,1 1,0 0,1-1,-1 1,0 0,0 0,0-1,0 1,0 0,1-1,-1 1,0 0,1-1,-1 1,0 0,1-1,-1 1,1-1,-1 1,1-1,-1 1,1-1,-1 1,1-1,0 1,27 36,7 1,1-1,3-2,0-1,2-3,42 25,-80-56,1 1,-1 1,1-1,-1 0,1 1,-1 0,0 0,0 0,0 0,0 0,0 1,0-1,-1 1,1 0,-1 0,1 0,-1 0,0 0,-1 0,1 1,0-1,-1 1,0-1,0 1,0-1,0 1,-1 0,1 0,-1-1,0 1,0 0,0 0,0-1,-1 1,0 0,0-1,0 1,0 0,-166 130,23-32,90-64</inkml:trace>
  <inkml:trace contextRef="#ctx0" brushRef="#br0" timeOffset="20833.861">8878 4096,'0'-47,"0"67,15 463,-9-416,-3 0,-2 0,-4 1,-2-1,-6 13,0-27,2 1,3 0,1 0,4 1,2 3,-1-57,0 1,1-1,-1 1,1-1,0 0,-1 0,1 1,0-1,0 0,0 0,0 0,0 0,0 0,0 0,0 0,0 0,1 0,-1-1,0 1,0 0,1-1,-1 1,1-1,-1 0,0 1,1-1,-1 0,1 0,-1 0,1 0,-1 0,1 0,-1 0,0 0,1-1,-1 1,1 0,-1-1,0 1,1-1,-1 0,0 0,0 1,1-1,0-1,2 1,61-19</inkml:trace>
  <inkml:trace contextRef="#ctx0" brushRef="#br0" timeOffset="21237.905">8434 3800,'-17'-7,"0"0,-1 0,1 2,-1 0,-1 1,1 1,-1 0,1 2,-2 0,65 17,62-1,0-5,1-5,79-7,39-6,-2-9,0-11,96-28,-285 48</inkml:trace>
  <inkml:trace contextRef="#ctx0" brushRef="#br0" timeOffset="21632.358">10283 3628,'72'-76,"-71"77,0 0,0 0,1 0,-1 1,0-1,0 0,0 0,0 1,0-1,-1 1,1-1,0 1,-1-1,1 1,-1-1,1 1,-1-1,0 1,0 0,1-1,-1 1,0 0,-1-1,1 1,0-1,0 1,-1 0,1-1,-1 1,1-1,-1 1,0-1,1 1,-1-1,0 0,0 1,0-1,0 0,0 0,-1 0,1 1,0-1,-1 2,-57 144,27-78,4 2,3 1,2 1,5 1,2 1,-1 33,12-66,1 0,3 0,1 1,2-1,2 0,2 0,2-1,11 38,-14-70,0 1,0-1,1 0,0-1,1 1,0-1,0-1,1 1,0-1,0 0,0-1,1 0,0 0,0-1,1 0,0-1,-1 0,1 0,1-1,72 25</inkml:trace>
  <inkml:trace contextRef="#ctx0" brushRef="#br0" timeOffset="26702.828">11195 4022,'-5'6,"0"0,0 0,-1 0,0-1,0 0,-1 0,0-1,1 1,-1-1,-1-1,1 0,0 0,-1 0,0-1,1 0,-1 0,0-1,0 0,0 0,0-1,0 0,-6-1,11-2,0-1,0 1,0-1,1 1,-1-1,1 0,0 0,0 0,0 0,0-1,1 1,0 0,0-1,0 1,0-1,1 1,0-1,0 1,0-1,0 0,1 1,-1-1,1 1,0 0,1-1,-1 1,1 0,0 0,0-1,0 1,1 1,-1-1,1 0,2-2,9-14,1 1,1 1,0 0,1 2,1-1,1 2,0 1,1 0,0 1,1 1,1 1,0 1,0 1,2 1,-15 4,-1 0,1 1,-1 0,1 1,0 0,0 0,0 1,1 0,-1 1,0 0,0 0,0 1,0 0,0 1,0 0,0 0,0 1,-1 0,1 1,-1-1,0 2,0-1,0 1,-1 0,1 1,-1 0,0 0,-1 1,5 5,2 11,-1-1,-1 2,-1-1,-2 1,0 1,-1 0,-2 0,0 0,-2 0,-1 1,-1-1,-1 1,-1 0,-1 2,16-87,11 7,2 1,2 1,2 2,3 1,10-10,-31 39,0 1,1 1,1 0,0 1,2 0,-1 1,2 1,-1 1,2 1,0 0,0 1,1 1,19-6,-36 14,0 1,1-1,-1 1,0 0,1 0,-1 0,0 0,1 1,-1-1,0 1,0 0,1 0,-1 0,0 0,0 0,0 1,0 0,0-1,-1 1,1 0,-1 0,1 1,-1-1,1 0,-1 1,0-1,0 1,0 0,-1 0,1 0,-1 0,1 0,-1 0,0 0,0 3,14 122,-15-123,0 26,-1-1,-2 1,-1-1,-1 0,-2 0,-1 0,-1-1,-10 19,13-30,1 1,0-1,1 1,1 0,1 0,1 0,1 0,0 1,1 1,0-13,-1 29</inkml:trace>
  <inkml:trace contextRef="#ctx0" brushRef="#br0" timeOffset="27138.99">12774 3628,'0'-1,"0"1,1-1,-1 0,0 0,0 1,1-1,-1 0,1 1,-1-1,0 0,1 1,0-1,-1 1,1-1,-1 1,1-1,-1 1,1-1,0 1,-1 0,1-1,0 1,0 0,-1 0,1-1,0 1,0 0,-1 0,1 0,0 0,0 0,-1 0,1 0,0 0,0 0,-1 0,1 0,0 1,0-1,-1 0,1 1,0-1,-1 0,1 1,0-1,-1 1,1-1,-1 1,1-1,0 1,-1-1,1 1,-1 0,0-1,1 1,-1 0,0-1,1 1,2 10,0 0,-1 1,0-1,-1 0,0 1,-1-1,-1 1,1-1,-2 1,1-1,-2 0,1 0,-2 0,1 0,-1 0,-1 0,5-11,-30 78,-4-1,-3-2,-34 51,14-24,-6 5,40-73</inkml:trace>
  <inkml:trace contextRef="#ctx0" brushRef="#br0" timeOffset="27683.571">12946 4145,'4'-4,"0"0,-1 0,1 0,0 1,1-1,-1 1,1 0,0 1,-1-1,1 1,0 0,0 0,1 0,-1 0,0 1,1 0,-1 0,0 1,1 0,-1 0,1 0,-1 0,1 1,-1 0,0 0,1 0,-1 1,0 0,0 0,0 0,0 0,0 1,-1 0,1 0,-1 0,0 1,3 2,4 10,0 0,-2 1,0 0,-1 0,-1 1,0 0,-2 0,0 1,-1-1,0 1,-2 0,0 0,-2 0,0 1,3-1,-1-1,-1 1,0 0,-2-1,0 1,-1 0,-1-1,-1 1,0-1,-2 0,0 0,0-1,-2 0,0 0,-1 0,-1-1,-1-1,0 0,-1 0,0-1,-7 6,-8 7,52-10,194-51,-130 14,-2-5,-1-3,2-4,-58 19</inkml:trace>
  <inkml:trace contextRef="#ctx0" brushRef="#br0" timeOffset="32650.42">14278 3480,'-45'-73,"45"73,0 0,0 1,0-1,0 0,0 1,0-1,0 0,0 1,0-1,0 0,0 1,0-1,0 0,0 1,0-1,0 0,0 1,0-1,0 0,0 0,0 1,-1-1,1 0,0 1,0-1,0 0,-1 0,1 1,0-1,0 0,-1 0,1 0,0 1,0-1,-1 0,1 0,0 0,-1 0,1 0,0 0,-1 1,1-1,0 0,0 0,-1 0,1 0,0 0,-1 0,1 0,0 0,-1 0,1-1,0 1,-1 0,1 0,12 30,29 62,-4 1,-4 2,-5 2,-3 0,10 90,-29-157,0 0,-2 0,-1 1,-1 0,-2-1,-1 1,-1 0,-2-1,-1 0,-1 0,-2 0,-1 0,-8 16,-60 62,-25-21,-26 13</inkml:trace>
  <inkml:trace contextRef="#ctx0" brushRef="#br0" timeOffset="34510.871">7028 5675,'-8'24,"8"-23,-1 0,0 0,1 0,-1 0,1-1,-1 1,1 0,-1 0,1 0,0 1,-1-1,1 0,0 0,0 0,0 0,0 0,0 0,0 0,0 0,0 0,0 0,0 0,1 1,-1-1,0 0,1 0,-1 0,1 0,-1 0,1-1,-1 1,1 0,0 0,-1 0,1 0,0-1,0 1,0 0,0-1,0 1,-1-1,1 1,0-1,0 1,0-1,1 1,-1-1,0 0,108 14,65 1,0-8,91-11,-58-11,152-33,-24 2,414-34,-18 13,-222 25,25 29,-129-29,-20 20,-169 17,243-30,242 31,-11 3,-261-48,-280 26,1 7,19 6,434 11,-388-25,-190 22</inkml:trace>
  <inkml:trace contextRef="#ctx0" brushRef="#br0" timeOffset="36494.324">5129 6859,'0'-6,"0"0,1 0,-1 0,1 0,1 0,-1 0,1 0,0 1,0-1,1 1,-1 0,1-1,1 1,2-4,-5 9,0-1,0 1,0 0,0 0,0 0,-1 0,1 0,0 1,0-1,0 0,0 0,-1 0,1 1,0-1,0 0,-1 1,1-1,0 1,0-1,-1 1,1-1,-1 1,1 0,0-1,-1 1,1 0,-1-1,1 1,-1 0,0 0,1-1,-1 1,0 0,1 0,-1 0,0-1,0 1,0 0,0 0,0 0,0 0,0-1,0 1,0 0,0 0,0 0,-1 0,1 0,1 1,9 54,-3 0,-2 1,-2-1,-5 45,2-28,-2 575,2-607</inkml:trace>
  <inkml:trace contextRef="#ctx0" brushRef="#br0" timeOffset="38095.238">4833 6711,'-89'4,"90"-4,-1 0,0 0,1 0,-1 0,0 0,1 0,-1 0,0 0,1 1,-1-1,0 0,0 0,1 0,-1 0,0 0,1 1,-1-1,0 0,0 0,1 1,-1-1,0 0,0 0,1 1,-1-1,0 0,0 1,0-1,0 0,0 1,1-1,-1 0,0 1,0-1,0 0,0 1,0-1,0 0,0 1,0-1,0 0,0 1,0-1,-1 0,1 1,0-1,0 0,0 0,0 1,41 5,122-5,0-8,0-6,88-22,-85 12,263-26,-404 43</inkml:trace>
  <inkml:trace contextRef="#ctx0" brushRef="#br0" timeOffset="38552.475">6461 6488,'51'-19,"42"-23,-91 43,0 0,-1 1,1-1,-1 0,0 1,0 0,1-1,-1 1,0 0,0-1,-1 1,1 0,0 0,0 0,-1 0,1 0,-1 0,0 0,0 0,0 0,0 0,0 0,0 0,0 0,0 0,-1-1,1 1,-1 0,1 0,-1 0,0 0,0 0,0-1,0 1,0 0,0-1,-1 1,1-1,-1 1,0 4,-74 170,49-123,3 1,2 1,3 2,2 0,3 0,-4 39,14-79,1 0,1 1,0-1,2 1,0-1,0 1,2-1,0 1,1-1,1 0,1 0,0 0,1-1,1 1,1-1,0-1,1 0,0 0,1-1,1 0,0 0,1-1,1-1,0 0,0-1,15 9,-11-12,1-1,0 0,1-2,0 0,-1-1,1-1,1-1,-1-1,0 0,2-2,62 2</inkml:trace>
  <inkml:trace contextRef="#ctx0" brushRef="#br0" timeOffset="39187.468">7151 6932,'0'-26,"-1"17,0 0,1 0,0 0,1 0,0 0,0 0,0 1,1-1,1 0,0 1,0-1,0 1,1 0,1 0,-1 0,2 0,8-10,2 2,0 0,1 1,0 1,2 0,-1 1,1 1,1 1,0 1,4-1,-13 6,0 1,1 0,-1 0,1 1,0 1,0 0,-1 0,1 1,0 1,0 0,0 1,0 0,0 1,0 0,0 1,-1 0,1 1,-1 0,9 5,-11-2,0 1,-1 0,0 1,0-1,-1 1,0 1,-1 0,0 0,-1 0,0 0,0 1,-1 0,-1 0,1 0,-2 0,0 0,0 1,-1-1,0 1,-1 0,-1-1,1 1,-2-1,0 1,-1 2,-7 13,10-28,0 1,0 0,0-1,0 1,0 0,0-1,0 1,0 0,0 0,0-1,0 1,0 0,-1 0,1-1,0 1,0 0,0 0,-1-1,1 1,0 0,0 0,0 0,-1-1,1 1,0 0,0 0,-1 0,1 0,0 0,-1 0,1-1,0 1,0 0,-1 0,1 0,0 0,-1 0,1 0,0 0,-1 0,1 0,0 1,0-1,-1 0,1 0,0 0,-1 0,1 0,0 0,0 1,-1-1,1 0,0 0,0 0,1-11,0 1,1-1,0 0,1 1,0-1,1 1,0 0,0 0,1 0,0 1,1 0,6-8,5-7,2 2,1 0,0 0,1 2,2 1,0 0,1 2,0 1,1 1,1 1,1 1,0 1,0 1,1 2,1 1,-1 1,18-1,-46 8,8-3,-1 1,1 0,-1 0,1 0,0 1,0 0,0 1,-1 0,1 0,0 1,0 0,0 0,-1 0,1 1,0 1,-1-1,0 1,1 0,-1 1,-1 0,1 0,0 0,-1 1,0 0,0 0,0 1,-1 0,4 5,-2 11,-2 1,0 0,-1 1,-2-1,0 1,-2-1,0 1,-2 0,-2 11,-7 21,5-36</inkml:trace>
  <inkml:trace contextRef="#ctx0" brushRef="#br0" timeOffset="39609.357">8706 6192,'0'-170,"1"171,-1 0,1 0,-1-1,1 1,-1 0,1-1,0 1,-1 0,1-1,0 1,0-1,0 1,-1-1,1 1,0-1,0 0,0 1,0-1,0 0,-1 0,1 0,0 1,0-1,0 0,0 0,0 0,0-1,0 1,0 0,0 0,0 0,-1-1,1 1,0 0,0-1,0 1,0-1,-1 1,1-1,0 1,-1-1,1 0,0 1,-1-1,1 0,0 1,-1-1,1 0,-1 0,0 0,1 1,-1-1,0 0,1 0,-1 0,0 0,0 0,0 0,0 0,0 0,0 0,0 1,0-1,0 0,0 0,0 0,-1 0,1 0,0 0,92 195,-58-126,-4 2,-2 1,-3 1,-4 2,-3 0,-3 1,-3 0,-2 22,-7-71,-2 1,0-1,-2 1,0-1,-2 0,-1 1,-1-1,-1-1,-2 1,0-1,-2 0,-1-1,0 0,-2-1,-1 0,0-1,-2-1,-1 0,-9 9,-12 0</inkml:trace>
  <inkml:trace contextRef="#ctx0" brushRef="#br0" timeOffset="41762.586">9667 6784,'-4'0,"6"0,8 0,11 0,5 0,11 0,12 0,2 0,5-4,1-2,-5 1,-3 1,-5-3,-7-1,-4 2,-9 1</inkml:trace>
  <inkml:trace contextRef="#ctx0" brushRef="#br0" timeOffset="42399.564">9716 6932,'-1'0,"0"0,0 1,1-1,-1 0,0 1,1-1,-1 0,0 1,1-1,-1 1,1-1,-1 1,0-1,1 1,-1-1,1 1,-1 0,1-1,0 1,-1 0,1-1,0 1,-1 0,1-1,0 1,0 0,0 0,0-1,0 1,-1 0,1 0,1 0,-1-1,0 1,0 0,0 0,0-1,0 1,1 0,-1-1,0 1,1 0,-1 0,0-1,1 1,-1-1,1 1,-1 0,1-1,-1 1,1-1,0 1,-1-1,1 0,0 1,-1-1,1 1,0-1,12 5,1-1,-1-1,1 0,0 0,0-2,0 1,0-2,0 0,0-1,7-1,18 1,337-1,-356 2</inkml:trace>
  <inkml:trace contextRef="#ctx0" brushRef="#br0" timeOffset="45282.224">11171 6636,'-25'-222,"26"217,0 0,0 1,0-1,1 0,0 1,0-1,0 1,1 0,-1-1,1 1,0 0,0 1,0-1,1 0,-1 1,1 0,0 0,0 0,0 0,0 1,0-1,1 1,-1 0,4-1,117-27,-98 27,0 0,0 2,1 1,-1 1,0 1,0 1,-1 2,1 1,-1 0,0 2,0 2,-1 0,0 1,-1 2,21 13,-36-14,0 0,0 0,-1 0,0 1,-2 0,1 1,-1 0,-1 0,-1 0,0 0,-1 1,0 0,-1-1,-1 1,0 0,-1 0,0 0,-2 0,0 0,0-1,-1 1,-1 0,-1-1,-4 10,2-4,-2 0,0 0,-1-1,-1-1,0 1,-2-2,0 0,-1 0,-1-1,0-1,-1 0,-1-2,-7 5,-11 14,-224 199,121-139,134-90,0 0,0-1,0 1,-1-1,1 0,0 0,-1 0,1 0,0-1,-1 0,1 0,-1 0,1 0,0-1,-1 0,1 1,0-2,-1 1,1 0,0-1,0 0,0 0,0 0,0-1,1 1,-1-1,1 0,0 0,-1 0,1 0,1-1,-1 1,0-1,1 0,-1 0,-2-10,0-1,1 0,0 0,1 0,1-1,0 1,1-1,1 1,1-1,0 1,1-1,0-1,-1 12,1-1,-1 1,1 0,0-1,0 1,0 0,1 0,-1 1,1-1,1 0,-1 1,1 0,-1 0,1 0,0 0,1 0,-1 1,1 0,-1 0,1 0,0 1,0-1,0 1,0 0,1 1,-1-1,2 1,153-17,-91 23,0 3,-1 3,0 4,-1 2,-1 3,0 3,-2 3,6 6,-3 2,-47-20</inkml:trace>
  <inkml:trace contextRef="#ctx0" brushRef="#br0" timeOffset="46108.028">12478 6612,'1'-8,"-1"0,0 0,-1 1,1-1,-1 0,-1 0,0 1,0-1,0 1,-1 0,0-1,0 1,-1 0,-3-3,6 9,0 1,0 0,0-1,-1 1,1 0,0 0,0 0,0 0,-1 0,1 0,0 0,0 1,0-1,-1 0,1 1,0-1,0 1,0-1,0 1,0-1,0 1,0 0,0 0,0-1,0 1,0 0,1 0,-1 0,0 0,0 0,1 0,-1 0,1 0,-1 0,1 0,-1 1,1-1,0 0,-1 0,1 0,0 0,0 1,0-1,0 0,0 0,0 1,1-1,-1 0,0 0,0 0,1 0,-22 227,15-175,3-1,2 1,2 0,2 0,3 0,10 38,49 197,-61-264</inkml:trace>
  <inkml:trace contextRef="#ctx0" brushRef="#br0" timeOffset="46842.447">12355 6488,'-100'10,"122"2,230-10,122-70,-342 64</inkml:trace>
  <inkml:trace contextRef="#ctx0" brushRef="#br0" timeOffset="47387.697">13662 5995,'117'-117,"-157"170,2 2,2 2,3 1,3 1,2 2,3 1,2 0,3 2,3 1,-1 20,15-49,0-1,3 0,0 1,3-1,1 0,1 0,2 0,1 0,2-1,2-1,0 0,6 6,-3-7,-11-20,0-2,1 1,0 0,1-1,1 0,-1 0,2-1,-1 0,1 0,0 0,7 4,7 0</inkml:trace>
  <inkml:trace contextRef="#ctx0" brushRef="#br0" timeOffset="48447.173">13982 6513,'0'-15,"0"0,1 0,1 1,0-1,1 0,0 1,1 0,1 0,1 0,0 1,0-1,1 1,5-5,-2 1,1 1,1 1,0 0,1 1,0 0,2 1,-1 0,1 1,1 1,0 1,1 0,0 1,1 0,-1 2,1 0,1 1,-1 1,1 1,7-1,-19 4,-3 0,-1-1,1 1,-1 0,1 0,0 0,-1 0,1 1,0 0,0-1,-1 1,1 1,0-1,0 0,0 1,-1 0,1 0,0 0,-1 0,1 1,-1-1,0 1,1 0,-1 0,0 0,0 1,0-1,0 1,-1-1,1 1,-1 0,1 0,-1 0,0 0,0 1,-1-1,2 2,2 13,0 0,-1 1,-1-1,0 1,-2-1,0 1,-1 0,-1 0,-1-1,0 1,-1 0,-1-1,-1 0,-1 0,-6 14,-70 106,72-136,9-30,7 3,0-1,1 1,2 1,0 0,2 0,0 1,2 0,0 1,2 0,0 2,9-10,-10 13,0-1,1 2,0 0,2 0,0 2,0 0,2 1,-1 1,2 0,-1 2,1 0,1 1,0 1,0 1,1 1,0 1,4 0,-22 5,1-1,0 1,0 0,-1 0,1 1,0 0,-1-1,1 1,-1 1,1-1,-1 1,0 0,1 0,-1 0,0 0,0 1,0 0,-1-1,1 1,-1 1,1-1,-1 0,0 1,0 0,-1 0,1 0,-1 0,0 0,0 0,0 1,0-1,-1 1,0-1,0 1,0-1,-1 1,1 0,-1-1,0 1,0 0,-1 4,1 56,-3 0,-3 0,-2 0,-4 0,-12 37,-5 68,29-150</inkml:trace>
  <inkml:trace contextRef="#ctx0" brushRef="#br0" timeOffset="49069.956">15486 6217,'24'-12,"-24"13,-1-1,1 1,0 0,0-1,0 1,0-1,0 1,0 0,0-1,0 1,0 0,0-1,1 1,-1 0,0-1,0 1,1-1,-1 1,0 0,1-1,-1 1,0-1,1 1,-1-1,1 1,-1-1,1 0,-1 1,1-1,-1 1,1-1,0 0,-1 0,1 1,-1-1,1 0,0 0,-1 0,1 0,0 1,-1-1,1 0,0 0,-1 0,1 0,-1-1,1 1,0 0,-1 0,1 0,0 0,-1-1,1 1,-1 0,1-1,0 1,-1 0,1-1,-1 1,1-1,-1 1,0-1,1 0,-4 19,-1 0,-1 0,-1-1,0 1,-1-2,-1 1,-1-1,0 0,-1-1,-1 0,0 0,-1-1,0-1,-2 0,-31 42,-397 490,222-284,178-224,19-25</inkml:trace>
  <inkml:trace contextRef="#ctx0" brushRef="#br0" timeOffset="50346.207">15684 6981,'1'4,"-1"-1,1 1,-1-1,0 1,-1-1,1 1,0-1,-1 1,0-1,0 1,0-1,0 1,-1-1,1 0,-1 0,0 0,0 0,0 0,0 0,0 0,-1-1,1 1,-1-1,0 0,1 0,-1 1,0-2,0 1,-1 0,1-1,0 1,-1-1,1 0,0 0,-1-1,1 1,-1-1,0 1,1-1,-1 0,1 0,-1-1,0-2,0-1,1 0,0 0,0 0,0 0,0 0,1-1,0 1,-1-1,2 1,-1-1,0 0,1 0,0 0,0 0,1 0,-1 0,1 0,0 0,0 0,1 0,0 0,0 0,0 0,2-5,3-4,0 1,1-1,1 1,0 1,1 0,0 0,1 0,0 1,1 1,0-1,0 2,1 0,1 0,0 1,0 1,0 0,1 1,0 0,0 1,0 1,1 0,0 1,-1 0,1 1,0 1,8 0,-15-1,0-1,0 1,0 0,0 1,0 0,1 0,-1 1,0 0,1 1,-1-1,0 1,1 1,-1 0,0 0,0 1,0 0,-1 0,1 0,-1 1,0 1,0-1,0 1,0 0,-1 1,0-1,0 1,0 0,-1 1,0 0,0 0,0 1,2 18,-2 0,-1 1,-1-1,-2 1,0 0,-2 0,-1-1,-1 1,-3 13,-5-1,-1 0,-2-1,-1 0,-2-1,-2-1,-15 22,34-57,-157 178,142-163,-1 0,0 0,-1-2,-1 0,0-1,-1-1,-6 3,8-6,0-2,0 0,-1-1,0 0,0-2,0 0,-1-1,1-1,-1-1,0 0,1-1,-1-2,-15-2,30 4,-1-1,0-1,1 1,-1-1,1 0,-1 0,1 0,0 0,0-1,0 0,0 1,0-2,1 1,-1 0,1-1,0 1,0-1,0 0,0 0,1 0,0-1,0 1,0 0,0-1,1 1,-1-1,1 0,1 0,-1-1,-6-144,7 142,0 0,0 0,1 0,0 0,1 0,0 0,0 0,0 1,1-1,0 0,1 1,0 0,0 0,0 0,1 1,0-1,0 1,1 0,0 0,0 1,0 0,1 0,-1 0,1 1,0 0,0 0,1 1,-1 0,1 0,5-1,25 2,1 1,-1 1,0 2,0 2,0 2,-1 1,0 2,0 1,-1 2,0 2,-1 1,0 2,16 12,-37-23,73 47,-76-39</inkml:trace>
  <inkml:trace contextRef="#ctx0" brushRef="#br0" timeOffset="51339.743">16744 6020,'0'1,"0"1,0-1,0 0,-1 1,1-1,0 0,-1 0,1 1,-1-1,0 0,1 0,-1 0,0 0,0 0,0 0,0 0,0 0,0 0,0 0,0 0,0 0,0-1,0 1,0-1,-1 1,1-1,0 1,0-1,-1 1,1-1,0 0,-1 0,1 0,0 0,-1 0,1 0,0 0,-1 0,1 0,0-1,-1 1,1-1,0 1,0-1,-1 1,1-1,0 0,0 1,0-1,0 0,0 0,0 0,0 0,0 0,0 0,0 0,1 0,-1 0,0 0,1-1,-1 1,1 0,-1 0,1-1,0 1,-1-1,5 20,1 0,1-1,0 1,1-1,1-1,1 1,10 14,30 66,-22-27,-4 1,-3 1,-3 1,-3 1,-4 0,1 63,-11-98,-1 1,-2-1,-1 1,-3-1,-1 0,-2-1,-1 0,-2 0,-15 28,-60 52,-63 5,100-94,25-19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4:49.65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75 129,'-6'6,"22"-20,-15 11,-1 1,1-1,-1 0,0 1,1-1,-1 0,-1 0,1 1,0-1,-1 0,1 1,-1-1,0 1,0-1,0 1,0-1,0 1,0-1,-1 1,1 0,-1 0,0 0,0 0,0 0,0 0,0 0,0 0,0 1,0-1,-3 0,-28-36,19 29,9 34,4-7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12:34.916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1254,'56'-43,"-38"35,0 2,1 0,0 1,0 1,0 0,0 2,0 0,1 1,-1 1,1 1,7 2,26-2,550 2,108 69,561-45,-266 20,-368-46,-451-16,0-7,82-25,-104 18,-90 20,1 4,0 3,41 5,10 0,-62-3,-40 0</inkml:trace>
  <inkml:trace contextRef="#ctx0" brushRef="#br0" timeOffset="814.823">5228 1008,'0'-1,"1"1,-1 0,0-1,0 1,1-1,-1 1,0-1,0 1,0-1,0 1,1-1,-1 1,0-1,0 1,0-1,0 1,0-1,0 1,0-1,-1 0,1 1,0-1,0 1,0-1,0 1,-1-1,1 1,0 0,0-1,-1 1,1-1,0 1,-1 0,1-1,-1 1,1-1,0 1,-1 0,1 0,-1-1,1 1,-1 0,1 0,-1 0,1-1,-1 1,1 0,-1 0,1 0,-1 0,25-1,-1 1,1 1,-1 1,1 1,-1 1,0 1,20 7,-15-5,-20-5,52 11,0 3,-1 3,-1 2,43 23,-98-43,0 0,-1 0,0 1,1-1,-1 0,0 1,1-1,-1 1,0 0,0 0,-1 0,1 0,0 0,-1 0,1 0,-1 1,1-1,-1 1,0-1,0 1,0-1,-1 1,1-1,0 1,-1 0,0 0,0-1,0 1,0 0,0-1,0 1,-1 0,1-1,-1 1,0 0,0-1,0 1,0-1,0 1,0-1,-1 0,1 0,-1 1,1-1,-1 0,0 0,0 0,-1 0,-235 227,157-159,65-54</inkml:trace>
  <inkml:trace contextRef="#ctx0" brushRef="#br0" timeOffset="1357.313">7299 909,'24'-100,"-24"100,1 0,0-1,-1 1,1 0,0 0,0 0,-1-1,1 1,0 0,0 0,-1 0,1 0,0 0,-1 1,1-1,0 0,0 0,-1 0,1 0,0 1,-1-1,1 0,0 1,-1-1,1 1,-1-1,1 1,0-1,-1 1,1-1,-1 1,0-1,1 1,-1 0,1-1,-1 1,0 0,1-1,-1 1,0 0,0-1,0 1,1 0,-1 0,0-1,0 1,0 0,0-1,0 1,-1 0,1 0,0-1,0 1,0 0,-1-1,1 1,0 0,0-1,-1 1,1 0,-1-1,1 1,-1-1,1 1,-22 269,1-106,-5 46,9 0,8 36,9-242,0-1,0 1,1 0,-1-1,1 1,0 0,0-1,0 1,0-1,1 0,-1 1,1-1,0 0,0 0,0 0,0 0,0 0,1 0,-1-1,1 1,0-1,2 2,38 24</inkml:trace>
  <inkml:trace contextRef="#ctx0" brushRef="#br0" timeOffset="1719.22">6584 662,'-207'-65,"207"64,-1 1,0 0,1 0,-1 0,1-1,-1 1,0 0,1-1,-1 1,1-1,-1 1,1 0,-1-1,1 1,0-1,-1 1,1-1,-1 0,1 1,0-1,0 1,-1-1,1 0,0 1,0-1,0 0,0 1,-1-1,1 0,0 1,0-1,0 0,0 1,1-1,-1 0,0 1,0-1,0 1,0-1,1 0,-1 1,0-1,1 1,-1-1,0 0,1 1,-1-1,1 1,-1 0,1-1,-1 1,1-1,-1 1,1 0,-1-1,1 1,0 0,-1-1,1 1,0 0,-1 0,1 0,0 0,-1 0,1-1,0 1,-1 0,1 1,0-1,52-25,309-77,-270 75,0 4,2 4,0 4,1 4,23 4,-88 7</inkml:trace>
  <inkml:trace contextRef="#ctx0" brushRef="#br0" timeOffset="2091.294">7743 317,'26'-6,"0"-1,0-1,-1-2,0 0,-1-2,0-1,-1 0,-1-2,7-6,-29 22,0-1,0 1,0-1,0 0,1 1,-1-1,0 0,0 1,0-1,1 0,-1 1,0-1,0 0,1 0,-1 1,0-1,0 0,1 0,-1 1,0-1,1 0,-1 0,0 0,1 0,-1 0,0 1,1-1,-1 0,0 0,1 0,-1 0,1 0,-1 0,0 0,1 0,-1 0,0 0,1 0,-1-1,1 1,-1 0,0 0,1 0,-1 0,0-1,1 1,-1 0,0 0,0-1,1 1,-1 0,-15 36,-299 515,302-525,1 1,1 0,1 1,1 0,2 0,1 1,1 0,2-1,0 1,2 0,1 0,3 14,-2-30,1-1,0 1,1-1,0 0,1 0,0 0,1-1,0 1,1-1,0-1,1 0,0 0,1 0,0-1,0 0,1-1,0 0,0 0,1-1,2 1,10 5,1-1,1 0,0-2,0-1,1-1,0-1,0-1,1-2,11 1,45-1,4-2</inkml:trace>
  <inkml:trace contextRef="#ctx0" brushRef="#br0" timeOffset="2585.972">8483 860,'-49'-28,"44"28,1-1,-1 0,1-1,-1 1,1-1,0 0,0 0,0 0,0-1,0 1,0-1,0 0,1 0,0 0,-1-1,1 1,0-1,1 0,-1 0,1 0,0 0,0 0,0 0,0-1,1 1,-1-1,1 1,0-1,1 1,-1-1,1 0,0 1,0-1,0 0,1 1,0-1,0 1,0-1,0 1,1-1,0-2,11-6,0-1,1 2,0 0,1 0,1 2,-1 0,2 0,-1 2,1 0,1 1,-1 0,1 2,0 0,0 1,1 1,-1 0,1 2,0 0,5 1,-16 0,-1 0,0 0,1 1,-1 0,0 0,1 1,-1-1,0 2,0-1,0 1,0 0,-1 0,1 1,-1 0,0 0,0 1,0 0,-1-1,0 2,0-1,0 1,0 0,-1 0,0 0,0 0,-1 1,0 0,0-1,0 1,-1 0,0 1,0 1,5 22,-2 1,-1 0,-1 0,-2 0,-1 0,-1 0,-2 0,-4 13,7-41,0-1,0 1,0 0,-1-1,0 1,0-1,0 1,0-1,0 1,-1-1,1 0,-1 0,0 0,0 0,0 0,0 0,-1 0,1 0,-1-1,0 0,0 1,1-1,-1 0,-1 0,-1 0,4-3,-1 0,0 0,0-1,0 1,1-1,-1 1,1-1,-1 0,1 0,0 0,0 1,0-1,0 0,0 0,0-1,0 1,1 0,-1 0,1 0,-1 0,1-1,0 1,0 0,0 0,0-1,0 1,1 0,2-26,2 0,0 0,3 1,0 0,1 0,2 1,0 0,2 1,1 1,1 0,1 0,1 2,1 0,8-7,-21 22,6-9,1 1,0 0,1 0,1 2,0-1,1 2,0 0,1 1,0 0,1 1,0 1,1 1,0 0,0 2,1 0,-1 1,1 0,0 2,4 0,-17 3,0 0,0 1,0 0,0 0,0 1,0-1,0 1,-1 1,1-1,-1 1,0 0,1 0,-1 0,-1 1,1 0,0 0,-1 0,0 0,0 1,0 0,-1 0,1 0,-1 0,0 0,-1 0,1 1,-1 0,0-1,-1 1,1 3,23 184,-28 175,2-312</inkml:trace>
  <inkml:trace contextRef="#ctx0" brushRef="#br0" timeOffset="2912.904">9839 686,'23'-92,"-4"-2,-4 0,-4-1,-5 0,-3-32,-15 51,13 75,0 0,0 0,0 0,0 0,0 0,0 0,1 0,-1 1,0-1,1 0,-1 1,0-1,1 1,-1 0,1-1,-1 1,1 0,-1 0,1 0,-1 0,1 0,-1 0,0 0,1 1,-1-1,1 0,-1 1,1-1,-1 1,0 0,0-1,1 1,-1 0,0 0,2 0,28 9,-2 2,1 1,-2 2,0 0,0 2,-2 1,0 1,-1 2,-1 0,-1 1,-1 2,-1 0,-1 1,-2 1,0 1,-2 0,0 2,-2 0,-2 0,3 10,3 25,-3 0,-3 0,-3 1,-3 1,-2 0,-4-1,-3 21,-16 10,-66 78,-33 34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13:37.20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203 645,'-53'35,"-51"18,103-52,0-1,-1 0,1 1,-1-1,1 0,0 0,-1 0,1 0,-1 0,1-1,0 1,-1 0,1-1,0 1,-1-1,1 1,0-1,0 1,-1-1,1 0,0 0,0 0,0 1,0-1,0 0,0 0,0-1,0 1,1 0,-1 0,0 0,1 0,-1-1,0 1,1 0,0-1,-1 1,1 0,0-1,0 1,-1-2,-2-67,3 58,4-15,0 1,2-1,2 1,0 1,1 0,2 0,0 1,2 0,1 1,0 0,2 1,0 1,2 1,0 0,1 1,1 1,1 1,0 1,1 0,11-4,6-2,0 1,2 1,0 3,1 1,0 3,1 1,1 2,0 2,9 0,-46 6,1 0,0 0,0 1,0-1,-1 2,1-1,0 1,0 0,0 1,0 0,0 0,0 1,0 0,-1 0,1 1,-1 0,1 0,-1 1,0 0,-1 0,1 0,-1 1,0 0,0 1,0-1,0 1,-1 0,0 0,0 2,0 12,0 1,-2 0,0 0,-2 0,0 0,-1 0,-1 0,-2 0,0 0,0 0,-2-1,-1 1,-1-1,0-1,-1 1,-1-1,-3 2,-14 48,24-63,-7 22,-2-1,0 1,-2-2,-1 0,0 0,-4 1,26-75,9-1,2 1,2 1,2 1,2 1,2 1,2 1,1 1,3 2,10-8,-23 28,1 1,1 1,1 1,1 0,0 2,1 1,0 1,10-3,-23 12,1 0,-1 1,1 0,0 1,0 0,0 1,0 1,0 0,0 0,-1 2,1-1,0 2,2 0,-10 2,0 1,0-1,0 1,0 0,-1 0,0 1,-1-1,1 1,-1 0,0-1,-1 2,0-1,0 0,0 0,-1 1,0-1,0 1,-1-1,0 1,-1-1,1 0,-2 6,2-6,0 27,-1 1,-2 0,-1-1,-2 0,-1 0,-2 0,-6 12,-43 123,-45 143,84-211,17-71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13:35.00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238 394,'-219'5,"220"-5,-1 1,1-1,0 1,-1-1,1 1,-1 0,1-1,-1 1,1 0,-1 0,0-1,1 1,-1 0,0 0,1-1,-1 1,0 0,0 0,0 0,0 0,0-1,0 1,0 0,0 0,0 0,0 0,0-1,-1 1,1 0,0 0,-1-1,1 1,0 0,-1 0,1-1,-1 1,1 0,-1-1,1 1,-1-1,0 1,1 0,-1-1,0 1,1-1,-1 0,0 1,0-1,1 0,-1 1,0-1,0 0,0 0,1 0,-1 0,0 1,0-1,0 0,0-1,1 1,-1 0,0 0,0 0,0 0,1-1,-1 1,202 14,-87-20,-1-4,-1-6,0-4,-2-5,18-11,-70 14,-44 15</inkml:trace>
  <inkml:trace contextRef="#ctx0" brushRef="#br0" timeOffset="623.755">608 0,'0'32,"-20"315,-40-29,-33 6,91-307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12:42.93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1209 619,'1'-4,"1"0,1 1,-1 0,0-1,1 1,0 0,0 0,0 0,0 1,0-1,0 1,1 0,-1-1,1 2,-1-1,1 0,0 1,0-1,0 1,0 0,0 1,0-1,0 1,0-1,0 1,0 1,0-1,1 0,-1 1,0 0,0 0,6-1,735 1,-338-16,182 3,-367 14,499-16,-71 4,-627 10</inkml:trace>
  <inkml:trace contextRef="#ctx0" brushRef="#br0" timeOffset="455.205">4119 348,'-5'0,"-5"-4,-5-2,0-3,2-6,4 1</inkml:trace>
  <inkml:trace contextRef="#ctx0" brushRef="#br0" timeOffset="1510.198">4267 200,'1'-1,"1"0,-1-1,1 1,0 0,-1 0,1 0,0 0,0 0,0 1,0-1,-1 0,1 1,0 0,0-1,0 1,0 0,0 0,0 0,0 0,0 0,0 1,0-1,0 0,0 1,0 0,0-1,0 1,0 0,0 0,-1 0,1 0,0 0,-1 1,1-1,-1 0,1 1,-1-1,1 2,199 178,-172-156,123 126,-151-148,0 1,0 0,0 0,-1 0,1-1,-1 1,0 0,0 0,0 0,-1 0,1 0,-1 0,0-1,0 1,0 0,0 0,-1-1,0 1,0-1,0 0,0 1,0-1,0 0,-1 0,0 0,0 0,1-1,-1 1,-1-1,1 0,0 0,-1 0,1 0,-1-1,-1 1,-14 14,-109 97,111-97</inkml:trace>
  <inkml:trace contextRef="#ctx0" brushRef="#br0" timeOffset="4850.465">5869 594,'-28'1,"23"0,1 1,-1-1,0 0,1-1,-1 1,0-1,0 0,0 0,0 0,1-1,-1 0,0 0,0 0,1 0,-1-1,1 0,-1 0,1 0,0 0,0-1,0 0,0 1,0-2,0 1,1 0,0-1,-1 1,1-1,1 0,-1 0,0 0,1-1,0 1,0 0,-1-5,2-2,0 0,1 0,0-1,1 1,0 0,1 0,0 0,0 0,2 0,-1 0,1 1,1 0,0-1,0 2,1-1,0 1,1-1,0 2,0-1,1 1,0 0,7-4,2-4,2 2,0 0,1 1,0 1,1 1,0 0,1 2,0 1,0 0,12-1,-26 5,1 1,-1 0,1 0,0 1,0 0,0 0,0 1,1 0,-1 1,0 0,0 1,1-1,-1 2,0-1,0 1,0 1,0 0,-1 0,1 1,-1 0,0 0,0 1,0 0,0 0,-1 1,0 0,0 0,-1 1,0-1,0 2,1 1,0 12,-2 0,0 0,-2 1,0 0,-2 0,0-1,-1 1,-2 0,0 0,-2 5,4-20,-1 0,-1 0,1 1,-1-1,0 0,-1 0,0-1,0 1,0 0,-1-1,0 0,0 0,-3 4,-3-49,13 20,2 0,0 0,1 0,1 1,1 0,0 1,1-1,1 2,1-1,8-9,-2 0,-1 2,1 1,1 1,1 1,0 0,2 2,0 0,2 1,0 1,0 2,2 0,0 1,1 2,0 0,0 2,1 1,1 1,-1 1,1 2,1 0,-1 2,28 1,-50 3,1 0,-1 0,1 1,-1 0,0 0,0 1,1 0,-2 0,1 0,0 1,-1-1,1 1,-1 1,0-1,-1 1,1 0,-1 0,0 0,0 0,0 1,-1 0,0 0,0 0,-1 0,1 0,-1 0,0 1,-1-1,0 1,0-1,0 1,-1 0,0-1,0 1,-2 6,3 27,-2 1,-2-1,-2 0,-1-1,-8 24,-6 39,8-8,7-62</inkml:trace>
  <inkml:trace contextRef="#ctx0" brushRef="#br0" timeOffset="15078.643">11343 1853,'-45'-41,"38"37,0 1,1-2,-1 1,1-1,0 0,0 0,1-1,-1 0,1 0,0 0,1 0,0-1,0 0,0 0,1 0,-1 0,2 0,-1-1,1 0,1 1,-1-1,1 0,0 0,1 0,0 1,0-1,1 0,0 0,1-1,11-15,2 0,1 1,1 0,1 2,1 0,1 1,0 0,2 2,0 1,1 0,23-11,-22 10,0 1,0 2,2 0,0 2,1 1,0 1,0 1,1 1,0 2,1 1,24-2,-46 8,1 1,-1-1,1 2,-1-1,0 1,0 0,1 1,-1-1,-1 1,1 1,0-1,-1 1,0 0,1 1,-2 0,1 0,-1 0,1 0,-1 1,-1 0,1 0,-1 0,0 1,-1-1,1 1,-1 0,-1 0,3 6,2 10,-1 1,-1-1,-1 1,-1 0,-1 0,-1 0,-1 1,-2 10,-4 14,-2 0,-3 0,-1-1,-2-1,-3 0,-1-1,-8 11,-39 34,64-90,0-1,0 1,0-1,0 0,0 1,0-1,0 0,0 1,0-1,0 0,0 0,0 0,0 0,0 0,-1 0,1 0,0-1,0 1,0 0,0-1,0 1,0 0,0-1,0 1,0-1,0 0,1 1,-1-1,0 0,0 1,0-1,1 0,-1 0,0 0,1 0,-1 0,1 1,-1-1,1 0,-1 0,1 0,0-1,0 1,-1 0,1 0,0 0,0 0,0 0,0 0,0 0,0 0,0 0,1 0,-1 0,0 0,0 0,1 0,-1 0,1 0,-1 0,1 0,-1 0,2-1,7-27,2-1,1 1,1 1,1 0,2 1,1 1,1 0,18-19,-23 27,57-75,3 2,5 4,3 3,4 4,3 4,4 4,9-1,-78 56,1 2,1 0,0 2,1 1,0 1,1 1,0 2,0 0,15-1,-37 9,-1 0,0 0,0 0,1 0,-1 1,0-1,1 1,-1 0,0 1,0-1,0 1,0 0,0 0,-1 0,1 0,-1 1,1-1,-1 1,0 0,0 0,0 0,0 1,0-1,-1 1,1-1,-1 1,0 0,-1 0,1 0,0 0,-1 0,0 0,0 0,0 0,-1 1,1-1,-1 3,4 42,-1 1,-3-1,-2 1,-2-1,-2 1,-3-1,-1-1,-3 0,-2-1,-1 0,-3-1,-2-1,-8 11,-59 163,83-177,13-38</inkml:trace>
  <inkml:trace contextRef="#ctx0" brushRef="#br0" timeOffset="15472.941">13613 767,'11'-24,"0"1,2 1,1 0,0 1,2 1,0 0,2 1,-18 18,0 1,0-1,0 1,0-1,1 0,-1 1,0-1,0 1,1-1,-1 1,0 0,1-1,-1 1,0-1,1 1,-1-1,1 1,-1 0,1-1,-1 1,1 0,-1 0,1-1,-1 1,1 0,-1 0,1 0,-1 0,1 0,-1-1,1 1,0 0,-1 0,1 0,-1 1,1-1,-1 0,1 0,-1 0,1 0,0 0,-1 1,1-1,-1 0,1 0,-1 1,1-1,-1 0,0 1,1-1,-1 1,1-1,-1 0,0 1,1-1,-1 1,0-1,0 1,1-1,-1 1,0-1,0 1,0 0,0-1,0 1,1 0,-5 41,-26 57,-4-2,-4-1,-5-1,-4-3,-3-1,-5-3,-18 18,71-103,-461 674,317-467,133-186</inkml:trace>
  <inkml:trace contextRef="#ctx0" brushRef="#br0" timeOffset="16014.816">13637 1680,'36'-60,"-31"55,1-1,-1 1,1-1,0 2,0-1,0 1,1-1,0 2,-1-1,2 1,-1 0,0 1,0-1,1 1,-1 1,1 0,0 0,-1 0,1 1,0 0,-1 0,1 1,0 0,-1 1,1-1,-1 1,1 1,-1-1,5 4,3 7,0 0,-1 1,-1 1,0 0,-1 1,-1 0,0 1,-1 0,-1 1,-1 0,0 1,-1-1,-1 1,-1 0,-1 1,-1 0,0-1,-2 1,0 0,-1 0,-1 0,-1 5,-3-1,-1 1,-1-1,-1-1,-1 1,-1-1,-1-1,-1 0,-1-1,-1 0,-1 0,0-2,-2 0,0-1,-1-1,-1 0,-1-1,0-2,-11 7,-46 28,78-49,-1 0,1 0,-1 0,0 0,1 0,-1 0,1 0,-1 0,1 0,-1 0,1 0,-1 0,0 0,1 0,-1 0,1 1,-1-1,0 0,1 0,-1 0,1 1,-1-1,0 0,1 1,-1-1,0 0,0 1,1-1,-1 0,0 1,0-1,1 1,-1-1,0 0,0 1,0-1,0 1,0-1,0 1,1-1,-1 0,0 1,0-1,-1 1,1-1,0 1,0-1,0 1,0-1,0 0,0 1,0-1,-1 1,1-1,0 0,0 1,-1-1,1 0,0 1,-1-1,46-1,292-77,-183 36,529-140,-542 142,-116 29</inkml:trace>
  <inkml:trace contextRef="#ctx0" brushRef="#br0" timeOffset="16464.881">15289 545,'16'-146,"-15"141,1-1,-1 1,1 0,0 0,1 0,0 0,-1 0,1 1,1-1,-1 1,1-1,0 1,-1 1,2-1,-1 0,0 1,1 0,0 0,0 0,0 1,0-1,0 1,0 1,0-1,2 0,9 0,0 1,-1 0,1 1,-1 1,1 0,-1 1,1 1,-1 1,0 0,0 0,0 2,-1 0,0 1,0 0,0 1,0 1,197 159,-199-157,32 27,-2 1,-2 3,-2 1,-2 1,-1 3,-3 0,-2 2,-2 2,-2 0,-2 2,4 22,-16-39,-3 2,0-1,-3 1,-1 0,-2 1,-2-1,-1 1,-2-1,-2 1,-1-1,-2 0,-1-1,-14 36,-29 33,-74 99,-37 46</inkml:trace>
  <inkml:trace contextRef="#ctx0" brushRef="#br0" timeOffset="13270.239">8582 2000,'4'0,"2"-4,3-1,1-5,2 0,0 2</inkml:trace>
  <inkml:trace contextRef="#ctx0" brushRef="#br0" timeOffset="13846.622">8706 1950,'2'2,"0"1,0-1,0 0,-1 0,1 1,0-1,-1 1,0 0,1-1,-1 1,0 0,0 0,-1 0,1 0,-1-1,1 1,-1 0,0 0,0 0,0 0,-1 2,2 0,4 143,-6 0,-12 55,-1 153,14-334</inkml:trace>
  <inkml:trace contextRef="#ctx0" brushRef="#br0" timeOffset="14173.517">8459 1705,'-21'-12,"-1"1,1 1,-2 0,1 2,-1 1,0 1,-1 1,1 1,-1 1,-6 0,615-38,-384 23,-1-8,184-52,-249 28,-111 39</inkml:trace>
  <inkml:trace contextRef="#ctx0" brushRef="#br0" timeOffset="14546.246">10160 1532,'64'-37,"-64"38,0-1,0 1,0-1,0 1,1 0,-1-1,0 1,1-1,-1 1,0-1,1 1,-1-1,1 1,-1-1,0 1,1-1,-1 0,1 1,-1-1,1 0,0 1,-1-1,1 0,-1 0,1 0,0 1,-1-1,1 0,-1 0,1 0,0 0,-1 0,1 0,0 0,-1 0,1 0,-1 0,1-1,0 1,-1 0,1 0,-1-1,1 1,-1 0,1-1,-1 1,1 0,-1-1,1 1,-1-1,1 1,-1-1,0 1,1-1,-1 1,-25 57,24-54,-37 74,4 0,4 2,3 2,3 0,4 2,4 0,3 1,-1 73,14-150,-2 2,1 0,0 1,0-1,1 0,0 0,1 0,0 1,1-1,0 0,0 0,1 0,0-1,0 1,1-1,0 0,1 1,0-2,0 1,0-1,1 1,0-2,1 1,0-1,4 4,113 45,36 0</inkml:trace>
  <inkml:trace contextRef="#ctx0" brushRef="#br0" timeOffset="7291.454">0 1458,'38'0,"418"-20,-305-3,6-2,1 6,86 5,820 16,-640-47,-62 40,-326 11,0 2,0 1,-1 2,0 1,-1 1,0 3,-1 0,-1 2,-1 2,27 21,-26-21,-5-4,0 2,-1 0,-1 1,-1 2,0 1,-2 0,0 2,-2 0,-1 2,-1 0,-1 1,-1 0,-1 1,-2 1,-1 1,-1 0,34 280,-42-238,-2-44,0 0,2 0,1 0,1-1,1 1,4 5,-4-23,1-1,0-1,0 0,1 0,0 0,1-1,-1 0,1 0,1-1,-1-1,1 1,0-2,0 1,1-1,-1-1,1 0,0 0,0-1,0-1,0 0,0 0,0-1,2 0,-8 0,135 12,1-6,57-9,-48 1,323-23,375 25,-759 5,0 4,0 4,47 14,13 2,146 14,-274-44</inkml:trace>
  <inkml:trace contextRef="#ctx0" brushRef="#br0" timeOffset="8006.348">6461 2272,'-1'-1,"1"1,-1-1,1 1,0-1,0 1,-1-1,1 0,0 1,0-1,0 1,-1-1,1 0,0 1,0-1,0 0,0 1,0-1,1 0,-1 1,0-1,0 0,0 1,0-1,1 1,-1-1,0 0,1 1,-1-1,0 1,1-1,-1 1,1-1,-1 1,0-1,1 1,-1 0,1-1,0 1,-1 0,1-1,-1 1,1 0,-1 0,1-1,0 1,-1 0,1 0,0 0,-1 0,1 0,0 0,-1 0,1 0,0 0,-1 0,1 0,-1 0,1 1,0-1,-1 0,1 0,0 1,32 31,-29-28,118 137,122 49,-237-187,0 1,-1 1,0-1,0 1,0 1,0-1,-1 1,0 0,0 0,-1 0,0 0,0 1,0 0,-1 0,0 0,0 0,0 1,-1-1,-1 1,1-1,-1 1,0 0,-1-1,0 1,0 0,-1 0,0-1,0 1,0 0,-1-1,-2 6,-14 13,0-1,-1-1,-2-1,0 0,-2-2,0 0,-1-2,-1-1,-13 7,-15 14,-20 16,57-41</inkml:trace>
  <inkml:trace contextRef="#ctx0" brushRef="#br0" timeOffset="18869.63">937 2394,'-22'9,"48"2,332-4,212-8,-263-25,-293 25,-11 0,0 0,1 0,-1 0,1 1,-1-1,1 1,-1 0,1 0,-1 0,1 0,-1 1,0-1,1 1,-1 0,1 0,-1 0,0 1,0-1,0 1,0-1,0 1,0 0,0 0,0 1,-1-1,1 0,-1 1,0 0,1-1,-1 1,-1 0,1 0,0 0,-1 1,1-1,-1 0,0 0,0 1,0 0,-5 264,3 496,1-757,-1-1,1 1,0 0,1-1,0 1,0-1,0 1,1-1,0 1,0-1,0 0,1 0,0 0,0 0,1 0,-1-1,1 0,1 1,-1-1,1-1,0 1,0-1,0 0,0 0,1 0,0-1,3 2,51 22,2-2,0-3,1-4,0-1,53 5,-66-12,633 127,-418-73,3-12,1-11,3-12,77-9,307-25,-318-19,170-1,-420 26,-84-1</inkml:trace>
  <inkml:trace contextRef="#ctx0" brushRef="#br0" timeOffset="19618.277">6116 3825,'-75'-28,"74"28,0 0,0 0,1 1,-1-1,0 0,1 1,-1-1,1 0,-1 1,0-1,1 1,-1-1,1 1,-1-1,1 1,0 0,-1-1,1 1,-1-1,1 1,0 0,-1-1,1 1,0 0,0-1,0 1,0 0,0 0,-1-1,1 1,0 0,1-1,-1 1,0 0,0 0,0-1,0 1,0 0,1-1,-1 1,0 0,1-1,-1 1,0 0,1-1,-1 1,1-1,-1 1,1-1,-1 1,1-1,-1 1,1-1,0 1,27 36,7 1,1-1,3-2,0-1,2-3,42 25,-80-56,1 1,-1 1,1-1,-1 0,1 1,-1 0,0 0,0 0,0 0,0 0,0 1,0-1,-1 1,1 0,-1 0,1 0,-1 0,0 0,-1 0,1 1,0-1,-1 1,0-1,0 1,0-1,0 1,-1 0,1 0,-1-1,0 1,0 0,0 0,0-1,-1 1,0 0,0-1,0 1,0 0,-166 130,23-32,90-64</inkml:trace>
  <inkml:trace contextRef="#ctx0" brushRef="#br0" timeOffset="20833.861">8878 4096,'0'-47,"0"67,15 463,-9-416,-3 0,-2 0,-4 1,-2-1,-6 13,0-27,2 1,3 0,1 0,4 1,2 3,-1-57,0 1,1-1,-1 1,1-1,0 0,-1 0,1 1,0-1,0 0,0 0,0 0,0 0,0 0,0 0,0 0,0 0,1 0,-1-1,0 1,0 0,1-1,-1 1,1-1,-1 0,0 1,1-1,-1 0,1 0,-1 0,1 0,-1 0,1 0,-1 0,0 0,1-1,-1 1,1 0,-1-1,0 1,1-1,-1 0,0 0,0 1,1-1,0-1,2 1,61-19</inkml:trace>
  <inkml:trace contextRef="#ctx0" brushRef="#br0" timeOffset="21237.905">8434 3800,'-17'-7,"0"0,-1 0,1 2,-1 0,-1 1,1 1,-1 0,1 2,-2 0,65 17,62-1,0-5,1-5,79-7,39-6,-2-9,0-11,96-28,-285 48</inkml:trace>
  <inkml:trace contextRef="#ctx0" brushRef="#br0" timeOffset="21632.358">10283 3628,'72'-76,"-71"77,0 0,0 0,1 0,-1 1,0-1,0 0,0 0,0 1,0-1,-1 1,1-1,0 1,-1-1,1 1,-1-1,1 1,-1-1,0 1,0 0,1-1,-1 1,0 0,-1-1,1 1,0-1,0 1,-1 0,1-1,-1 1,1-1,-1 1,0-1,1 1,-1-1,0 0,0 1,0-1,0 0,0 0,-1 0,1 1,0-1,-1 2,-57 144,27-78,4 2,3 1,2 1,5 1,2 1,-1 33,12-66,1 0,3 0,1 1,2-1,2 0,2 0,2-1,11 38,-14-70,0 1,0-1,1 0,0-1,1 1,0-1,0-1,1 1,0-1,0 0,0-1,1 0,0 0,0-1,1 0,0-1,-1 0,1 0,1-1,72 25</inkml:trace>
  <inkml:trace contextRef="#ctx0" brushRef="#br0" timeOffset="26702.828">11195 4022,'-5'6,"0"0,0 0,-1 0,0-1,0 0,-1 0,0-1,1 1,-1-1,-1-1,1 0,0 0,-1 0,0-1,1 0,-1 0,0-1,0 0,0 0,0-1,0 0,-6-1,11-2,0-1,0 1,0-1,1 1,-1-1,1 0,0 0,0 0,0 0,0-1,1 1,0 0,0-1,0 1,0-1,1 1,0-1,0 1,0-1,0 0,1 1,-1-1,1 1,0 0,1-1,-1 1,1 0,0 0,0-1,0 1,1 1,-1-1,1 0,2-2,9-14,1 1,1 1,0 0,1 2,1-1,1 2,0 1,1 0,0 1,1 1,1 1,0 1,0 1,2 1,-15 4,-1 0,1 1,-1 0,1 1,0 0,0 0,0 1,1 0,-1 1,0 0,0 0,0 1,0 0,0 1,0 0,0 0,0 1,-1 0,1 1,-1-1,0 2,0-1,0 1,-1 0,1 1,-1 0,0 0,-1 1,5 5,2 11,-1-1,-1 2,-1-1,-2 1,0 1,-1 0,-2 0,0 0,-2 0,-1 1,-1-1,-1 1,-1 0,-1 2,16-87,11 7,2 1,2 1,2 2,3 1,10-10,-31 39,0 1,1 1,1 0,0 1,2 0,-1 1,2 1,-1 1,2 1,0 0,0 1,1 1,19-6,-36 14,0 1,1-1,-1 1,0 0,1 0,-1 0,0 0,1 1,-1-1,0 1,0 0,1 0,-1 0,0 0,0 0,0 1,0 0,0-1,-1 1,1 0,-1 0,1 1,-1-1,1 0,-1 1,0-1,0 1,0 0,-1 0,1 0,-1 0,1 0,-1 0,0 0,0 3,14 122,-15-123,0 26,-1-1,-2 1,-1-1,-1 0,-2 0,-1 0,-1-1,-10 19,13-30,1 1,0-1,1 1,1 0,1 0,1 0,1 0,0 1,1 1,0-13,-1 29</inkml:trace>
  <inkml:trace contextRef="#ctx0" brushRef="#br0" timeOffset="27138.99">12774 3628,'0'-1,"0"1,1-1,-1 0,0 0,0 1,1-1,-1 0,1 1,-1-1,0 0,1 1,0-1,-1 1,1-1,-1 1,1-1,-1 1,1-1,0 1,-1 0,1-1,0 1,0 0,-1 0,1-1,0 1,0 0,-1 0,1 0,0 0,0 0,-1 0,1 0,0 0,0 0,-1 0,1 0,0 1,0-1,-1 0,1 1,0-1,-1 0,1 1,0-1,-1 1,1-1,-1 1,1-1,0 1,-1-1,1 1,-1 0,0-1,1 1,-1 0,0-1,1 1,2 10,0 0,-1 1,0-1,-1 0,0 1,-1-1,-1 1,1-1,-2 1,1-1,-2 0,1 0,-2 0,1 0,-1 0,-1 0,5-11,-30 78,-4-1,-3-2,-34 51,14-24,-6 5,40-73</inkml:trace>
  <inkml:trace contextRef="#ctx0" brushRef="#br0" timeOffset="27683.571">12946 4145,'4'-4,"0"0,-1 0,1 0,0 1,1-1,-1 1,1 0,0 1,-1-1,1 1,0 0,0 0,1 0,-1 0,0 1,1 0,-1 0,0 1,1 0,-1 0,1 0,-1 0,1 1,-1 0,0 0,1 0,-1 1,0 0,0 0,0 0,0 0,0 1,-1 0,1 0,-1 0,0 1,3 2,4 10,0 0,-2 1,0 0,-1 0,-1 1,0 0,-2 0,0 1,-1-1,0 1,-2 0,0 0,-2 0,0 1,3-1,-1-1,-1 1,0 0,-2-1,0 1,-1 0,-1-1,-1 1,0-1,-2 0,0 0,0-1,-2 0,0 0,-1 0,-1-1,-1-1,0 0,-1 0,0-1,-7 6,-8 7,52-10,194-51,-130 14,-2-5,-1-3,2-4,-58 19</inkml:trace>
  <inkml:trace contextRef="#ctx0" brushRef="#br0" timeOffset="32650.42">14278 3480,'-45'-73,"45"73,0 0,0 1,0-1,0 0,0 1,0-1,0 0,0 1,0-1,0 0,0 1,0-1,0 0,0 1,0-1,0 0,0 1,0-1,0 0,0 0,0 1,-1-1,1 0,0 1,0-1,0 0,-1 0,1 1,0-1,0 0,-1 0,1 0,0 1,0-1,-1 0,1 0,0 0,-1 0,1 0,0 0,-1 1,1-1,0 0,0 0,-1 0,1 0,0 0,-1 0,1 0,0 0,-1 0,1-1,0 1,-1 0,1 0,12 30,29 62,-4 1,-4 2,-5 2,-3 0,10 90,-29-157,0 0,-2 0,-1 1,-1 0,-2-1,-1 1,-1 0,-2-1,-1 0,-1 0,-2 0,-1 0,-8 16,-60 62,-25-21,-26 13</inkml:trace>
  <inkml:trace contextRef="#ctx0" brushRef="#br0" timeOffset="34510.871">7028 5675,'-8'24,"8"-23,-1 0,0 0,1 0,-1 0,1-1,-1 1,1 0,-1 0,1 0,0 1,-1-1,1 0,0 0,0 0,0 0,0 0,0 0,0 0,0 0,0 0,0 0,0 0,1 1,-1-1,0 0,1 0,-1 0,1 0,-1 0,1-1,-1 1,1 0,0 0,-1 0,1 0,0-1,0 1,0 0,0-1,0 1,-1-1,1 1,0-1,0 1,0-1,1 1,-1-1,0 0,108 14,65 1,0-8,91-11,-58-11,152-33,-24 2,414-34,-18 13,-222 25,25 29,-129-29,-20 20,-169 17,243-30,242 31,-11 3,-261-48,-280 26,1 7,19 6,434 11,-388-25,-190 22</inkml:trace>
  <inkml:trace contextRef="#ctx0" brushRef="#br0" timeOffset="36494.324">5129 6859,'0'-6,"0"0,1 0,-1 0,1 0,1 0,-1 0,1 0,0 1,0-1,1 1,-1 0,1-1,1 1,2-4,-5 9,0-1,0 1,0 0,0 0,0 0,-1 0,1 0,0 1,0-1,0 0,0 0,-1 0,1 1,0-1,0 0,-1 1,1-1,0 1,0-1,-1 1,1-1,-1 1,1 0,0-1,-1 1,1 0,-1-1,1 1,-1 0,0 0,1-1,-1 1,0 0,1 0,-1 0,0-1,0 1,0 0,0 0,0 0,0 0,0-1,0 1,0 0,0 0,0 0,-1 0,1 0,1 1,9 54,-3 0,-2 1,-2-1,-5 45,2-28,-2 575,2-607</inkml:trace>
  <inkml:trace contextRef="#ctx0" brushRef="#br0" timeOffset="38095.238">4833 6711,'-89'4,"90"-4,-1 0,0 0,1 0,-1 0,0 0,1 0,-1 0,0 0,1 1,-1-1,0 0,0 0,1 0,-1 0,0 0,1 1,-1-1,0 0,0 0,1 1,-1-1,0 0,0 0,1 1,-1-1,0 0,0 1,0-1,0 0,0 1,1-1,-1 0,0 1,0-1,0 0,0 1,0-1,0 0,0 1,0-1,0 0,0 1,0-1,-1 0,1 1,0-1,0 0,0 0,0 1,41 5,122-5,0-8,0-6,88-22,-85 12,263-26,-404 43</inkml:trace>
  <inkml:trace contextRef="#ctx0" brushRef="#br0" timeOffset="38552.475">6461 6488,'51'-19,"42"-23,-91 43,0 0,-1 1,1-1,-1 0,0 1,0 0,1-1,-1 1,0 0,0-1,-1 1,1 0,0 0,0 0,-1 0,1 0,-1 0,0 0,0 0,0 0,0 0,0 0,0 0,0 0,0 0,-1-1,1 1,-1 0,1 0,-1 0,0 0,0 0,0-1,0 1,0 0,0-1,-1 1,1-1,-1 1,0 4,-74 170,49-123,3 1,2 1,3 2,2 0,3 0,-4 39,14-79,1 0,1 1,0-1,2 1,0-1,0 1,2-1,0 1,1-1,1 0,1 0,0 0,1-1,1 1,1-1,0-1,1 0,0 0,1-1,1 0,0 0,1-1,1-1,0 0,0-1,15 9,-11-12,1-1,0 0,1-2,0 0,-1-1,1-1,1-1,-1-1,0 0,2-2,62 2</inkml:trace>
  <inkml:trace contextRef="#ctx0" brushRef="#br0" timeOffset="39187.468">7151 6932,'0'-26,"-1"17,0 0,1 0,0 0,1 0,0 0,0 0,0 1,1-1,1 0,0 1,0-1,0 1,1 0,1 0,-1 0,2 0,8-10,2 2,0 0,1 1,0 1,2 0,-1 1,1 1,1 1,0 1,4-1,-13 6,0 1,1 0,-1 0,1 1,0 1,0 0,-1 0,1 1,0 1,0 0,0 1,0 0,0 1,0 0,0 1,-1 0,1 1,-1 0,9 5,-11-2,0 1,-1 0,0 1,0-1,-1 1,0 1,-1 0,0 0,-1 0,0 0,0 1,-1 0,-1 0,1 0,-2 0,0 0,0 1,-1-1,0 1,-1 0,-1-1,1 1,-2-1,0 1,-1 2,-7 13,10-28,0 1,0 0,0-1,0 1,0 0,0-1,0 1,0 0,0 0,0-1,0 1,0 0,-1 0,1-1,0 1,0 0,0 0,-1-1,1 1,0 0,0 0,0 0,-1-1,1 1,0 0,0 0,-1 0,1 0,0 0,-1 0,1-1,0 1,0 0,-1 0,1 0,0 0,-1 0,1 0,0 0,-1 0,1 0,0 1,0-1,-1 0,1 0,0 0,-1 0,1 0,0 0,0 1,-1-1,1 0,0 0,0 0,1-11,0 1,1-1,0 0,1 1,0-1,1 1,0 0,0 0,1 0,0 1,1 0,6-8,5-7,2 2,1 0,0 0,1 2,2 1,0 0,1 2,0 1,1 1,1 1,1 1,0 1,0 1,1 2,1 1,-1 1,18-1,-46 8,8-3,-1 1,1 0,-1 0,1 0,0 1,0 0,0 1,-1 0,1 0,0 1,0 0,0 0,-1 0,1 1,0 1,-1-1,0 1,1 0,-1 1,-1 0,1 0,0 0,-1 1,0 0,0 0,0 1,-1 0,4 5,-2 11,-2 1,0 0,-1 1,-2-1,0 1,-2-1,0 1,-2 0,-2 11,-7 21,5-36</inkml:trace>
  <inkml:trace contextRef="#ctx0" brushRef="#br0" timeOffset="39609.357">8706 6192,'0'-170,"1"171,-1 0,1 0,-1-1,1 1,-1 0,1-1,0 1,-1 0,1-1,0 1,0-1,0 1,-1-1,1 1,0-1,0 0,0 1,0-1,0 0,-1 0,1 0,0 1,0-1,0 0,0 0,0 0,0-1,0 1,0 0,0 0,0 0,-1-1,1 1,0 0,0-1,0 1,0-1,-1 1,1-1,0 1,-1-1,1 0,0 1,-1-1,1 0,0 1,-1-1,1 0,-1 0,0 0,1 1,-1-1,0 0,1 0,-1 0,0 0,0 0,0 0,0 0,0 0,0 0,0 1,0-1,0 0,0 0,0 0,-1 0,1 0,0 0,92 195,-58-126,-4 2,-2 1,-3 1,-4 2,-3 0,-3 1,-3 0,-2 22,-7-71,-2 1,0-1,-2 1,0-1,-2 0,-1 1,-1-1,-1-1,-2 1,0-1,-2 0,-1-1,0 0,-2-1,-1 0,0-1,-2-1,-1 0,-9 9,-12 0</inkml:trace>
  <inkml:trace contextRef="#ctx0" brushRef="#br0" timeOffset="41762.586">9667 6784,'-4'0,"6"0,8 0,11 0,5 0,11 0,12 0,2 0,5-4,1-2,-5 1,-3 1,-5-3,-7-1,-4 2,-9 1</inkml:trace>
  <inkml:trace contextRef="#ctx0" brushRef="#br0" timeOffset="42399.564">9716 6932,'-1'0,"0"0,0 1,1-1,-1 0,0 1,1-1,-1 0,0 1,1-1,-1 1,1-1,-1 1,0-1,1 1,-1-1,1 1,-1 0,1-1,0 1,-1 0,1-1,0 1,-1 0,1-1,0 1,0 0,0 0,0-1,0 1,-1 0,1 0,1 0,-1-1,0 1,0 0,0 0,0-1,0 1,1 0,-1-1,0 1,1 0,-1 0,0-1,1 1,-1-1,1 1,-1 0,1-1,-1 1,1-1,0 1,-1-1,1 0,0 1,-1-1,1 1,0-1,12 5,1-1,-1-1,1 0,0 0,0-2,0 1,0-2,0 0,0-1,7-1,18 1,337-1,-356 2</inkml:trace>
  <inkml:trace contextRef="#ctx0" brushRef="#br0" timeOffset="45282.224">11171 6636,'-25'-222,"26"217,0 0,0 1,0-1,1 0,0 1,0-1,0 1,1 0,-1-1,1 1,0 0,0 1,0-1,1 0,-1 1,1 0,0 0,0 0,0 0,0 1,0-1,1 1,-1 0,4-1,117-27,-98 27,0 0,0 2,1 1,-1 1,0 1,0 1,-1 2,1 1,-1 0,0 2,0 2,-1 0,0 1,-1 2,21 13,-36-14,0 0,0 0,-1 0,0 1,-2 0,1 1,-1 0,-1 0,-1 0,0 0,-1 1,0 0,-1-1,-1 1,0 0,-1 0,0 0,-2 0,0 0,0-1,-1 1,-1 0,-1-1,-4 10,2-4,-2 0,0 0,-1-1,-1-1,0 1,-2-2,0 0,-1 0,-1-1,0-1,-1 0,-1-2,-7 5,-11 14,-224 199,121-139,134-90,0 0,0-1,0 1,-1-1,1 0,0 0,-1 0,1 0,0-1,-1 0,1 0,-1 0,1 0,0-1,-1 0,1 1,0-2,-1 1,1 0,0-1,0 0,0 0,0 0,0-1,1 1,-1-1,1 0,0 0,-1 0,1 0,1-1,-1 1,0-1,1 0,-1 0,-2-10,0-1,1 0,0 0,1 0,1-1,0 1,1-1,1 1,1-1,0 1,1-1,0-1,-1 12,1-1,-1 1,1 0,0-1,0 1,0 0,1 0,-1 1,1-1,1 0,-1 1,1 0,-1 0,1 0,0 0,1 0,-1 1,1 0,-1 0,1 0,0 1,0-1,0 1,0 0,1 1,-1-1,2 1,153-17,-91 23,0 3,-1 3,0 4,-1 2,-1 3,0 3,-2 3,6 6,-3 2,-47-20</inkml:trace>
  <inkml:trace contextRef="#ctx0" brushRef="#br0" timeOffset="46108.028">12478 6612,'1'-8,"-1"0,0 0,-1 1,1-1,-1 0,-1 0,0 1,0-1,0 1,-1 0,0-1,0 1,-1 0,-3-3,6 9,0 1,0 0,0-1,-1 1,1 0,0 0,0 0,0 0,-1 0,1 0,0 0,0 1,0-1,-1 0,1 1,0-1,0 1,0-1,0 1,0-1,0 1,0 0,0 0,0-1,0 1,0 0,1 0,-1 0,0 0,0 0,1 0,-1 0,1 0,-1 0,1 0,-1 1,1-1,0 0,-1 0,1 0,0 0,0 1,0-1,0 0,0 0,0 1,1-1,-1 0,0 0,0 0,1 0,-22 227,15-175,3-1,2 1,2 0,2 0,3 0,10 38,49 197,-61-264</inkml:trace>
  <inkml:trace contextRef="#ctx0" brushRef="#br0" timeOffset="46842.447">12355 6488,'-100'10,"122"2,230-10,122-70,-342 64</inkml:trace>
  <inkml:trace contextRef="#ctx0" brushRef="#br0" timeOffset="47387.697">13662 5995,'117'-117,"-157"170,2 2,2 2,3 1,3 1,2 2,3 1,2 0,3 2,3 1,-1 20,15-49,0-1,3 0,0 1,3-1,1 0,1 0,2 0,1 0,2-1,2-1,0 0,6 6,-3-7,-11-20,0-2,1 1,0 0,1-1,1 0,-1 0,2-1,-1 0,1 0,0 0,7 4,7 0</inkml:trace>
  <inkml:trace contextRef="#ctx0" brushRef="#br0" timeOffset="48447.173">13982 6513,'0'-15,"0"0,1 0,1 1,0-1,1 0,0 1,1 0,1 0,1 0,0 1,0-1,1 1,5-5,-2 1,1 1,1 1,0 0,1 1,0 0,2 1,-1 0,1 1,1 1,0 1,1 0,0 1,1 0,-1 2,1 0,1 1,-1 1,1 1,7-1,-19 4,-3 0,-1-1,1 1,-1 0,1 0,0 0,-1 0,1 1,0 0,0-1,-1 1,1 1,0-1,0 0,0 1,-1 0,1 0,0 0,-1 0,1 1,-1-1,0 1,1 0,-1 0,0 0,0 1,0-1,0 1,-1-1,1 1,-1 0,1 0,-1 0,0 0,0 1,-1-1,2 2,2 13,0 0,-1 1,-1-1,0 1,-2-1,0 1,-1 0,-1 0,-1-1,0 1,-1 0,-1-1,-1 0,-1 0,-6 14,-70 106,72-136,9-30,7 3,0-1,1 1,2 1,0 0,2 0,0 1,2 0,0 1,2 0,0 2,9-10,-10 13,0-1,1 2,0 0,2 0,0 2,0 0,2 1,-1 1,2 0,-1 2,1 0,1 1,0 1,0 1,1 1,0 1,4 0,-22 5,1-1,0 1,0 0,-1 0,1 1,0 0,-1-1,1 1,-1 1,1-1,-1 1,0 0,1 0,-1 0,0 0,0 1,0 0,-1-1,1 1,-1 1,1-1,-1 0,0 1,0 0,-1 0,1 0,-1 0,0 0,0 0,0 1,0-1,-1 1,0-1,0 1,0-1,-1 1,1 0,-1-1,0 1,0 0,-1 4,1 56,-3 0,-3 0,-2 0,-4 0,-12 37,-5 68,29-150</inkml:trace>
  <inkml:trace contextRef="#ctx0" brushRef="#br0" timeOffset="49069.956">15486 6217,'24'-12,"-24"13,-1-1,1 1,0 0,0-1,0 1,0-1,0 1,0 0,0-1,0 1,0 0,0-1,1 1,-1 0,0-1,0 1,1-1,-1 1,0 0,1-1,-1 1,0-1,1 1,-1-1,1 1,-1-1,1 0,-1 1,1-1,-1 1,1-1,0 0,-1 0,1 1,-1-1,1 0,0 0,-1 0,1 0,0 1,-1-1,1 0,0 0,-1 0,1 0,-1-1,1 1,0 0,-1 0,1 0,0 0,-1-1,1 1,-1 0,1-1,0 1,-1 0,1-1,-1 1,1-1,-1 1,0-1,1 0,-4 19,-1 0,-1 0,-1-1,0 1,-1-2,-1 1,-1-1,0 0,-1-1,-1 0,0 0,-1-1,0-1,-2 0,-31 42,-397 490,222-284,178-224,19-25</inkml:trace>
  <inkml:trace contextRef="#ctx0" brushRef="#br0" timeOffset="50346.207">15684 6981,'1'4,"-1"-1,1 1,-1-1,0 1,-1-1,1 1,0-1,-1 1,0-1,0 1,0-1,0 1,-1-1,1 0,-1 0,0 0,0 0,0 0,0 0,0 0,-1-1,1 1,-1-1,0 0,1 0,-1 1,0-2,0 1,-1 0,1-1,0 1,-1-1,1 0,0 0,-1-1,1 1,-1-1,0 1,1-1,-1 0,1 0,-1-1,0-2,0-1,1 0,0 0,0 0,0 0,0 0,1-1,0 1,-1-1,2 1,-1-1,0 0,1 0,0 0,0 0,1 0,-1 0,1 0,0 0,0 0,1 0,0 0,0 0,0 0,2-5,3-4,0 1,1-1,1 1,0 1,1 0,0 0,1 0,0 1,1 1,0-1,0 2,1 0,1 0,0 1,0 1,0 0,1 1,0 0,0 1,0 1,1 0,0 1,-1 0,1 1,0 1,8 0,-15-1,0-1,0 1,0 0,0 1,0 0,1 0,-1 1,0 0,1 1,-1-1,0 1,1 1,-1 0,0 0,0 1,0 0,-1 0,1 0,-1 1,0 1,0-1,0 1,0 0,-1 1,0-1,0 1,0 0,-1 1,0 0,0 0,0 1,2 18,-2 0,-1 1,-1-1,-2 1,0 0,-2 0,-1-1,-1 1,-3 13,-5-1,-1 0,-2-1,-1 0,-2-1,-2-1,-15 22,34-57,-157 178,142-163,-1 0,0 0,-1-2,-1 0,0-1,-1-1,-6 3,8-6,0-2,0 0,-1-1,0 0,0-2,0 0,-1-1,1-1,-1-1,0 0,1-1,-1-2,-15-2,30 4,-1-1,0-1,1 1,-1-1,1 0,-1 0,1 0,0 0,0-1,0 0,0 1,0-2,1 1,-1 0,1-1,0 1,0-1,0 0,0 0,1 0,0-1,0 1,0 0,0-1,1 1,-1-1,1 0,1 0,-1-1,-6-144,7 142,0 0,0 0,1 0,0 0,1 0,0 0,0 0,0 1,1-1,0 0,1 1,0 0,0 0,0 0,1 1,0-1,0 1,1 0,0 0,0 1,0 0,1 0,-1 0,1 1,0 0,0 0,1 1,-1 0,1 0,5-1,25 2,1 1,-1 1,0 2,0 2,0 2,-1 1,0 2,0 1,-1 2,0 2,-1 1,0 2,16 12,-37-23,73 47,-76-39</inkml:trace>
  <inkml:trace contextRef="#ctx0" brushRef="#br0" timeOffset="51339.743">16744 6020,'0'1,"0"1,0-1,0 0,-1 1,1-1,0 0,-1 0,1 1,-1-1,0 0,1 0,-1 0,0 0,0 0,0 0,0 0,0 0,0 0,0 0,0 0,0 0,0-1,0 1,0-1,-1 1,1-1,0 1,0-1,-1 1,1-1,0 0,-1 0,1 0,0 0,-1 0,1 0,0 0,-1 0,1 0,0-1,-1 1,1-1,0 1,0-1,-1 1,1-1,0 0,0 1,0-1,0 0,0 0,0 0,0 0,0 0,0 0,0 0,1 0,-1 0,0 0,1-1,-1 1,1 0,-1 0,1-1,0 1,-1-1,5 20,1 0,1-1,0 1,1-1,1-1,1 1,10 14,30 66,-22-27,-4 1,-3 1,-3 1,-3 1,-4 0,1 63,-11-98,-1 1,-2-1,-1 1,-3-1,-1 0,-2-1,-1 0,-2 0,-15 28,-60 52,-63 5,100-94,25-19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29:41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1074 782,'-28'-60,"19"33,2 0,1-1,-1-27,0 0,-18-163,15 154,3 58,2 20,-2 182,8 771,5-726,26 105,-3-218,-5-64</inkml:trace>
  <inkml:trace contextRef="#ctx0" brushRef="#br0" timeOffset="324.128">561 529,'-94'-61,"-69"-19,-34-14,186 88,1 0,-1-1,1 0,1-1,0 0,0 0,1 0,-4-6,9 11,1 0,0-1,0 1,0 0,1-1,-1 1,1 0,0-1,0 1,1-1,-1 0,1 1,0-1,0 1,1-1,-1 0,1 1,0-1,0 1,1 0,-1-1,1 1,0 0,0-1,0 1,3-2,5-4,1 1,1 0,0 0,0 1,0 1,1-1,1 2,-1-1,1 2,0-1,1 1,-1 1,12-2,51-9,2 3,-1 2,2 4,-1 1,44 5,-67 0,0 3,0 1,-1 2,0 2,-1 2,0 1,43 16,-68-18,-1 1,0 1,-2 0,1 2,-2 0,0 2,-2 0,0 1,-1 1,-1 0,-1 1,-2 1,0 0,9 17,-16-20,-1 1,-1 0,-1 0,-1 1,-2 0,0 0,-1 0,-2 0,0 1,-2-1,0 1,-4 10,-2 3,-2 1,-2-1,-1 0,-3-1,-1 0,-16 22,-18 21,-3-2,-5-2,-4-2,-40 34,61-67,-3-1,-1-1,-36 19,-66 40</inkml:trace>
  <inkml:trace contextRef="#ctx0" brushRef="#br0" timeOffset="805.434">1924 1529,'-18'-8,"13"6,1 0,-1-1,1 1,-1-1,1 1,0-1,0 0,1 0,-1 0,1-1,0 1,-2-3,5 6,0 0,-1 0,1 0,0 1,0-1,0 0,-1 0,1 1,0-1,-1 0,1 0,0 0,-1 0,1 1,0-1,-1 0,1 0,0 0,-1 0,1 0,-1 0,1 0,0 0,-1 0,1 0,0 0,-1 0,1 0,-1 0,1 0,0 0,-1 0,1 0,0 0,-1-1,1 1,0 0,-1 0,1 0,0 0,-1-1,1 1,0 0,0 0,-1 0,1-1,0 1,0 0,0 0,-1-1,1 1,0 0,0-1,0 1,0 0,0 0,0-1,0 1,0 0,0-1,0 1,0 0,0-1,0 1,0 0,0 0,-18 125,14-70,-5 110,9-152</inkml:trace>
  <inkml:trace contextRef="#ctx0" brushRef="#br0" timeOffset="1133.93">2100 862,'-4'-2,"-1"-1,0 1,0-1,0 1,0 1,0-1,-1 1,1-1,-1 1,1 0,-1 0,1 1,-1 0,0-1,1 2,-1-1,0 0,1 1,-1 0,1 0,-1 0,1 0,0 1,-1 0,1-1,0 2,0-1,1 0,-1 1,1 0,-1-1,1 1,0 1,-3 2,-1 3,0-1,1 1,0 1,1-1,0 1,1 0,1 0,-1 0,2 0,0 1,1-1,0 1,1 0,0-1,2 1,0 3,-1-9,1 1,1-1,-1 0,1 0,0 0,1 0,0 0,0 0,0-1,0 1,1-1,0 0,0 1,1-2,-1 1,1 0,0-1,1 1,-1-1,1 0,0 0,0-1,0 0,0 1,0-1,1-1,-1 1,6 0,4-2,0 1,0-2,0 0,0 0,0-2,0 1,-1-1,1-1,-1 0,0-1,-1 0,1-1,-1 0,-1-1,1 0,-2-1,1 0,-1 0,-1-1,0 0,-1-1,0 0,5-7,-11 14,-1 0,1 0,-1-1,0 1,0-1,-1 0,1 0,-1 1,0-1,0 0,-1-1,0 1,1 0,-2 0,1 0,-1-1,0 1,0 0,0-1,-1 1,0 0,0 0,0 0,-1-1,1 1,-1 0,-1 1,1-1,-1 0,1 0,-2 1,1-1,0 1,-1 0,0 0,0 0,-10-3,0 0,-1 1,0 0,0 1,-1 1,1 0,-1 1,0 0,0 0,0 2,0-1,-15 2,16-1,1 1,-1 0,1 0,0 1,0 1,0 0,0 0,1 1,-1 1,1-1,0 2,-2 1,7-3,1 1,-1 0,1 1,1-1,-1 1,1 0,1 1,-1-1,2 1,-1 0,1-1,0 2,0 1,-3 3,-39 73</inkml:trace>
  <inkml:trace contextRef="#ctx0" brushRef="#br0" timeOffset="1493.59">2246 1460,'-1'0,"0"-1,0 0,0 1,0-1,0 0,0 0,1 1,-1-1,0 0,0 0,1 0,-1 0,1 0,-1 0,1 0,0 0,-1 0,1 0,0 0,0 0,0 0,0 0,0 0,0 0,0-1,0 1,0-5,1 1,0-1,1 1,-1-1,1 1,0-1,1 1,0 0,0 0,0 0,1 0,0 0,0 1,0-1,1 1,0 0,0 0,0 0,1 0,0 1,0 0,0 0,0 0,0 0,1 1,0 0,-1 0,1 0,0 1,0 0,0 0,1 0,-1 1,0 0,0 0,0 0,1 1,-1-1,-1 1,0 0,0 0,-1 0,1 1,-1-1,1 1,-1 0,0 0,1 1,-1-1,-1 1,1 0,-1 0,1 0,-1 0,0 1,0-1,-1 1,1 0,-1 0,0 0,-1 0,3 5,2 4,-1 2,0-1,-2 0,0 1,-1 0,1 13,-1 13,-2-1,-3 1,-1 0,-3-1,-11 35,-3-8,-3-1,-23 42,37-94,10-20,322-515,-172 322,-122 171,-4 7</inkml:trace>
  <inkml:trace contextRef="#ctx0" brushRef="#br0" timeOffset="1900.091">3082 1495,'30'-23,"-12"6,-17 18,0 0,0-1,-1 1,1-1,0 1,-1 0,1 0,-1-1,1 1,-1 0,0 0,1-1,-1 1,0 0,0 0,0 0,0 0,0-1,0 1,0 0,0 0,0 0,0 0,0-1,-1 1,1 0,0 0,-1-1,1 2,-22 96,-10 81,34-68,-2-109,1 0,0 1,0-1,0 0,0 1,0-1,1 0,-1 0,1 0,0 0,0 0,0 0,0 0,0 0,1-1,-1 1,1-1,-1 1,1-1,0 0,-1 1,1-1,0-1,0 1,0 0,0 0,0-1,0 1,0-1,1 0,-1 0,0 0,0 0,0 0,0 0,2-1,13-2,0 0,0-2,0 1,-1-2,1 1,-2-2,1 0,-1 0,-1-2,0 1,0-1,-1-1,0 0,-1-1,5-5,0 2,-1 0,-1-1,0-1,-2 0,0 0,-1-1,-1 0,-1-1,-1 0,-2-1,0 1,-1-1,-1 0,-2-1,0 1,-2-1,0 1,-2-17,-2 29,0 0,-1 0,1 0,-2 0,1 0,-1 0,-1 1,1 0,-1-1,-1 1,0 1,0-1,0 1,-1-1,0 1,0 1,0-1,-1 1,0 0,0 1,0-1,-1 1,0 0,1 1,-1 0,-5-1,2 1,0 0,0 0,0 1,-1 0,1 1,0 0,-1 1,1-1,0 2,0 0,-1 0,2 0,-1 2,0-1,1 1,0 0,0 1,0-1,-8 7,11-7,1 1,0 0,1 0,-1 0,1 1,0 0,1 0,-5 6,-18 40,3 9</inkml:trace>
  <inkml:trace contextRef="#ctx0" brushRef="#br0" timeOffset="2167.533">4211 1023,'7'-22,"16"-84,-22 103,-1 1,1-1,-1 1,1-1,-1 0,0 1,-1-1,1 1,0-1,-1 1,0-1,0 1,0-1,0 1,0-1,-1 1,1 0,-1 0,0-1,1 1,-1 0,-1 0,1 0,0 1,-1-1,1 0,-1 1,0-1,1 1,-1 0,0-1,0 1,0 0,0 1,0-1,-1 0,1 1,0-1,-2 1,-3 2,-1 1,1 0,0 0,0 0,0 1,0 0,1 0,0 1,0-1,0 1,1 0,0 1,0-1,1 1,0 0,0 0,1 0,0 1,0-1,1 1,-2 4,-18 38,3 2,3-1,2 2,3-1,3 2,4-1,1 6,3-47,-25 371,17-296,-14 227,23-291</inkml:trace>
  <inkml:trace contextRef="#ctx0" brushRef="#br0" timeOffset="21726.16">3712 1150,'3'0,"7"0,11 0,11 0,10 0,11 0,3 0,-3 0,-2 0,-3 0,-4 0,-3 0,-3 0,-5 0,-4 0,-4 0,-6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2:03.1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456 1,'-1'0,"1"1,0-1,0 0,0 1,0-1,0 1,0-1,0 1,1-1,-1 1,0-1,0 0,0 1,0-1,0 1,1-1,-1 1,0-1,0 0,1 1,-1-1,0 0,1 1,-1-1,0 0,1 1,-1-1,1 0,-1 0,0 0,1 1,-1-1,1 0,-1 0,1 0,-1 0,0 0,1 0,-1 0,1 0,-1 0,1 0,-1 0,1 0,-1 0,1 0,-1 0,0 0,1 0,-1-1,1 1,-1 0,1 0,-1-1,0 1,1 0,-1 0,0-1,1 1,-1 0,0-1,1 1,7 205,-11-128,18 156,10-40,-16-21,-9-170,0-1,0 1,0-1,-1 0,1 1,0-1,-1 1,1-1,-1 1,1-1,-1 0,0 1,1-1,-1 0,0 0,0 0,0 1,0-1,0 0,0 0,-1 0,1-1,0 1,0 0,-1 0,1-1,0 1,-1-1,1 1,-1-1,1 1,-1-1,1 0,-1 0,1 0,-1 0,1 0,-1 0,1 0,-1 0,1 0,0-1,-1 1,1-1,-1 1,1-1,-1 0,-68-35,-173-138,194 138,-61-65,109 101,1-1,-1 1,1 0,0-1,-1 1,1-1,0 1,-1-1,1 0,0 1,-1-1,1 1,0-1,0 1,0-1,0 0,0 1,0-1,0 1,0-1,0 0,0 1,0-1,0 0,0 1,0-1,0 1,1-1,-1 1,0-1,0 0,1 1,-1-1,0 1,1-1,-1 1,1 0,-1-1,1 1,-1-1,1 1,-1 0,1-1,-1 1,1 0,-1-1,1 1,-1 0,1 0,0 0,-1 0,1-1,-1 1,1 0,0 0,-1 0,1 0,-1 0,1 1,0-1,-1 0,1 0,41 7,232 180,-28-14,-162-129,-82-43,0-1,0 1,0-1,0 0,0 1,0-1,0 0,0 0,0 0,0-1,0 1,0 0,0-1,0 1,0-1,0 0,-1 1,1-1,0 0,0 0,-1 0,1-1,0 1,-1 0,1-1,-1 1,0-1,1 1,-1-1,0 1,0-1,0 0,0 0,0 0,0 1,-1-1,1 0,-1 0,1 0,-1 0,0 0,1 0,-1-2,4-116,-6 105,1-1,1 1,1-1,0 1,1-1,0 1,1 0,1 0,1 0,4-12,17-21,3 1,1 1,2 1,2 2,1 2,31-27,-38 31,-19 20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4:11.7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75 37,'34'-36,"-33"36,-1 0,1 0,0 0,-1 0,1 0,0 0,0 0,-1 1,1-1,0 0,-1 0,1 1,-1-1,1 0,0 1,-1-1,1 1,-1-1,1 1,-1-1,1 1,-1-1,1 1,-1 0,0-1,1 1,-1-1,0 1,1 0,-1-1,0 1,0 0,0-1,0 1,0 0,0 0,1-1,-2 1,1 0,0-1,0 1,0 0,0 0,0-1,-1 1,1 0,0-1,0 1,-1 0,1 1,1 58,-3 1,-3-1,-2 0,-3 0,-5 11,-12 79,12-43,4 0,3 82,-11-66,16-117,1-9</inkml:trace>
  <inkml:trace contextRef="#ctx0" brushRef="#br0" timeOffset="1529.619">1111 134,'-2'-3,"0"-1,0 1,-1 0,1 0,-1-1,0 2,0-1,0 0,0 0,0 1,-1 0,1 0,-1 0,1 0,-1 0,0 1,0-1,0 1,0 0,0 0,0 1,0-1,0 1,0 0,0 0,0 0,-2 1,-41 1,0 2,1 2,0 2,0 2,1 2,0 2,1 2,1 2,1 2,-33 20,-24 7,44-23,1 3,1 2,1 2,-35 30,86-61,1 0,-1 0,1 0,-1 0,1 0,-1 1,1-1,-1 0,0 0,1 1,-1-1,1 0,0 1,-1-1,1 0,-1 1,1-1,0 1,-1-1,1 1,0-1,-1 1,1-1,0 1,-1-1,1 1,0-1,0 1,0-1,0 1,0 0,0-1,0 1,0-1,0 1,0 0,0-1,0 1,0-1,0 1,0-1,1 1,-1-1,0 1,0-1,1 1,-1-1,0 1,1-1,-1 1,0-1,1 1,-1-1,1 0,-1 1,1-1,39 8,-20-6,109 25,-2 7,-1 4,-2 6,33 21,38 15,-182-69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6.6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27 1,'2'0,"1"0,-1 0,1 0,-1 0,1 0,-1 0,1 1,-1-1,0 1,1 0,-1 0,0 0,1 0,-1 0,0 0,0 1,0-1,0 1,0-1,0 1,0 0,-1 0,1 0,-1 0,1 0,-1 0,0 0,0 0,0 1,0-1,0 0,0 1,0-1,-1 0,1 2,4 32,-2 1,-1-1,-2 1,-1-1,-2 1,-1-1,-2 0,-2 0,-2 2,3-4,-8 39,0-5,2 0,4 1,2 1,3 26,6-24,-2-73,0 1,0 0,0-1,0 1,0-1,1 1,-1 0,0-1,0 1,1 0,-1-1,0 1,0 0,1 0,-1-1,0 1,1 0,-1 0,0-1,1 1,-1 0,1 0,-1 0,0 0,1 0,-1-1,0 1,1 0,-1 0,1 0,-1 0,0 0,1 0,-1 0,1 0,-1 1,0-1,1 0,-1 0,1 0,-1 0,0 0,1 1,-1-1,0 0,1 0,-1 1,0-1,1 0,-1 1,2-4,19-29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7.9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89 29,'-2'-2,"0"1,1-1,-1 0,0 1,0-1,0 1,0 0,0-1,0 1,0 0,-1 0,1 0,0 1,-1-1,1 0,0 1,-1 0,1-1,-1 1,1 0,-1 0,1 1,-2-1,-4 0,-9-2,7 2,24-3,-3-1,-11 5,0-1,0 0,0 1,0-1,0 1,0-1,0 0,0 1,0-1,0 0,0 1,1-1,-1 0,0 1,0-1,0 0,0 1,1-1,-1 0,0 1,0-1,1 0,-1 0,0 1,1-1,-1 0,0 0,1 1,-1-1,0 0,1 0,-1 0,0 0,1 0,-1 0,1 0,-1 0,0 0,1 0,-1 0,1 0,-1 0,0 0,1 0,-1 0,0 0,1 0,-1 0,0 0,1-1,-1 1,0 0,1 0,-1 0,0-1,1 1,-3 3,0 0,0 0,0 0,0 0,1 1,0-1,-1 1,1-1,0 1,1-1,-1 1,1 0,-1-1,1 1,0-1,1 1,-1 0,1-1,-1 1,1 0,16-16,-8-5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0:34.724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117 264,'-4'-1,"0"0,0 0,0-1,0 1,0-1,0 0,1 0,-1-1,1 1,0-1,-1 1,1-1,0 0,1 0,-1 0,1-1,-1 1,1-1,0 1,0-1,0 0,0-2,-14-20,13 24,0-1,1 1,0 0,0-1,0 0,0 0,0 0,0 0,1 0,-1 0,1 0,0 0,0 0,0-1,0 1,1 0,-1-1,1 1,0-1,0 1,0 0,0-1,1 1,-1-1,1 1,0 0,0 0,0-1,1 1,-1 0,1 0,0 0,-1 0,1 0,1 1,-1-1,0 1,1-1,-1 1,2-1,20-7,1 1,0 1,1 2,0 0,0 1,0 2,1 1,14 1,-19-1,75 1,0 4,-1 4,1 4,-2 5,0 4,-1 3,-1 5,-2 4,-1 4,-2 4,-1 3,60 43,-99-58,-2 1,-1 3,-1 1,-2 3,-1 1,-2 2,-2 1,-2 2,-1 2,-3 1,-1 2,-3 0,11 27,-6 18,-5 1,-3 2,-4 0,-5 1,-4 0,-4 1,-4 40,13-20,-1-47</inkml:trace>
  <inkml:trace contextRef="#ctx0" brushRef="#br0" timeOffset="296.431">2534 1202,'15'-392,"39"15,-101 485,-5 45,7 2,-17 115,40-168,-57 272,-114 461,-68 79,228-799</inkml:trace>
  <inkml:trace contextRef="#ctx0" brushRef="#br0" timeOffset="1233.092">3002 1374,'-76'119,"76"-117,0 0,0-1,0 1,0 0,0 0,0-1,1 1,-1 0,1 0,-1-1,1 1,-1 0,1-1,0 1,0-1,0 1,0-1,0 1,0-1,0 0,1 1,-1-1,0 0,1 0,-1 0,1 0,-1 0,1 0,-1-1,1 1,0 0,-1-1,1 1,0-1,0 0,-1 0,1 1,0-1,0 0,-1 0,1-1,0 1,0 0,-1-1,1 1,0-1,0 1,-1-1,1 0,-1 1,1-1,-1 0,1 0,-1 0,2-2,31-15,-1-1,-1-2,-1-1,-1-2,-1 0,-1-3,16-19,14-13,-3-2,-3-2,-2-3,-4-2,16-34,-51 83,-1-2,-1 0,-1 0,-1 0,-1-1,-1 0,-1 0,-1 0,0-1,-2-9,-1 30,1 0,-1 0,0 0,0 0,0 0,0 0,-1 0,1 0,0 0,-1 0,1 0,-1 0,0 0,0 0,0 1,0-1,0 0,0 1,0-1,0 0,-1 1,1 0,-1-1,1 1,-1 0,1 0,-1 0,0 0,0 0,1 0,-1 0,0 0,0 1,0-1,0 1,0 0,0-1,0 1,0 0,0 0,0 0,0 0,-2 1,-80 36,45-1,2 1,2 2,1 1,2 2,2 1,1 2,3 0,2 2,2 1,-4 14,3-13,3 1,1 1,3 1,2 0,3 1,1 0,4 1,1 0,2 31,4-76,0-1,0 1,1 0,0 0,0-1,1 1,0-1,0 0,1 0,0 0,1 0,0-1,0 1,0-1,1 0,0-1,0 0,1 0,0 0,0-1,0 0,1 0,0 0,0-1,0-1,0 1,0-1,1-1,2 1,12 2,0-1,1-1,-1-1,1-1,-1-2,1 0,-1-1,0-1,0-1,0-2,0 0,-1-1,0-1,10-6,40-20,-1-3,-3-3,40-32,23-20,-5-5,-4-6,-5-5,-5-5,71-94,-175 197,6-5,0 0,-1-1,-1-1,-1 0,0-1,-1 0,-1 0,-1-1,-1 0,0-1,-1 1,0-8,-6 23,0 1,0 0,-1-1,1 1,-1 0,0-1,0 1,0 0,0 0,-1 0,1 0,-1 0,0 0,1 0,-1 0,-1 1,1-1,0 1,-1 0,1-1,-1 1,0 0,1 1,-1-1,0 0,0 1,0-1,-1 1,1 0,0 0,0 1,-1-1,-1 0,-114 1,109 1,-1 1,1 0,0 0,0 1,1 0,-1 1,0 0,1 1,0 0,0 0,1 1,-1 0,1 0,1 1,-1 0,1 0,0 1,1 0,0 0,0 1,0 0,1 0,1 0,0 0,0 1,1 0,0 0,0 0,1 0,1 0,-1 0,2 1,-1-1,2 0,0 7,4-3,0 0,1-1,0 0,1 0,0 0,1-1,1 0,0-1,0 0,1 0,1-1,0 0,0-1,1 0,0-1,0-1,1 1,0-2,0 0,6 1,108 77,-116-74,-1 0,0 0,-1 0,0 2,-1-1,0 1,0 0,-2 0,1 1,-2 0,1 0,-2 1,0-1,-1 1,0 0,-1 0,0 0,-1 0,-1 0,0 1,-1-1,-1 0,0 0,-1 0,-2 7,-13 27,-1 0,-3-2,-2 0,-2-1,-15 18,10-13,-20 13,23-39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0:37.566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105 0,'-1'3,"1"0,0 0,0 0,1 1,-1-1,1 0,-1 0,1 0,0 0,0 0,0-1,1 1,-1 0,1 0,-1-1,1 1,0-1,0 1,0-1,0 0,1 0,-1 0,0 0,1 0,2 1,2 3,17 18,-21-20,-1-1,1 0,0 0,0 0,0 0,0 0,0-1,1 1,-1-1,1 0,0 0,-1 0,1-1,0 1,0-1,0 0,0 0,0 0,0-1,2 1,-7-2,1 1,0 0,0 0,-1 0,1 0,0 0,0-1,-1 1,1 0,0 0,0 0,0-1,-1 1,1 0,0 0,0-1,0 1,0 0,0 0,-1-1,1 1,0 0,0-1,0 1,0 0,0-1,0 1,0 0,0 0,0-1,0 1,0 0,0-1,0 1,1 0,-1-1,-11 4,1 0,0 1,0 0,0 0,1 1,-1 0,1 1,0 0,1 0,-1 1,1 0,1 0,-1 1,1 0,1 1,-1-1,-4 10,0-1,1 0,0 0,1 1,1 1,1-1,0 1,2 0,0 1,1-1,1 1,1 0,1 1,0-18,1 0,0 0,0 1,0-1,1 0,-1 0,1 0,0 1,0-1,0 0,0 0,0 0,1 0,-1 0,1-1,0 1,0 0,0-1,0 1,0-1,0 0,1 0,-1 0,1 0,0 0,0 0,-1-1,1 1,0-1,0 0,1 0,-1 0,0 0,0 0,0-1,0 0,1 1,-1-1,0 0,0-1,1 1,-1-1,0 1,0-1,0 0,0 0,1 0,1-2,11-5,0-1,0-1,-1-1,-1 0,0-1,0 0,-1-1,-1 0,0-1,-1-1,-1 0,0 0,-1-1,0 0,-2-1,4-10,-4 11,-1 0,-1 0,0-1,-1 0,-1 0,0 0,-1-1,-2 1,0-16,0 30,0 1,0 0,0 0,-1 0,1-1,0 1,-1 0,0 0,0 0,0 0,1 0,-2 0,1 0,0 0,0 0,-1 1,1-1,-1 0,1 1,-1-1,0 1,1 0,-1 0,0-1,0 1,0 0,0 0,0 1,0-1,0 0,-1 1,1-1,0 1,-2 0,-33-6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2:03.1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456 1,'-1'0,"1"1,0-1,0 0,0 1,0-1,0 1,0-1,0 1,1-1,-1 1,0-1,0 0,0 1,0-1,0 1,1-1,-1 1,0-1,0 0,1 1,-1-1,0 0,1 1,-1-1,0 0,1 1,-1-1,1 0,-1 0,0 0,1 1,-1-1,1 0,-1 0,1 0,-1 0,0 0,1 0,-1 0,1 0,-1 0,1 0,-1 0,1 0,-1 0,1 0,-1 0,0 0,1 0,-1-1,1 1,-1 0,1 0,-1-1,0 1,1 0,-1 0,0-1,1 1,-1 0,0-1,1 1,7 205,-11-128,18 156,10-40,-16-21,-9-170,0-1,0 1,0-1,-1 0,1 1,0-1,-1 1,1-1,-1 1,1-1,-1 0,0 1,1-1,-1 0,0 0,0 0,0 1,0-1,0 0,0 0,-1 0,1-1,0 1,0 0,-1 0,1-1,0 1,-1-1,1 1,-1-1,1 1,-1-1,1 0,-1 0,1 0,-1 0,1 0,-1 0,1 0,-1 0,1 0,0-1,-1 1,1-1,-1 1,1-1,-1 0,-68-35,-173-138,194 138,-61-65,109 101,1-1,-1 1,1 0,0-1,-1 1,1-1,0 1,-1-1,1 0,0 1,-1-1,1 1,0-1,0 1,0-1,0 0,0 1,0-1,0 1,0-1,0 0,0 1,0-1,0 0,0 1,0-1,0 1,1-1,-1 1,0-1,0 0,1 1,-1-1,0 1,1-1,-1 1,1 0,-1-1,1 1,-1-1,1 1,-1 0,1-1,-1 1,1 0,-1-1,1 1,-1 0,1 0,0 0,-1 0,1-1,-1 1,1 0,0 0,-1 0,1 0,-1 0,1 1,0-1,-1 0,1 0,41 7,232 180,-28-14,-162-129,-82-43,0-1,0 1,0-1,0 0,0 1,0-1,0 0,0 0,0 0,0-1,0 1,0 0,0-1,0 1,0-1,0 0,-1 1,1-1,0 0,0 0,-1 0,1-1,0 1,-1 0,1-1,-1 1,0-1,1 1,-1-1,0 1,0-1,0 0,0 0,0 0,0 1,-1-1,1 0,-1 0,1 0,-1 0,0 0,1 0,-1-2,4-116,-6 105,1-1,1 1,1-1,0 1,1-1,0 1,1 0,1 0,1 0,4-12,17-21,3 1,1 1,2 1,2 2,1 2,31-27,-38 31,-19 20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0:38.810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0 159,'1'-101,"1"99,-1 0,1-1,0 1,0 0,1 0,-1 0,0 1,1-1,-1 0,1 1,-1 0,1-1,0 1,-1 0,1 0,0 1,0-1,0 1,0-1,0 1,0 0,0 0,-1 0,1 0,0 1,0-1,0 1,1 0,15-1,-17 0,1 0,-1 0,1 0,-1 0,1 0,-1-1,1 1,-1-1,1 0,-1 1,1-1,-1 0,0-1,0 1,1 0,-1-1,0 1,0-1,0 0,-1 1,1-1,0 0,-1 0,1 0,-1 0,1-1,-4 3,1-1,0 1,-1 0,1 0,0-1,-1 1,1 0,0 1,-1-1,1 0,0 0,-1 0,1 1,0-1,0 1,-1-1,1 1,0 0,0-1,0 1,0 0,0 0,0-1,0 1,0 0,0 0,0 0,0 1,0-1,1 0,-1 0,0 1,-18 47,19-59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0:41.326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1259 117,'30'-51,"19"-14,-75 72,-55 45,3 3,2 3,3 3,-17 23,22-22,-715 614,721-630,78-39,30-5,-1 2,0 2,0 2,0 2,-1 2,-1 2,0 1,-1 3,0 1,-2 2,0 2,-2 1,0 3,-2 0,-1 3,6 8,56 72,-63-69,1-1,1-2,2-2,2-1,39 25,32 13,-92-60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0:42.168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143 471,'-26'-93,"25"93,1 0,-1 0,0-1,1 1,-1 0,0 0,1 0,-1 0,0 0,1-1,-1 1,0 0,1 1,-1-1,0 0,1 0,-1 0,1 0,-1 0,0 1,1-1,-1 0,0 1,1-1,-1 0,1 1,-1-1,1 1,-1-1,1 1,-1-1,1 1,0-1,-1 1,1-1,0 1,-1-1,1 1,0 0,0-1,-1 1,1 0,0-1,0 1,0 0,0-1,0 1,0 0,0-1,0 1,0 0,0-1,0 1,1 0,-1-1,0 1,0-1,1 1,-1 0,0-1,1 1,-1-1,1 1,-1-1,1 1,-96 798,91-776,7 65,-1-87,0 0,1 0,-1 0,0-1,0 1,0-1,1 1,-1-1,0 0,0 0,1 0,-1 0,0 0,1 0,-1-1,0 1,0-1,1 1,-1-1,0 0,0 0,0 0,0 0,0 0,0-1,0 1,-1-1,1 1,0-1,-1 0,1 0,5-3,80-51,14-11,4 4,65-27,-137 74,1 2,1 2,0 1,1 2,-1 1,2 2,-1 1,1 2,-1 1,29 4,-56-2,0 1,0 0,0 0,0 1,-1 0,1 1,-1 0,1 1,-1-1,0 1,0 1,-1 0,1 0,-1 0,0 1,-1 0,1 0,-1 1,0 0,-1 0,0 0,0 1,0-1,1 6,8 20,-2 0,-2 0,-1 1,-2 0,-1 1,-1-1,-2 1,-2 0,-1 0,-1 0,-3 0,0 0,-2-1,-2 0,-1 0,-2 0,-1-2,-1 1,-2-2,-2 0,0 0,-7 5,-6 17,-2-2,-3-1,-1-2,-3-1,-2-2,-2-2,-1-2,-2-2,-2-2,-2-2,-1-2,-1-3,-33 14,-50-10,133-33,0-1,-1 0,1 1,0-1,-1 0,1 0,0 0,-1 0,1 0,0-1,-1 1,1-1,0 0,0 1,0-1,-1 0,1 0,0 0,0-1,0 1,1 0,-1-1,0 0,0 1,1-1,-1 0,-22-27</inkml:trace>
  <inkml:trace contextRef="#ctx0" brushRef="#br0" timeOffset="964.842">168 250,'-13'0,"5"-1,50-4,363-81,246-56,-586 130,-42 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0:39.789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1383 416,'42'-66,"-24"47,134-185,-131 164,-21 40,0-1,1 1,-1-1,1 1,-1-1,0 1,1-1,-1 1,0-1,0 1,1-1,-1 1,0-1,0 0,0 1,0-1,0 0,0 1,0-1,0 1,0-1,0 0,0 1,0-1,0 1,0-1,-1 0,1 1,0-1,0 1,-1-1,1 1,0-1,-1 1,1-1,0 1,-1-1,1 1,-1 0,1-1,-1 1,1-1,-1 1,1 0,-1 0,0-1,1 1,-1 0,1 0,-1 0,1 0,-1-1,0 1,1 0,-1 0,0 0,1 0,-1 1,1-1,-1 0,0 0,1 0,-1 0,1 1,-1-1,-114 80,-88 104,-96 119,263-265,-697 780,545-573,185-241,1-3,1 0,-1 0,0 0,1 1,0-1,-1 0,1 1,0-1,0 1,0-1,0 1,0 0,0-1,0 1,0 0,1 0,-1 0,1-1,-1 1,1 0,0 0,0 0,0 0,0 0,0 0,0 0,0 0,1 0,-1 0,1-1,-1 1,1 0,0 0,-1 0,1-1,0 1,0-1,1 1,-1 0,0-1,0 0,1 1,110-21,-88 11,706-296,-538 250,3 8,1 9,2 8,1 9,8 8,-18 12,-169 1</inkml:trace>
  <inkml:trace contextRef="#ctx0" brushRef="#br0" timeOffset="668.211">1432 342,'0'-22,"-2"10,1-1,1 1,0-1,0 0,1 1,1 0,0-1,1 1,0 0,1 0,0 0,1 0,0 1,1 0,0 0,1 0,0 1,0 0,2 0,105-75,-112 85,0 0,0 0,0 0,0 0,0 0,-1 1,1-1,0 0,0 1,0-1,0 1,-1 0,1 0,0 0,-1 0,1 0,-1 0,1 0,-1 0,1 1,-1-1,0 0,0 1,1-1,-1 1,0 0,0-1,-1 1,1 0,0-1,-1 1,1 0,-1 0,1 0,-1 0,0 0,0-1,1 1,-2 0,1 0,0 0,0 0,-1 0,1 0,0 0,-1-1,0 1,0 0,1 0,-2 0,2 8,7 736,8 690,-27-1172,-40 229,48-469,2-16,0 0,0 0,1 0,0 1,1-1,-1 1,2-1,-1 0,1 1,1-1,-1 0,1 0,2 3,7 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29:41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1074 782,'-28'-60,"19"33,2 0,1-1,-1-27,0 0,-18-163,15 154,3 58,2 20,-2 182,8 771,5-726,26 105,-3-218,-5-64</inkml:trace>
  <inkml:trace contextRef="#ctx0" brushRef="#br0" timeOffset="324.128">561 529,'-94'-61,"-69"-19,-34-14,186 88,1 0,-1-1,1 0,1-1,0 0,0 0,1 0,-4-6,9 11,1 0,0-1,0 1,0 0,1-1,-1 1,1 0,0-1,0 1,1-1,-1 0,1 1,0-1,0 1,1-1,-1 0,1 1,0-1,0 1,1 0,-1-1,1 1,0 0,0-1,0 1,3-2,5-4,1 1,1 0,0 0,0 1,0 1,1-1,1 2,-1-1,1 2,0-1,1 1,-1 1,12-2,51-9,2 3,-1 2,2 4,-1 1,44 5,-67 0,0 3,0 1,-1 2,0 2,-1 2,0 1,43 16,-68-18,-1 1,0 1,-2 0,1 2,-2 0,0 2,-2 0,0 1,-1 1,-1 0,-1 1,-2 1,0 0,9 17,-16-20,-1 1,-1 0,-1 0,-1 1,-2 0,0 0,-1 0,-2 0,0 1,-2-1,0 1,-4 10,-2 3,-2 1,-2-1,-1 0,-3-1,-1 0,-16 22,-18 21,-3-2,-5-2,-4-2,-40 34,61-67,-3-1,-1-1,-36 19,-66 40</inkml:trace>
  <inkml:trace contextRef="#ctx0" brushRef="#br0" timeOffset="805.434">1924 1529,'-18'-8,"13"6,1 0,-1-1,1 1,-1-1,1 1,0-1,0 0,1 0,-1 0,1-1,0 1,-2-3,5 6,0 0,-1 0,1 0,0 1,0-1,0 0,-1 0,1 1,0-1,-1 0,1 0,0 0,-1 0,1 1,0-1,-1 0,1 0,0 0,-1 0,1 0,-1 0,1 0,0 0,-1 0,1 0,0 0,-1 0,1 0,-1 0,1 0,0 0,-1 0,1 0,0 0,-1-1,1 1,0 0,-1 0,1 0,0 0,-1-1,1 1,0 0,0 0,-1 0,1-1,0 1,0 0,0 0,-1-1,1 1,0 0,0-1,0 1,0 0,0 0,0-1,0 1,0 0,0-1,0 1,0 0,0-1,0 1,0 0,0 0,-18 125,14-70,-5 110,9-152</inkml:trace>
  <inkml:trace contextRef="#ctx0" brushRef="#br0" timeOffset="1133.93">2100 862,'-4'-2,"-1"-1,0 1,0-1,0 1,0 1,0-1,-1 1,1-1,-1 1,1 0,-1 0,1 1,-1 0,0-1,1 2,-1-1,0 0,1 1,-1 0,1 0,-1 0,1 0,0 1,-1 0,1-1,0 2,0-1,1 0,-1 1,1 0,-1-1,1 1,0 1,-3 2,-1 3,0-1,1 1,0 1,1-1,0 1,1 0,1 0,-1 0,2 0,0 1,1-1,0 1,1 0,0-1,2 1,0 3,-1-9,1 1,1-1,-1 0,1 0,0 0,1 0,0 0,0 0,0-1,0 1,1-1,0 0,0 1,1-2,-1 1,1 0,0-1,1 1,-1-1,1 0,0 0,0-1,0 0,0 1,0-1,1-1,-1 1,6 0,4-2,0 1,0-2,0 0,0 0,0-2,0 1,-1-1,1-1,-1 0,0-1,-1 0,1-1,-1 0,-1-1,1 0,-2-1,1 0,-1 0,-1-1,0 0,-1-1,0 0,5-7,-11 14,-1 0,1 0,-1-1,0 1,0-1,-1 0,1 0,-1 1,0-1,0 0,-1-1,0 1,1 0,-2 0,1 0,-1-1,0 1,0 0,0-1,-1 1,0 0,0 0,0 0,-1-1,1 1,-1 0,-1 1,1-1,-1 0,1 0,-2 1,1-1,0 1,-1 0,0 0,0 0,-10-3,0 0,-1 1,0 0,0 1,-1 1,1 0,-1 1,0 0,0 0,0 2,0-1,-15 2,16-1,1 1,-1 0,1 0,0 1,0 1,0 0,0 0,1 1,-1 1,1-1,0 2,-2 1,7-3,1 1,-1 0,1 1,1-1,-1 1,1 0,1 1,-1-1,2 1,-1 0,1-1,0 2,0 1,-3 3,-39 73</inkml:trace>
  <inkml:trace contextRef="#ctx0" brushRef="#br0" timeOffset="1493.59">2246 1460,'-1'0,"0"-1,0 0,0 1,0-1,0 0,0 0,1 1,-1-1,0 0,0 0,1 0,-1 0,1 0,-1 0,1 0,0 0,-1 0,1 0,0 0,0 0,0 0,0 0,0 0,0 0,0-1,0 1,0-5,1 1,0-1,1 1,-1-1,1 1,0-1,1 1,0 0,0 0,0 0,1 0,0 0,0 1,0-1,1 1,0 0,0 0,0 0,1 0,0 1,0 0,0 0,0 0,0 0,1 1,0 0,-1 0,1 0,0 1,0 0,0 0,1 0,-1 1,0 0,0 0,0 0,1 1,-1-1,-1 1,0 0,0 0,-1 0,1 1,-1-1,1 1,-1 0,0 0,1 1,-1-1,-1 1,1 0,-1 0,1 0,-1 0,0 1,0-1,-1 1,1 0,-1 0,0 0,-1 0,3 5,2 4,-1 2,0-1,-2 0,0 1,-1 0,1 13,-1 13,-2-1,-3 1,-1 0,-3-1,-11 35,-3-8,-3-1,-23 42,37-94,10-20,322-515,-172 322,-122 171,-4 7</inkml:trace>
  <inkml:trace contextRef="#ctx0" brushRef="#br0" timeOffset="1900.091">3082 1495,'30'-23,"-12"6,-17 18,0 0,0-1,-1 1,1-1,0 1,-1 0,1 0,-1-1,1 1,-1 0,0 0,1-1,-1 1,0 0,0 0,0 0,0 0,0-1,0 1,0 0,0 0,0 0,0 0,0-1,-1 1,1 0,0 0,-1-1,1 2,-22 96,-10 81,34-68,-2-109,1 0,0 1,0-1,0 0,0 1,0-1,1 0,-1 0,1 0,0 0,0 0,0 0,0 0,0 0,1-1,-1 1,1-1,-1 1,1-1,0 0,-1 1,1-1,0-1,0 1,0 0,0 0,0-1,0 1,0-1,1 0,-1 0,0 0,0 0,0 0,0 0,2-1,13-2,0 0,0-2,0 1,-1-2,1 1,-2-2,1 0,-1 0,-1-2,0 1,0-1,-1-1,0 0,-1-1,5-5,0 2,-1 0,-1-1,0-1,-2 0,0 0,-1-1,-1 0,-1-1,-1 0,-2-1,0 1,-1-1,-1 0,-2-1,0 1,-2-1,0 1,-2-17,-2 29,0 0,-1 0,1 0,-2 0,1 0,-1 0,-1 1,1 0,-1-1,-1 1,0 1,0-1,0 1,-1-1,0 1,0 1,0-1,-1 1,0 0,0 1,0-1,-1 1,0 0,1 1,-1 0,-5-1,2 1,0 0,0 0,0 1,-1 0,1 1,0 0,-1 1,1-1,0 2,0 0,-1 0,2 0,-1 2,0-1,1 1,0 0,0 1,0-1,-8 7,11-7,1 1,0 0,1 0,-1 0,1 1,0 0,1 0,-5 6,-18 40,3 9</inkml:trace>
  <inkml:trace contextRef="#ctx0" brushRef="#br0" timeOffset="2167.533">4211 1023,'7'-22,"16"-84,-22 103,-1 1,1-1,-1 1,1-1,-1 0,0 1,-1-1,1 1,0-1,-1 1,0-1,0 1,0-1,0 1,0-1,-1 1,1 0,-1 0,0-1,1 1,-1 0,-1 0,1 0,0 1,-1-1,1 0,-1 1,0-1,1 1,-1 0,0-1,0 1,0 0,0 1,0-1,-1 0,1 1,0-1,-2 1,-3 2,-1 1,1 0,0 0,0 0,0 1,0 0,1 0,0 1,0-1,0 1,1 0,0 1,0-1,1 1,0 0,0 0,1 0,0 1,0-1,1 1,-2 4,-18 38,3 2,3-1,2 2,3-1,3 2,4-1,1 6,3-47,-25 371,17-296,-14 227,23-291</inkml:trace>
  <inkml:trace contextRef="#ctx0" brushRef="#br0" timeOffset="21726.16">3712 1150,'3'0,"7"0,11 0,11 0,10 0,11 0,3 0,-3 0,-2 0,-3 0,-4 0,-3 0,-3 0,-5 0,-4 0,-4 0,-6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2:03.1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456 1,'-1'0,"1"1,0-1,0 0,0 1,0-1,0 1,0-1,0 1,1-1,-1 1,0-1,0 0,0 1,0-1,0 1,1-1,-1 1,0-1,0 0,1 1,-1-1,0 0,1 1,-1-1,0 0,1 1,-1-1,1 0,-1 0,0 0,1 1,-1-1,1 0,-1 0,1 0,-1 0,0 0,1 0,-1 0,1 0,-1 0,1 0,-1 0,1 0,-1 0,1 0,-1 0,0 0,1 0,-1-1,1 1,-1 0,1 0,-1-1,0 1,1 0,-1 0,0-1,1 1,-1 0,0-1,1 1,7 205,-11-128,18 156,10-40,-16-21,-9-170,0-1,0 1,0-1,-1 0,1 1,0-1,-1 1,1-1,-1 1,1-1,-1 0,0 1,1-1,-1 0,0 0,0 0,0 1,0-1,0 0,0 0,-1 0,1-1,0 1,0 0,-1 0,1-1,0 1,-1-1,1 1,-1-1,1 1,-1-1,1 0,-1 0,1 0,-1 0,1 0,-1 0,1 0,-1 0,1 0,0-1,-1 1,1-1,-1 1,1-1,-1 0,-68-35,-173-138,194 138,-61-65,109 101,1-1,-1 1,1 0,0-1,-1 1,1-1,0 1,-1-1,1 0,0 1,-1-1,1 1,0-1,0 1,0-1,0 0,0 1,0-1,0 1,0-1,0 0,0 1,0-1,0 0,0 1,0-1,0 1,1-1,-1 1,0-1,0 0,1 1,-1-1,0 1,1-1,-1 1,1 0,-1-1,1 1,-1-1,1 1,-1 0,1-1,-1 1,1 0,-1-1,1 1,-1 0,1 0,0 0,-1 0,1-1,-1 1,1 0,0 0,-1 0,1 0,-1 0,1 1,0-1,-1 0,1 0,41 7,232 180,-28-14,-162-129,-82-43,0-1,0 1,0-1,0 0,0 1,0-1,0 0,0 0,0 0,0-1,0 1,0 0,0-1,0 1,0-1,0 0,-1 1,1-1,0 0,0 0,-1 0,1-1,0 1,-1 0,1-1,-1 1,0-1,1 1,-1-1,0 1,0-1,0 0,0 0,0 0,0 1,-1-1,1 0,-1 0,1 0,-1 0,0 0,1 0,-1-2,4-116,-6 105,1-1,1 1,1-1,0 1,1-1,0 1,1 0,1 0,1 0,4-12,17-21,3 1,1 1,2 1,2 2,1 2,31-27,-38 31,-19 20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4:11.7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75 37,'34'-36,"-33"36,-1 0,1 0,0 0,-1 0,1 0,0 0,0 0,-1 1,1-1,0 0,-1 0,1 1,-1-1,1 0,0 1,-1-1,1 1,-1-1,1 1,-1-1,1 1,-1-1,1 1,-1 0,0-1,1 1,-1-1,0 1,1 0,-1-1,0 1,0 0,0-1,0 1,0 0,0 0,1-1,-2 1,1 0,0-1,0 1,0 0,0 0,0-1,-1 1,1 0,0-1,0 1,-1 0,1 1,1 58,-3 1,-3-1,-2 0,-3 0,-5 11,-12 79,12-43,4 0,3 82,-11-66,16-117,1-9</inkml:trace>
  <inkml:trace contextRef="#ctx0" brushRef="#br0" timeOffset="1529.619">1111 134,'-2'-3,"0"-1,0 1,-1 0,1 0,-1-1,0 2,0-1,0 0,0 0,0 1,-1 0,1 0,-1 0,1 0,-1 0,0 1,0-1,0 1,0 0,0 0,0 1,0-1,0 1,0 0,0 0,0 0,-2 1,-41 1,0 2,1 2,0 2,0 2,1 2,0 2,1 2,1 2,1 2,-33 20,-24 7,44-23,1 3,1 2,1 2,-35 30,86-61,1 0,-1 0,1 0,-1 0,1 0,-1 1,1-1,-1 0,0 0,1 1,-1-1,1 0,0 1,-1-1,1 0,-1 1,1-1,0 1,-1-1,1 1,0-1,-1 1,1-1,0 1,-1-1,1 1,0-1,0 1,0-1,0 1,0 0,0-1,0 1,0-1,0 1,0 0,0-1,0 1,0-1,0 1,0-1,1 1,-1-1,0 1,0-1,1 1,-1-1,0 1,1-1,-1 1,0-1,1 1,-1-1,1 0,-1 1,1-1,39 8,-20-6,109 25,-2 7,-1 4,-2 6,33 21,38 15,-182-69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6.6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27 1,'2'0,"1"0,-1 0,1 0,-1 0,1 0,-1 0,1 1,-1-1,0 1,1 0,-1 0,0 0,1 0,-1 0,0 0,0 1,0-1,0 1,0-1,0 1,0 0,-1 0,1 0,-1 0,1 0,-1 0,0 0,0 0,0 1,0-1,0 0,0 1,0-1,-1 0,1 2,4 32,-2 1,-1-1,-2 1,-1-1,-2 1,-1-1,-2 0,-2 0,-2 2,3-4,-8 39,0-5,2 0,4 1,2 1,3 26,6-24,-2-73,0 1,0 0,0-1,0 1,0-1,1 1,-1 0,0-1,0 1,1 0,-1-1,0 1,0 0,1 0,-1-1,0 1,1 0,-1 0,0-1,1 1,-1 0,1 0,-1 0,0 0,1 0,-1-1,0 1,1 0,-1 0,1 0,-1 0,0 0,1 0,-1 0,1 0,-1 1,0-1,1 0,-1 0,1 0,-1 0,0 0,1 1,-1-1,0 0,1 0,-1 1,0-1,1 0,-1 1,2-4,19-29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7.9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89 29,'-2'-2,"0"1,1-1,-1 0,0 1,0-1,0 1,0 0,0-1,0 1,0 0,-1 0,1 0,0 1,-1-1,1 0,0 1,-1 0,1-1,-1 1,1 0,-1 0,1 1,-2-1,-4 0,-9-2,7 2,24-3,-3-1,-11 5,0-1,0 0,0 1,0-1,0 1,0-1,0 0,0 1,0-1,0 0,0 1,1-1,-1 0,0 1,0-1,0 0,0 1,1-1,-1 0,0 1,0-1,1 0,-1 0,0 1,1-1,-1 0,0 0,1 1,-1-1,0 0,1 0,-1 0,0 0,1 0,-1 0,1 0,-1 0,0 0,1 0,-1 0,1 0,-1 0,0 0,1 0,-1 0,0 0,1 0,-1 0,0 0,1-1,-1 1,0 0,1 0,-1 0,0-1,1 1,-3 3,0 0,0 0,0 0,0 0,1 1,0-1,-1 1,1-1,0 1,1-1,-1 1,1 0,-1-1,1 1,0-1,1 1,-1 0,1-1,-1 1,1 0,16-16,-8-5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0:22.60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1258 1018,'-43'-122,"34"-99,12 139,-2 5,-4-1,-2 0,-5 1,-12-48,21 117,-2 0,1 0,-1 0,0 0,-1 0,0 1,0-1,0 1,-1 0,0 0,-1 1,1 0,-1 0,0 0,-1 0,0 1,1 0,-2 1,1-1,0 1,-1 1,0-1,0 2,0-1,0 1,0 0,-1 0,1 1,0 0,-1 1,-7 0,-11 0,1 2,0 0,0 2,0 1,1 1,0 1,0 1,0 1,1 1,0 1,1 2,1 0,0 1,-9 9,-19 15,3 3,1 2,3 2,1 2,-18 28,27-34,1 2,2 1,3 2,1 0,2 2,3 1,1 0,3 2,2 0,3 1,1 0,3 1,2-1,2 2,3 6,2-47,-1 1,2 0,0-1,1 1,0-1,1 1,0-1,1 0,1-1,0 0,0 1,1-2,1 1,0-1,1 0,0-1,0 0,1 0,1-1,-1-1,1 1,1-2,0 0,9 5,40 9,1-2,0-3,1-3,0-2,1-3,1-3,51-3,44 2,-52-4,-1 5,-1 5,57 14,-154-23,-1 0,0 0,0 1,0 0,0 1,0-1,-1 1,1 1,-1 0,1 0,-1 0,-1 1,1 0,-1 0,1 0,-2 1,1 0,0 0,-1 1,-1 0,1 0,2 5,-4 12,0 0,-2 0,-1 0,-1 0,-1-1,-1 1,-1 0,-1-1,-2 0,0 0,-1-1,-1 1,-1-2,-1 0,-1 0,-1-1,0 0,-2-1,0 0,-24 35,-2-1,-2-3,-2-1,-32 26,5-10,-2-3,-3-3,-6-2,57-40,-1-1,-1-2,-1-1,0-1,-1-1,0-2,0-1,-1-1,0-1,0-2,-12-1,25-3,-4 3,0-2,0 0,0-2,0 0,0-1,0-2,0 0,1-1,0-1,0-1,0-1,1-1,-6-4,14 5,-1 0,1-1,1-1,0 0,0 0,1-1,0-1,1 1,0-2,1 1,0-1,1 0,1-1,0 0,-2-8,-13-86,8-15</inkml:trace>
  <inkml:trace contextRef="#ctx0" brushRef="#br0" timeOffset="1">2170 1734,'-22'-97,"-1"277,-22 126,-76 268,94-443,29-131,0 0,0 0,-1 0,1 0,0 0,0 0,0 0,0-1,-1 1,1-1,0 1,0-1,-1 0,1 1,-1-1,1 0,0 0,-1 0,0-1,1 1,-1 0,0 0,1-1,-1 1,0-1,0 1,0-1,0 1,0-1,-1 0,1 1,0-3,92-122,-59 74,3 2,1 2,3 1,1 2,3 2,1 2,17-9,-52 43,0 0,0 1,1 1,0 0,0 0,0 1,1 0,-1 1,1 1,0 0,-1 1,1 0,0 1,0 1,0-1,0 2,0 0,-1 1,1 0,-1 1,0 0,0 1,0 0,0 1,-1 0,0 1,0 0,-1 1,0 0,7 8,26 30,-1 2,-3 2,-2 2,-2 1,-3 2,3 10,42 68,-19-28,-56-104,-1 1,0-1,1 0,-1 1,1-1,0 0,-1 0,1 0,0 0,0-1,-1 1,1 0,0-1,0 1,0-1,0 0,0 1,0-1,0 0,0 0,0 0,0-1,-1 1,1 0,0-1,0 1,0-1,0 0,0 1,-1-1,1 0,0 0,-1 0,1-1,-1 1,1 0,-1 0,1-1,61-54,-34 17,0-1,-3-2,-1-1,-3-1,-1-1,-2 0,8-35,-7 20,-3-1,-3 0,-2-1,-3 0,-3-1,-2 1,-3-1,-4-13,-2 38,-2 0,-2 1,-1 0,-1 1,-3 0,0 1,-3 0,-1 2,-1 0,-2 1,-23-28,12 24,19 26</inkml:trace>
  <inkml:trace contextRef="#ctx0" brushRef="#br0" timeOffset="2">4736 2275,'7'-10,"0"0,-1-1,0 0,-1 0,0-1,-1 1,0-1,-1 0,0 0,-1-1,0 1,-1 0,0-1,-1 1,-1-1,0 1,0-1,-1 1,-4-11,1 12,-2-1,1 1,-1 0,-1 1,0-1,0 2,-1-1,0 1,-1 0,0 1,0 1,-1-1,0 1,-1 1,1 0,-1 1,0 0,0 1,-1 0,-8-1,3-2,0 2,0 0,0 0,0 2,-1 0,1 1,-1 1,1 1,-1 1,0 0,1 2,-1 0,1 1,0 0,0 2,0 0,1 1,0 1,1 0,-1 1,1 1,1 1,0 0,-7 7,-9 17,2 2,1 1,2 1,1 1,3 1,1 1,1 2,10-19,0 1,2 0,0 0,2 1,1 0,1 0,2 0,0 1,2-1,2 20,-1-38,1-1,-1 0,1-1,0 1,1 0,0-1,0 1,1-1,0 0,0 0,1 0,0-1,0 1,0-1,1 0,0-1,0 1,0-1,1-1,-1 1,1-1,0 0,1 0,-1-1,1 0,0-1,-1 1,1-2,0 1,5 0,12 1,-1-1,1-1,-1-1,1-1,-1-1,0-1,0-1,0-2,20-6,50-26,-1-4,-3-4,-1-3,-3-5,39-34,-66 48,-2-2,-2-3,46-49,-92 84,-1 0,0 0,0-1,-1 0,0-1,-1 0,0 0,-1 0,0 0,-1-1,-1 0,0 0,0 0,0-11,8 409,-6-310</inkml:trace>
  <inkml:trace contextRef="#ctx0" brushRef="#br0" timeOffset="3">5869 1314,'5'-65,"-4"65,0 0,0 0,0 0,0 0,0 0,0 0,0 1,0-1,0 0,-1 1,1-1,0 0,0 1,0-1,0 1,0-1,-1 1,1 0,0-1,0 1,-1 0,1 0,-1-1,1 1,0 0,-1 0,0 0,1 0,-1 0,1-1,-1 1,0 0,0 0,1 0,-1 0,0 0,0 0,0 0,0 0,0 0,0 0,7 33,0-1,-2 1,-2 0,-1 0,-1 0,-3 15,1-1,1 21,2 89,-7 0,-7 0,-9 11,-20 150,42 231,22-776,9-105,-11-193,-23 137,2 383,-1 0,1 0,0 0,0 0,0 0,1-1,-1 1,1 0,0 1,0-1,0 0,1 0,-1 0,1 1,0-1,0 1,0-1,1 1,-1 0,1 0,-1 0,1 0,0 0,0 1,1-1,-1 1,1 0,1-1,8-3,0 2,0-1,0 1,1 1,0 1,0 0,0 0,0 2,0 0,0 0,-1 1,1 1,0 0,0 1,-1 0,1 2,-1-1,0 1,0 1,-1 1,0-1,0 2,0 0,-1 0,0 1,-1 0,0 1,0 0,-1 1,-1 0,1 0,-2 1,0 0,0 1,-1-1,-1 1,0 0,0 0,-2 1,1 2,-6 194,-3-198,0-1,-1 0,0-1,-1 1,0-1,-1 0,0-1,0 0,-1 0,0-1,-1 0,1 0,-2-1,1 0,-1-1,-5 2,-1 3,-187 109,98-84,85-33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2:07.44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2,'3'-1,"0"1,0 0,0 0,-1 0,1 0,0 1,0-1,0 1,-1 0,1-1,0 1,-1 1,1-1,-1 0,1 0,-1 1,1 0,-1-1,0 1,0 0,0 0,0 0,0 0,0 1,-1-1,1 0,-1 1,0-1,1 1,-1 0,0-1,-1 1,1 0,0 0,-1-1,1 1,-1 0,0 0,0 0,0 2,-12 222,-2-85,-1 111,5-132,10-100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0:22.60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621 165,'24'-56,"-17"42,-5 12,0 0,0 0,0 1,-1-1,1-1,-1 1,1 0,-1 0,0 0,0-1,0 1,0-1,0 1,0-1,-1 1,1-1,-1 1,0-1,0 1,0-1,0 0,0 1,-1-1,1 1,-1-1,1 1,-1-1,0 1,0-1,0 1,0 0,-1-1,1 1,-1 0,1 0,-1 0,0 0,1 0,-1 1,-2-2,-1 3,0 0,1 1,-1 0,0 0,0 0,1 0,-1 1,1-1,-1 1,1 1,0-1,-1 0,1 1,0 0,1 0,-1 0,1 1,-2 1,-1 0,-30 33,1 3,3 0,1 2,2 2,2 1,2 0,2 2,2 1,2 1,3 0,-10 50,8-44,-46 159,9 3,-18 169,57-253,5 2,7 127,12-201,3 0,2-2,3 1,2-2,3-1,3 0,2-1,3-2,2-1,2-2,2 0,3-3,7 5,155 243,-149-197,-40-80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0:22.60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472 195,'1'-80,"-70"74,68 6,1 1,-1-1,1 0,-1 0,1 0,-1 0,0 0,1 0,-1 0,1-1,-1 1,1 0,-1 0,1 0,-1 0,1-1,-1 1,1 0,-1-1,1 1,-1 0,1-1,-1 1,1 0,0-1,-1 1,1-1,0 1,-1-1,1 1,0-1,-1 1,1-1,0 1,0-1,0 1,0-1,0 0,-1 1,1-1,0 1,0-1,0 1,1-1,-1 0,0 1,0-1,0 1,0-1,0 1,1-1,-1 1,0-1,0 1,1-1,-1 1,0-1,1 1,-1-1,1 1,-1 0,1-1,-1 1,0 0,1-1,-1 1,1 0,0 0,-1 0,1 0,-1 0,1 0,-1 0,1 1,-1-1,0 0,1 0,-1 0,1 1,-1-1,0 0,1 1,-1-1,0 0,1 1,-1-1,0 1,1-1,-1 0,0 1,0-1,0 1,1-1,-1 1,0-1,0 1,0-1,0 1,0-1,0 1,0-1,0 0,0 1,0-1,0 1,0-1,0 1,0-1,-1 1,1-1,0 1,0-1,-1 0,1 1,0-1,0 1,-1-1,1 0,0 1,-1-1,1 0,0 1,-1-1,1 0,-1 0,1 1,-1-1,1 0,0 0,-1 0,0 1,-43 26,3-40,41 14,-1 0,1 0,-1 0,1 0,-1-1,0 1,1 0,-1 0,0-1,0 1,0 0,1-1,-1 1,0-1,0 1,0-1,0 0,0 1,0-1,0 0,0 0,0 1,0-1,0 0,0 0,0 0,0 0,0-1,0 1,0 0,0 0,0-1,0 1,0 0,0-1,0 1,0-1,0 1,0-1,0 1,1-1,-1 0,0 1,0-1,1 0,-1 0,1 0,-1 1,0-1,1 0,0 0,-1 0,1 0,-1 0,1 0,0 0,0 0,0 0,0 0,1 1,0 0,0 0,0 0,0 0,0 0,0 1,0-1,1 0,-1 1,0-1,0 1,0-1,0 1,-1 0,1-1,0 1,0 0,0 0,0 0,-1-1,1 1,0 0,-1 0,1 0,-1 0,1 0,-1 0,1 0,-1 1,0-1,1 0,-1 0,0 0,0 0,0 0,0 0,0 1,0-1,0 0,-1-2,1 0,-1-1,1 1,-1 0,0 0,0-1,1 1,-1 0,0 0,0 0,0 0,0 0,0 0,0 0,0 0,-1 1,1-1,0 0,0 1,-1-1,1 1,0-1,-1 1,1-1,-1 1,1 0,0 0,-1 0,1 0,-1 0,1 0,0 0,-1 0,1 1,-1-1,1 0,0 1,-1 0,1-1,0 1,0-1,-1 1,1 0,0 0,0 0,0 0,0 0,0 0,0 0,0 0,0 0,1 0,-1 1,0-1,1 0,-1 0,1 1,-1-1,1 1,0-1,-1 0,1 2,0-6,1 1,-1-1,1 0,0 1,-1-1,1 1,1-1,-1 1,0 0,0-1,1 1,-1 0,1 0,0 0,0 0,0 0,0 0,0 1,0-1,0 1,0-1,1 1,-1 0,1 0,-1 0,1 0,-1 0,1 1,-1-1,1 1,0 0,-1-1,1 1,0 0,-1 1,1-1,0 0,-1 1,1-1,-1 1,1 0,-1 0,1 0,-1 0,1 1,-1-1,0 1,0-1,0 1,0 0,0-1,0 1,0 0,-1 0,2 3,3 86,-6-88,-1-1,1 1,-1-1,0 0,1 1,-1-1,0 0,0 0,-1 1,1-1,0 0,-1 0,1 0,-1-1,0 1,0 0,0 0,0-1,0 0,0 1,0-1,0 0,0 0,0 0,-1 0,1 0,-1 0,1-1,0 0,-1 1,1-1,-1 0,1 0,-1 0,-1 0,1-3,0 1,-1-1,1 0,1 0,-1 0,0-1,1 1,0 0,0-1,0 0,0 1,0-1,1 0,-1 0,1 0,0 0,1 0,-1 0,1-1,-1 1,1 0,1 0,-1 0,0 0,1 0,0 0,0 0,0 0,2-4,-3 6,0 0,1 0,-1 0,1 0,-1 0,1 1,0-1,0 0,0 0,0 0,0 1,0-1,0 1,0-1,1 1,-1-1,1 1,-1 0,1-1,0 1,-1 0,1 0,0 0,0 1,-1-1,1 0,0 1,0-1,0 1,0-1,0 1,0 0,0 0,0 0,0 0,0 0,0 0,0 1,0-1,0 1,0-1,0 1,-1 0,1 0,0 0,0 0,-1 0,1 0,0 0,-1 1,1-1,-1 0,0 1,1-1,-1 1,0 0,0-1,0 1,0 0,0 0,0 1,-2-4,1 0,-1 0,0 0,0 1,0-1,0 0,0 0,1 1,-1-1,-1 0,1 1,0-1,0 1,0 0,0-1,0 1,0 0,0-1,-1 1,1 0,0 0,0 0,0 0,-1 0,1 0,0 1,0-1,0 0,0 0,0 1,-1-1,1 1,0-1,0 1,0 0,0-1,0 1,0 0,1 0,-1-1,0 1,0 0,0 0,1 0,-1 0,1 0,-1 0,0 0,1 0,0 0,-1 1,1 0,1-8,0 0,0 0,1 0,0 1,0-1,0 0,1 1,0 0,0-1,0 1,1 0,-1 1,1-1,1 1,-1 0,0 0,1 0,0 0,0 1,0 0,0 0,1 0,-1 1,5-2,-9 4,1-1,-1 1,1 0,-1 0,1 0,-1 1,1-1,-1 0,1 0,-1 1,0-1,1 1,-1-1,0 1,1 0,-1-1,0 1,0 0,1 0,-1 0,0 0,0 0,0 0,0 0,0 0,-1 1,1-1,0 0,0 0,-1 1,1-1,-1 1,1-1,-1 0,0 1,1-1,-1 1,0-1,0 1,0-1,0 1,0 0,-8 65,7-62,0 0,-1 0,0 0,0 0,-1 0,1 0,-1-1,0 1,0-1,-1 0,1 0,-1 0,0 0,0 0,0-1,0 0,-1 0,1 0,-1 0,0-1,0 0,0 0,0 0,0-1,-1 1,1-1,0 0,-1-1,1 1,0-1,-5-1,7-1,0-1,0 0,0 0,0-1,1 1,-1-1,1 1,0-1,0 0,0 0,0 0,1 0,-1 0,1 0,0 0,1 0,-1 0,1-1,-1 1,1 0,1 0,-1-1,1 1,-1 0,1 0,0 0,1-1,-1 1,1 0,-1 1,1-1,1 0,-1 0,0 1,1 0,1-2,-3 5,0 1,0-1,0 0,0 1,0 0,0-1,0 1,-1-1,1 1,0 0,0 0,0-1,-1 1,1 0,0 0,-1 0,1 0,-1 0,1 0,-1 0,0 0,1 0,-1 0,0 0,0 0,0 0,0 0,1 0,-1 0,-1 0,1 1,0-1,0 0,0 0,-1 0,1 0,0 0,-1 0,1 0,-1 0,1 0,-1 0,1-1,-1 1,0 0,0 0,0 0,0 2,0-1,0 1,0-1,0 0,-1 1,1-1,-1 0,1 0,-1 0,0 0,0 0,0-1,0 1,0 0,0-1,-1 0,1 1,0-1,-1 0,1 0,-1 0,1-1,-1 1,1-1,-1 1,0-1,1 0,-1 0,1 0,-1 0,2-2,0-1,0 1,1-1,-1 1,1-1,0 0,0 1,0-1,0 1,0-1,0 0,1 1,-1-1,1 1,0-1,-1 1,1-1,1 1,-1 0,0-1,0 1,1 0,-1 0,1 0,0 0,0 0,0 0,0 1,0-1,1-1,0 0,1 0,-1 0,1 0,0 0,-1 1,1 0,1 0,-1 0,0 1,0-1,1 1,-1 0,1 0,-1 0,1 1,-1-1,1 1,-1 0,1 1,-1-1,1 1,-1 0,1 0,-1 0,2 1,-5-1,0 0,0 0,-1 0,1 0,0 0,0 0,-1 0,1 0,-1 0,1 1,-1-1,1 0,-1 0,0 0,1 1,-1-1,0 0,0 0,0 1,0-1,0 0,0 1,0-1,-1 0,1 0,0 0,-1 1,1-1,-1 0,1 0,-1 0,0 0,1 0,-1 0,0 0,0 0,0 0,0 0,0 0,0 0,0-1,0 1,0 0,0-1,-1 1,-51 31,51-31,-1-1,1 1,-1-1,1 0,-1 1,1-1,0 0,-1 0,1-1,-1 1,1-1,-1 1,1-1,0 0,-1 1,1-1,0 0,0-1,-1 1,1 0,0-1,0 1,1-1,-1 1,0-1,0 0,1 0,-1 0,1 0,0 0,-1 0,1 0,0-1,0 1,1 0,-1-1,0 1,1 0,-1-1,1 1,0-1,0 1,0-1,0 1,0-1,0 1,1 0,-1-1,1 1,0-1,0 1,0 0,0 0,0-1,0 1,1 0,0-2,1-1,-1 1,1-1,0 1,0-1,1 1,-1 0,1 0,0 0,0 1,0-1,0 1,1 0,-1 0,1 1,0-1,-1 1,1 0,1 0,-1 1,0 0,0-1,0 2,1-1,-1 1,0-1,1 2,-1-1,1 0,-1 1,0 0,0 0,1 1,-1 0,0 0,0 5,0 0,-1 0,0 1,0 0,0 0,-1 0,0 0,-1 0,0 1,0-1,-1 1,0-1,-1 1,1 0,-2 0,1-1,-1 1,0-1,-1 2,1 10,0 6,1-13,0-1,-1 1,0-1,-1 1,0-1,-1 0,-1 1,0-2,0 1,-3 3,-11 15,-2 0,-1-2,-2-1,0 0,-2-2,-1-1,0-1,-2-1,-23 13,-69 41,104-71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0:22.60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265 1043,'27'-88,"45"-98,-51 143,-16 74,-17 52,-4 0,-3-1,-3-2,-4 0,-4-1,-13 21,17-35,-98 263,63-191,62-137,-1-1,0 1,0-1,1 1,-1-1,0 1,0 0,0-1,0 1,0-1,1 1,-1-1,0 1,0-1,0 1,0-1,0 1,0-1,-1 1,1 0,0-1,0 1,0-1,0 1,0-1,-1 1,1-1,0 1,0 0,-1-1,1 1,0 0,-1-1,1 1,0 0,-1-1,1 1,0 0,-1 0,1-1,-1 1,1 0,-1 0,1 0,-1-1,1 1,0 0,-1 0,1 0,-1 0,1 0,-1 0,1 0,-1 0,0 0,83-195,47-57,130-186,-33 53,-157 218,-39 95,-29 72,1 0,0 0,0 1,-1-1,1 0,0 1,0-1,-1 1,1 0,-1 0,1-1,0 1,-1 0,0 0,1 0,-1 1,0-1,1 0,-1 0,0 1,0-1,0 1,0-1,0 1,0-1,-1 1,1 0,0-1,-1 1,1 0,-1-1,0 1,0 0,1 0,-1-1,0 3,0-2,15 54,-3 1,-2 1,-3 0,-2 0,-3 52,5 53,55 443,12-307,-48-127,-22-151,2-5</inkml:trace>
  <inkml:trace contextRef="#ctx0" brushRef="#br0" timeOffset="1">92 1314,'0'-2,"0"0,0 1,0-1,1 0,-1 1,0-1,1 0,-1 0,1 1,-1-1,1 1,0-1,-1 0,1 1,0-1,0 1,0 0,0-1,1 1,-1 0,0 0,1 0,-1-1,0 1,1 1,-1-1,1 0,0 0,-1 1,1-1,0 0,-1 1,1 0,0-1,-1 1,1 0,1 0,77 9,-45-2,3-7,0-2,-1-1,1-1,-1-3,0-1,0-1,-1-2,12-7,140-35,-37 45,-129 9</inkml:trace>
  <inkml:trace contextRef="#ctx0" brushRef="#br0" timeOffset="2">2214 205,'-2'-2,"1"0,-1 0,0 0,0 0,0 0,0 1,0-1,0 1,-1-1,1 1,0 0,-1 0,1 0,-1 0,1 0,-1 1,0-1,1 1,-1 0,0-1,1 1,-1 0,1 1,-3-1,-6-1,-141-24,-270 26,418-2,-1 0,1 1,-1 0,0 0,1 0,-1 0,1 1,0-1,-1 1,1 0,-1 1,1-1,0 1,0 0,0 0,0 0,0 0,0 1,1 0,-1 0,1 0,-1 0,1 0,0 0,1 1,-1 0,1-1,-1 1,1 0,0 0,0 1,1-1,-2 3,3 16,0 0,1 0,1 0,1 0,1 0,1-1,6 16,3 18,25 207,-17-43,3 101,0-31,-26 41,2-328,-1-1,1 1,0 0,-1-1,1 1,0-1,1 0,-1 1,0-1,1 0,-1 0,1 0,0 0,-1 0,1 0,0 0,0-1,0 1,1 0,-1-1,0 0,1 0,-1 0,0 0,1 0,-1 0,1 0,0-1,-1 1,1-1,-1 0,1 0,0 0,-1 0,1 0,0-1,0 1,101-21,-103 21,249-74,-230 69</inkml:trace>
  <inkml:trace contextRef="#ctx0" brushRef="#br0" timeOffset="3">2658 475,'-54'-55,"52"57,0 0,0 1,0-1,1 0,-1 1,1 0,-1-1,1 1,0 0,0-1,0 1,0 0,1 0,-1 0,1 0,0 0,0 0,0 0,0 0,0 0,1 1,-1-2,19 317,-15 159,-30-145,27-313</inkml:trace>
  <inkml:trace contextRef="#ctx0" brushRef="#br0" timeOffset="4">3200 673,'41'-13,"-41"13,1 1,0 0,-1-1,1 1,-1-1,1 1,-1 0,1 0,-1-1,1 1,-1 0,0 0,1 0,-1-1,0 1,0 0,1 0,-1 0,0 0,0 0,0-1,0 1,0 0,0 0,0 0,-1 0,1 0,0-1,0 1,-1 0,1 0,-1 0,1-1,0 1,-1 0,0 0,1-1,-1 1,1 0,-1-1,0 1,1-1,-1 1,0-1,1 1,-1-1,0 0,0 1,-157 117,-263 182,334-242,87-56,0-1,1 0,-1 0,1 0,-1 0,1 0,-1 0,1 0,-1 0,1 0,0 0,0 0,0 0,-1 0,1 0,0-1,0 1,0 0,0-1,0 1,0 0,0-1,1 1,-1-1,0 0,0 1,0-1,0 0,1 0,-1 0,0 0,0 0,0 0,0 0,1 0,-1 0,0-1,0 1,1-1,7 4,56 20,-2 4,-1 2,-1 3,-2 2,-1 3,-2 3,10 11,50 25,-101-68,0-2</inkml:trace>
  <inkml:trace contextRef="#ctx0" brushRef="#br0" timeOffset="5">3694 57,'-14'-25,"15"25,0 0,-1 0,1 0,0 0,-1 1,1-1,-1 0,1 0,0 0,-1 0,1 0,0-1,-1 1,1 0,-1 0,1 0,0 0,-1-1,1 1,-1 0,1-1,-1 1,1 0,-1-1,1 1,-1-1,1 1,-1-1,1 1,-1-1,0 1,1-1,-1 1,0-1,1 0,-1 1,0-1,0 1,0-1,0 0,0 1,1-1,-1 1,0-1,0 0,-1 1,1-1,0 0,0 1,0-1,0 0,0 1,-1-1,1 1,0-1,0 1,-1-1,1 0,-1 1,1-1,0 1,-1 0,1-1,-1 1,1-1,341 2,-318-2,-20 0,1 0,-1 0,0 0,1 1,-1-1,1 1,-1 0,0 0,1 0,-1 0,1 1,-1-1,1 1,-1 0,0 0,0 0,1 0,-1 1,0 0,0-1,0 1,0 0,-1 0,1 0,-1 1,1-1,-1 1,0-1,1 1,-1 0,-1 0,1 0,0 0,-1 0,1 0,-1 0,1 3,-24 141,2-69,10 13,5 1,3-1,5 24,0 29,-3 876,0-1018,1 0,-1 1,0-1,1 1,-1-1,0 1,-1-1,1 1,0-1,-1 0,1 1,-1-1,0 0,0 1,0-1,0 0,0 0,0 0,-1 0,1 0,-1 0,0 0,1 0,-1-1,0 1,0-1,0 1,0-1,0 0,0 1,0-1,-1 0,1 0,0-1,-1 1,1-1,0 1,-1-1,1 1,-2-1,-253-25,47 23,188 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0:22.61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565 76,'100'-56,"-98"57,0 0,0 0,-1 1,1-1,0 0,-1 0,1 1,0-1,-1 1,0 0,1-1,-1 1,0 0,0 0,0 0,0 0,0 0,-1 0,1 0,0 0,-1 0,0 0,1 0,-1 0,0 0,0 1,0-1,0 0,-1 0,1 0,0 0,-1 0,0 1,-2 19,-1-1,-2 1,0-1,-1 1,-1-2,-1 1,-1-1,0-1,-2 0,-3 4,-16 30,-198 344,150-260,-87 183,75-93,87-211</inkml:trace>
  <inkml:trace contextRef="#ctx0" brushRef="#br0" timeOffset="1">739 3,'-2'-1,"0"1,0-1,0 1,-1 0,1 0,0 0,0 0,0 0,0 0,0 0,0 1,0-1,0 1,0 0,0-1,0 1,0 0,1 0,-1 0,0 0,0 1,1-1,-1 0,1 1,-1-1,1 1,0-1,-1 1,1 0,0 0,0-1,0 1,1 0,-1 0,0 0,1 0,-1 0,1 0,-1 0,1 0,0 0,0 0,0 1,0-1,0 0,1 2,34 208,50 167,-16-136,-63-224,-1 0,-2 0,1 0,-2 1,-1 0,0-1,-2 13,9 96,-3-104,0-3</inkml:trace>
  <inkml:trace contextRef="#ctx0" brushRef="#br0" timeOffset="2">443 990,'0'-7,"-1"0,0 1,0 0,0-1,-1 1,0 0,0-1,0 1,-1 0,0 1,0-1,-1 0,1 1,-1 0,0 0,-1 0,1 0,-1 1,0-1,0 1,0 0,-1 1,0 0,1-1,-1 2,0-1,-6-1,13 4,0 1,1-1,-1 0,0 0,1 1,-1-1,0 0,1 0,-1 0,0 0,1-1,-1 1,0 0,0 0,1-1,-1 1,0-1,0 1,0-1,1 0,-1 1,0-1,0 0,0 0,0 0,0 0,0 0,-1 0,1 0,0 0,0 0,-1 0,1 0,0-1,-1 1,0 0,1 0,-1-1,0 1,1 0,-1 0,0-1,0 1,0 0,0-1,0 1,0 0,-1-1,1 1,0 0,-1 0,1-1,-1 1,1 0,-1 0,0 0,1 0,-1-1,0 1,0 0,0 0,0 0,0 1,0-1,0 0,0 0,0 1,0-1,356-10,-199-20,-115 24,-22 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0:22.61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196 214,'-4'0,"1"-1,0 1,0-1,0 1,0-1,0 0,-1 0,1-1,1 1,-1 0,0-1,0 0,1 0,-1 0,0 0,1 0,0 0,0 0,0-1,0 1,0-1,0 0,0 0,1 0,-1 1,1-1,0-1,-1 2,-1 1,1-1,-1 1,1-1,-1 1,1 0,-1 0,0 0,0 1,1-1,-1 1,0-1,0 1,0 0,0 0,1 0,-1 0,0 1,0-1,0 1,1 0,-1-1,0 1,0 1,1-1,-1 0,1 1,-1-1,1 1,0 0,0-1,0 1,0 0,-2 2,6-7,-1 1,1-1,-1 1,1-1,0 1,0-1,0 1,1 0,-1 0,0 0,1 0,0 0,-1 1,1-1,0 1,0 0,-1 0,1 0,0 0,0 0,0 0,1 1,-1 0,0-1,0 1,0 0,-3 0,0 0,-1 0,1 0,0 0,-1-1,1 1,-1 0,1 0,0 0,-1 0,1 0,-1 0,1 0,0 0,-1 0,1 0,-1 0,1 0,0 0,-1 1,1-1,-1 0,1 0,0 0,-1 1,1-1,0 0,-1 0,1 1,0-1,-1 0,1 0,0 1,0-1,0 0,-1 1,1-1,0 1,0-1,0 0,0 1,-1-1,1 0,0 1,0-1,0 1,0-1,0 0,0 1,0-1,0 1,0-1,0 0,0 1,1-1,-1 1,0-1,0 1,-35-16,33 15,-1 0,1 0,0-1,0 1,-1 0,1-1,0 1,0-1,0 0,0 0,-1 0,1 0,1 0,-1 0,0-1,0 1,0-1,1 1,-1-1,1 1,-1-1,1 0,-1 0,1 0,0 0,0 0,0 0,0 0,1 0,-1 0,0-1,1 1,0 0,-1 0,1-1,0 1,0 0,0 0,0-1,1 1,-1 0,1 0,-1-1,1 1,0 0,1-2,30-39,-19 32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0:22.61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543 551,'-1'-4,"0"1,-1 0,0-1,0 1,0 0,0 0,0 0,0 0,-1 0,0 1,1-1,-1 1,0 0,0-1,0 1,-1 1,1-1,0 0,-1 1,1 0,-1 0,1 0,-1 0,0 0,1 1,-1-1,0 1,0 0,1 0,-5 1,-18-5,-226-11,179 16,69-1,0 0,0 1,0-1,0 1,0 0,0 0,0 0,0 0,1 1,-1-1,0 1,1 0,-1 0,1 1,0-1,0 1,0-1,0 1,0 0,0 0,1 0,-1 1,1-1,0 1,0-1,0 1,1 0,-1-1,1 1,0 0,0 0,0 0,1 0,-1 0,1 0,0 2,-1 5,1 0,0-1,1 1,0 0,0 0,1-1,0 1,1-1,1 0,-1 1,2-2,-1 1,2 0,42 186,-34-133,-2-1,-3 1,-3 1,-3 14,22 92,0 23,-1 86,-25 163,-23-295,18-124,5-21,0-1,-1 0,1 1,0-1,0 1,0-1,1 1,-1 0,0-1,0 1,1 0,-1-1,1 1,0 0,-1 0,1 0,0-1,0 1,0 0,0 0,1 0,-1-1,0 1,1 0,-1 0,1-1,0 1,-1 0,1-1,0 1,0-1,0 1,0-1,0 1,1-1,-1 0,0 0,1 1,-1-1,0 0,1 0,0 0,-1-1,1 1,-1 0,1-1,0 1,0-1,-1 1,1-1,0 0,0 1,0-1,0 0,168-43,96-21,-248 58</inkml:trace>
  <inkml:trace contextRef="#ctx0" brushRef="#br0" timeOffset="1">987 1538,'0'-19,"-1"11,0 0,1-1,0 1,0-1,1 1,0-1,1 1,0 0,0 0,1 0,0 0,0 0,1 0,-1 1,2 0,2-4,3 0,31-28,-40 38,0 1,0-1,1 1,-1 0,0 0,0 0,0 0,0 0,0 0,0 0,0 0,0 0,0 0,0 1,0-1,0 0,0 1,0-1,0 1,0-1,0 1,0-1,0 1,-1-1,1 1,0 0,0 0,-1 0,1-1,0 1,-1 0,1 0,-1 0,1 0,-1 0,1 0,-1 0,0 0,1 0,-1 0,0 0,0 0,0 0,0 0,0 0,0 0,0 0,0 0,-1 1,10 219,-12-142,3 101,0-159</inkml:trace>
  <inkml:trace contextRef="#ctx0" brushRef="#br0" timeOffset="2">1037 723,'18'122,"-17"-119,-1 0,1-1,0 1,0 0,0-1,0 1,1-1,-1 1,1-1,-1 0,1 1,0-1,0 0,0 0,0 0,0-1,0 1,0 0,1-1,-1 1,1-1,-1 0,1 0,0 0,-1 0,1 0,0-1,-1 1,1-1,0 0,0 0,0 0,-1 0,1 0,0 0,0-1,0 1,-1-1,1 0,0 0,-1 0,1 0,-1-1,1 1,1-2,-1 2,0 0,0-1,-1 1,1-1,0 0,-1 0,1 0,-1 0,0 0,1 0,-1-1,0 1,0-1,-1 0,1 1,-1-1,1 0,-1 0,0 0,0 0,0 0,0 0,-1 0,1 0,-1 0,0-1,0 1,0 0,0 0,0 0,-1 0,1-1,-1 1,0 0,0 0,0 0,-1 0,1 1,-1-1,1 0,-1 1,0-1,0 0,0 1,0 0,-1 0,1 0,-1 0,1 0,-1 0,0 0,0 1,-3-2,-1 0,0 1,1 0,-1 0,0 1,0 0,0 0,0 1,0-1,0 1,0 1,0 0,0 0,0 0,0 1,1 0,-1 0,0 1,1-1,0 1,-1 1,1-1,1 1,-1 0,0 1,1-1,0 1,0 0,0 1,1-1,0 1,0 0,0 0,1 0,0 0,0 1,0-1,1 1,0-1,0 5,1-10,1 0,-1-1,1 1,-1 0,1 0,0 0,-1 0,1 0,0 0,0 0,0 0,-1 0,1 0,0 0,1 0,-1 1,0-1,0 0,0 0,1 0,-1 0,0 0,1-1,-1 1,1 0,-1 0,1 0,-1 0,1 0,0-1,-1 1,1 0,0 0,0-1,0 1,-1-1,1 1,0 0,0-1,0 0,0 1,0-1,0 0,0 1,0-1,0 0,0 0,0 0,0 0,0 0,0 0,0 0,0 0,0 0,0-1,0 1,0 0,0-1,0 1,0 0,0-1,0 1,0-1,0 0,-1 1,1-1,0 0,0 1,-1-1,1 0,-1 1,-1 1,1-1,-1 1,1-1,-1 1,1-1,-1 0,0 1,1-1,-1 1,0-1,0 0,1 0,-1 1,0-1,1 0,-1 0,0 0,0 0,1 0,-1 0,0 0,0 0,0 0,1 0,-1-1,0 1,1 0,-1 0,0-1,1 1,-2-1,5 2,0-1,-1 1,1-1,-1 0,1 0,0 0,-1-1,1 1,-1 0,1-1,-1 0,1 1,-1-1,1 0,-1 0,0-1,1 1,-1 0,0-1,0 0,0 1,0-1,0 0,-1 0,1 0,0 0,-1 0,0 0,1 0,-1-1,0 1,0-1,0 1,0 0,-1-1,1-1,28-73,-32 63</inkml:trace>
  <inkml:trace contextRef="#ctx0" brushRef="#br0" timeOffset="3">1554 230,'-24'-31,"348"37,-280-15,-42 7,0 0,0 1,1-1,-1 1,0 0,1 0,0 0,-1 0,1 0,-1 0,1 1,0-1,0 1,-1 0,1 0,0 0,-1 0,1 0,0 1,0-1,-1 1,1 0,-1-1,1 1,0 1,-1-1,0 0,1 0,-1 1,0 0,0-1,0 1,0 0,0 0,0 0,0 0,-1 0,1 1,-1-1,1 0,-1 1,0-1,0 1,0-1,0 3,2 20,-2 1,-1-1,-1 1,-1-1,-1 0,-5 20,-7 76,13-37,-3-1,-5 0,-3 0,-6 11,5-43,1 1,4 0,1 1,0 48,-5 443,3-187,-23-216,22-109,4-22,0 1,-1-2,0 1,-1-1,0 0,0-1,-1 0,0 0,0-1,0-1,-1 1,0-2,-1 0,1 0,-1-1,0 0,0-1,-9 1,-180 7,180-12</inkml:trace>
  <inkml:trace contextRef="#ctx0" brushRef="#br0" timeOffset="4">2763 32,'-53'-31,"76"38,96 154,133 259,-108-63,-133-324,-3 1,-1 0,-1 0,-2 0,-1 1,-2-1,-1 1,-5 25,3 30,0-67,-2 0,0 1,-2-2,0 1,-2-1,-9 20,14-34,-151 268,-16-67,54-114,54-52,3-2,-2-3,-1-2,-2-4,-52 20,-24 7,125-53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0:22.62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355 100,'-9'0,"9"-1,-1 1,0-1,1 1,-1-1,0 1,1-1,-1 1,0-1,0 1,1 0,-1-1,0 1,0 0,0 0,0 0,1-1,-1 1,0 0,0 0,0 0,0 1,0-1,1 0,-1 0,0 0,0 1,0-1,1 0,-1 1,0-1,0 0,1 1,-1-1,0 1,1-1,-1 1,0 0,1-1,-1 1,1 0,-1-1,1 1,-1 0,1 0,0-1,-1 1,1 0,0 0,0 0,-1-1,1 1,0 0,0 0,0 0,0 0,0 0,0-1,0 1,1 0,-1 0,0 0,0 0,1-1,-1 1,0 0,1 0,-1-1,1 1,-1 0,0 0,1 0,-1 0,0 0,0-1,0 1,1 0,-1 0,0 0,1-1,-1 1,0 0,1 0,-1-1,1 1,0 0,-1-1,1 1,-1-1,1 1,0 0,-1-1,1 0,0 1,0-1,0 1,-1-1,1 0,0 0,0 1,0-1,0 0,-1 0,1 0,0 0,0 0,0 0,0 0,0 0,-1 0,1-1,0 1,0 0,0 0,-1-1,1 1,0-1,0 1,-1 0,1-1,0 0,-1 1,1-1,0 1,-1-1,1 0,-1 1,1-1,-1 0,1 0,-1 1,0-1,1 0,-1 0,0 0,0 1,1-1,-1 0,0 0,0 0,0 0,5-8,0 1,0-1,1 1,0 0,1 1,0-1,0 1,1 1,-1-1,1 1,1 1,-1-1,1 1,0 1,0 0,1 0,-1 1,1 0,-1 0,8 0,-14 3,0 0,0 0,0 1,0-1,0 1,0-1,0 1,0 0,0 0,0 1,0-1,-1 0,1 1,-1 0,1-1,-1 1,0 0,1 1,-1-1,0 0,0 0,-1 1,1-1,0 1,-1 0,1-1,-1 1,0 0,0 0,0 0,-1 0,1 0,-1 0,1 0,-1 2,1 111,-9-78,-2 1,-1-2,-2 1,-1-2,-3 0,0-1,-2 0,-2-2,-1 0,-2-2,-1 0,-1-2,-18 15,-115 79,133-107,-118 72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29:41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1074 782,'-28'-60,"19"33,2 0,1-1,-1-27,0 0,-18-163,15 154,3 58,2 20,-2 182,8 771,5-726,26 105,-3-218,-5-64</inkml:trace>
  <inkml:trace contextRef="#ctx0" brushRef="#br0" timeOffset="324.128">561 529,'-94'-61,"-69"-19,-34-14,186 88,1 0,-1-1,1 0,1-1,0 0,0 0,1 0,-4-6,9 11,1 0,0-1,0 1,0 0,1-1,-1 1,1 0,0-1,0 1,1-1,-1 0,1 1,0-1,0 1,1-1,-1 0,1 1,0-1,0 1,1 0,-1-1,1 1,0 0,0-1,0 1,3-2,5-4,1 1,1 0,0 0,0 1,0 1,1-1,1 2,-1-1,1 2,0-1,1 1,-1 1,12-2,51-9,2 3,-1 2,2 4,-1 1,44 5,-67 0,0 3,0 1,-1 2,0 2,-1 2,0 1,43 16,-68-18,-1 1,0 1,-2 0,1 2,-2 0,0 2,-2 0,0 1,-1 1,-1 0,-1 1,-2 1,0 0,9 17,-16-20,-1 1,-1 0,-1 0,-1 1,-2 0,0 0,-1 0,-2 0,0 1,-2-1,0 1,-4 10,-2 3,-2 1,-2-1,-1 0,-3-1,-1 0,-16 22,-18 21,-3-2,-5-2,-4-2,-40 34,61-67,-3-1,-1-1,-36 19,-66 40</inkml:trace>
  <inkml:trace contextRef="#ctx0" brushRef="#br0" timeOffset="805.434">1924 1529,'-18'-8,"13"6,1 0,-1-1,1 1,-1-1,1 1,0-1,0 0,1 0,-1 0,1-1,0 1,-2-3,5 6,0 0,-1 0,1 0,0 1,0-1,0 0,-1 0,1 1,0-1,-1 0,1 0,0 0,-1 0,1 1,0-1,-1 0,1 0,0 0,-1 0,1 0,-1 0,1 0,0 0,-1 0,1 0,0 0,-1 0,1 0,-1 0,1 0,0 0,-1 0,1 0,0 0,-1-1,1 1,0 0,-1 0,1 0,0 0,-1-1,1 1,0 0,0 0,-1 0,1-1,0 1,0 0,0 0,-1-1,1 1,0 0,0-1,0 1,0 0,0 0,0-1,0 1,0 0,0-1,0 1,0 0,0-1,0 1,0 0,0 0,-18 125,14-70,-5 110,9-152</inkml:trace>
  <inkml:trace contextRef="#ctx0" brushRef="#br0" timeOffset="1133.93">2100 862,'-4'-2,"-1"-1,0 1,0-1,0 1,0 1,0-1,-1 1,1-1,-1 1,1 0,-1 0,1 1,-1 0,0-1,1 2,-1-1,0 0,1 1,-1 0,1 0,-1 0,1 0,0 1,-1 0,1-1,0 2,0-1,1 0,-1 1,1 0,-1-1,1 1,0 1,-3 2,-1 3,0-1,1 1,0 1,1-1,0 1,1 0,1 0,-1 0,2 0,0 1,1-1,0 1,1 0,0-1,2 1,0 3,-1-9,1 1,1-1,-1 0,1 0,0 0,1 0,0 0,0 0,0-1,0 1,1-1,0 0,0 1,1-2,-1 1,1 0,0-1,1 1,-1-1,1 0,0 0,0-1,0 0,0 1,0-1,1-1,-1 1,6 0,4-2,0 1,0-2,0 0,0 0,0-2,0 1,-1-1,1-1,-1 0,0-1,-1 0,1-1,-1 0,-1-1,1 0,-2-1,1 0,-1 0,-1-1,0 0,-1-1,0 0,5-7,-11 14,-1 0,1 0,-1-1,0 1,0-1,-1 0,1 0,-1 1,0-1,0 0,-1-1,0 1,1 0,-2 0,1 0,-1-1,0 1,0 0,0-1,-1 1,0 0,0 0,0 0,-1-1,1 1,-1 0,-1 1,1-1,-1 0,1 0,-2 1,1-1,0 1,-1 0,0 0,0 0,-10-3,0 0,-1 1,0 0,0 1,-1 1,1 0,-1 1,0 0,0 0,0 2,0-1,-15 2,16-1,1 1,-1 0,1 0,0 1,0 1,0 0,0 0,1 1,-1 1,1-1,0 2,-2 1,7-3,1 1,-1 0,1 1,1-1,-1 1,1 0,1 1,-1-1,2 1,-1 0,1-1,0 2,0 1,-3 3,-39 73</inkml:trace>
  <inkml:trace contextRef="#ctx0" brushRef="#br0" timeOffset="1493.59">2246 1460,'-1'0,"0"-1,0 0,0 1,0-1,0 0,0 0,1 1,-1-1,0 0,0 0,1 0,-1 0,1 0,-1 0,1 0,0 0,-1 0,1 0,0 0,0 0,0 0,0 0,0 0,0 0,0-1,0 1,0-5,1 1,0-1,1 1,-1-1,1 1,0-1,1 1,0 0,0 0,0 0,1 0,0 0,0 1,0-1,1 1,0 0,0 0,0 0,1 0,0 1,0 0,0 0,0 0,0 0,1 1,0 0,-1 0,1 0,0 1,0 0,0 0,1 0,-1 1,0 0,0 0,0 0,1 1,-1-1,-1 1,0 0,0 0,-1 0,1 1,-1-1,1 1,-1 0,0 0,1 1,-1-1,-1 1,1 0,-1 0,1 0,-1 0,0 1,0-1,-1 1,1 0,-1 0,0 0,-1 0,3 5,2 4,-1 2,0-1,-2 0,0 1,-1 0,1 13,-1 13,-2-1,-3 1,-1 0,-3-1,-11 35,-3-8,-3-1,-23 42,37-94,10-20,322-515,-172 322,-122 171,-4 7</inkml:trace>
  <inkml:trace contextRef="#ctx0" brushRef="#br0" timeOffset="1900.091">3082 1495,'30'-23,"-12"6,-17 18,0 0,0-1,-1 1,1-1,0 1,-1 0,1 0,-1-1,1 1,-1 0,0 0,1-1,-1 1,0 0,0 0,0 0,0 0,0-1,0 1,0 0,0 0,0 0,0 0,0-1,-1 1,1 0,0 0,-1-1,1 2,-22 96,-10 81,34-68,-2-109,1 0,0 1,0-1,0 0,0 1,0-1,1 0,-1 0,1 0,0 0,0 0,0 0,0 0,0 0,1-1,-1 1,1-1,-1 1,1-1,0 0,-1 1,1-1,0-1,0 1,0 0,0 0,0-1,0 1,0-1,1 0,-1 0,0 0,0 0,0 0,0 0,2-1,13-2,0 0,0-2,0 1,-1-2,1 1,-2-2,1 0,-1 0,-1-2,0 1,0-1,-1-1,0 0,-1-1,5-5,0 2,-1 0,-1-1,0-1,-2 0,0 0,-1-1,-1 0,-1-1,-1 0,-2-1,0 1,-1-1,-1 0,-2-1,0 1,-2-1,0 1,-2-17,-2 29,0 0,-1 0,1 0,-2 0,1 0,-1 0,-1 1,1 0,-1-1,-1 1,0 1,0-1,0 1,-1-1,0 1,0 1,0-1,-1 1,0 0,0 1,0-1,-1 1,0 0,1 1,-1 0,-5-1,2 1,0 0,0 0,0 1,-1 0,1 1,0 0,-1 1,1-1,0 2,0 0,-1 0,2 0,-1 2,0-1,1 1,0 0,0 1,0-1,-8 7,11-7,1 1,0 0,1 0,-1 0,1 1,0 0,1 0,-5 6,-18 40,3 9</inkml:trace>
  <inkml:trace contextRef="#ctx0" brushRef="#br0" timeOffset="2167.533">4211 1023,'7'-22,"16"-84,-22 103,-1 1,1-1,-1 1,1-1,-1 0,0 1,-1-1,1 1,0-1,-1 1,0-1,0 1,0-1,0 1,0-1,-1 1,1 0,-1 0,0-1,1 1,-1 0,-1 0,1 0,0 1,-1-1,1 0,-1 1,0-1,1 1,-1 0,0-1,0 1,0 0,0 1,0-1,-1 0,1 1,0-1,-2 1,-3 2,-1 1,1 0,0 0,0 0,0 1,0 0,1 0,0 1,0-1,0 1,1 0,0 1,0-1,1 1,0 0,0 0,1 0,0 1,0-1,1 1,-2 4,-18 38,3 2,3-1,2 2,3-1,3 2,4-1,1 6,3-47,-25 371,17-296,-14 227,23-291</inkml:trace>
  <inkml:trace contextRef="#ctx0" brushRef="#br0" timeOffset="21726.16">3712 1150,'3'0,"7"0,11 0,11 0,10 0,11 0,3 0,-3 0,-2 0,-3 0,-4 0,-3 0,-3 0,-5 0,-4 0,-4 0,-6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2:03.1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456 1,'-1'0,"1"1,0-1,0 0,0 1,0-1,0 1,0-1,0 1,1-1,-1 1,0-1,0 0,0 1,0-1,0 1,1-1,-1 1,0-1,0 0,1 1,-1-1,0 0,1 1,-1-1,0 0,1 1,-1-1,1 0,-1 0,0 0,1 1,-1-1,1 0,-1 0,1 0,-1 0,0 0,1 0,-1 0,1 0,-1 0,1 0,-1 0,1 0,-1 0,1 0,-1 0,0 0,1 0,-1-1,1 1,-1 0,1 0,-1-1,0 1,1 0,-1 0,0-1,1 1,-1 0,0-1,1 1,7 205,-11-128,18 156,10-40,-16-21,-9-170,0-1,0 1,0-1,-1 0,1 1,0-1,-1 1,1-1,-1 1,1-1,-1 0,0 1,1-1,-1 0,0 0,0 0,0 1,0-1,0 0,0 0,-1 0,1-1,0 1,0 0,-1 0,1-1,0 1,-1-1,1 1,-1-1,1 1,-1-1,1 0,-1 0,1 0,-1 0,1 0,-1 0,1 0,-1 0,1 0,0-1,-1 1,1-1,-1 1,1-1,-1 0,-68-35,-173-138,194 138,-61-65,109 101,1-1,-1 1,1 0,0-1,-1 1,1-1,0 1,-1-1,1 0,0 1,-1-1,1 1,0-1,0 1,0-1,0 0,0 1,0-1,0 1,0-1,0 0,0 1,0-1,0 0,0 1,0-1,0 1,1-1,-1 1,0-1,0 0,1 1,-1-1,0 1,1-1,-1 1,1 0,-1-1,1 1,-1-1,1 1,-1 0,1-1,-1 1,1 0,-1-1,1 1,-1 0,1 0,0 0,-1 0,1-1,-1 1,1 0,0 0,-1 0,1 0,-1 0,1 1,0-1,-1 0,1 0,41 7,232 180,-28-14,-162-129,-82-43,0-1,0 1,0-1,0 0,0 1,0-1,0 0,0 0,0 0,0-1,0 1,0 0,0-1,0 1,0-1,0 0,-1 1,1-1,0 0,0 0,-1 0,1-1,0 1,-1 0,1-1,-1 1,0-1,1 1,-1-1,0 1,0-1,0 0,0 0,0 0,0 1,-1-1,1 0,-1 0,1 0,-1 0,0 0,1 0,-1-2,4-116,-6 105,1-1,1 1,1-1,0 1,1-1,0 1,1 0,1 0,1 0,4-12,17-21,3 1,1 1,2 1,2 2,1 2,31-27,-38 31,-19 20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4:11.7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75 37,'34'-36,"-33"36,-1 0,1 0,0 0,-1 0,1 0,0 0,0 0,-1 1,1-1,0 0,-1 0,1 1,-1-1,1 0,0 1,-1-1,1 1,-1-1,1 1,-1-1,1 1,-1-1,1 1,-1 0,0-1,1 1,-1-1,0 1,1 0,-1-1,0 1,0 0,0-1,0 1,0 0,0 0,1-1,-2 1,1 0,0-1,0 1,0 0,0 0,0-1,-1 1,1 0,0-1,0 1,-1 0,1 1,1 58,-3 1,-3-1,-2 0,-3 0,-5 11,-12 79,12-43,4 0,3 82,-11-66,16-117,1-9</inkml:trace>
  <inkml:trace contextRef="#ctx0" brushRef="#br0" timeOffset="1529.619">1111 134,'-2'-3,"0"-1,0 1,-1 0,1 0,-1-1,0 2,0-1,0 0,0 0,0 1,-1 0,1 0,-1 0,1 0,-1 0,0 1,0-1,0 1,0 0,0 0,0 1,0-1,0 1,0 0,0 0,0 0,-2 1,-41 1,0 2,1 2,0 2,0 2,1 2,0 2,1 2,1 2,1 2,-33 20,-24 7,44-23,1 3,1 2,1 2,-35 30,86-61,1 0,-1 0,1 0,-1 0,1 0,-1 1,1-1,-1 0,0 0,1 1,-1-1,1 0,0 1,-1-1,1 0,-1 1,1-1,0 1,-1-1,1 1,0-1,-1 1,1-1,0 1,-1-1,1 1,0-1,0 1,0-1,0 1,0 0,0-1,0 1,0-1,0 1,0 0,0-1,0 1,0-1,0 1,0-1,1 1,-1-1,0 1,0-1,1 1,-1-1,0 1,1-1,-1 1,0-1,1 1,-1-1,1 0,-1 1,1-1,39 8,-20-6,109 25,-2 7,-1 4,-2 6,33 21,38 15,-182-69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2:08.80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88 1,'27'5,"10"11,-76-12,34-4,0-1,0 1,0-1,0 1,0 1,0-1,0 1,0 0,1 0,-1 0,0 1,1-1,-1 1,1 0,-1 1,1-1,0 1,0 0,0 0,0 0,0 0,1 1,0-1,-2 3,5-6,0-1,0 1,0 0,0-1,0 1,0 0,0-1,1 1,-1-1,0 1,0 0,0 0,1-1,-1 1,0 0,0-1,0 1,1 0,-1 0,0-1,1 1,-1 0,0 0,1 0,-1-1,0 1,1 0,-1 0,0 0,1 0,-1 0,0 0,1 0,-1 0,0 0,1 0,-1 0,1 0,-1 0,0 0,1 0,-1 0,0 0,1 0,-1 1,0-1,1 0,-1 0,0 0,1 0,-1 1,0-1,0 0,1 0,-1 1,0-1,0 0,1 1,-1-1,0 0,0 1,0-1,0 0,0 1,1-1,-1 0,0 1,0-1,8-11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6.6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27 1,'2'0,"1"0,-1 0,1 0,-1 0,1 0,-1 0,1 1,-1-1,0 1,1 0,-1 0,0 0,1 0,-1 0,0 0,0 1,0-1,0 1,0-1,0 1,0 0,-1 0,1 0,-1 0,1 0,-1 0,0 0,0 0,0 1,0-1,0 0,0 1,0-1,-1 0,1 2,4 32,-2 1,-1-1,-2 1,-1-1,-2 1,-1-1,-2 0,-2 0,-2 2,3-4,-8 39,0-5,2 0,4 1,2 1,3 26,6-24,-2-73,0 1,0 0,0-1,0 1,0-1,1 1,-1 0,0-1,0 1,1 0,-1-1,0 1,0 0,1 0,-1-1,0 1,1 0,-1 0,0-1,1 1,-1 0,1 0,-1 0,0 0,1 0,-1-1,0 1,1 0,-1 0,1 0,-1 0,0 0,1 0,-1 0,1 0,-1 1,0-1,1 0,-1 0,1 0,-1 0,0 0,1 1,-1-1,0 0,1 0,-1 1,0-1,1 0,-1 1,2-4,19-29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7.9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89 29,'-2'-2,"0"1,1-1,-1 0,0 1,0-1,0 1,0 0,0-1,0 1,0 0,-1 0,1 0,0 1,-1-1,1 0,0 1,-1 0,1-1,-1 1,1 0,-1 0,1 1,-2-1,-4 0,-9-2,7 2,24-3,-3-1,-11 5,0-1,0 0,0 1,0-1,0 1,0-1,0 0,0 1,0-1,0 0,0 1,1-1,-1 0,0 1,0-1,0 0,0 1,1-1,-1 0,0 1,0-1,1 0,-1 0,0 1,1-1,-1 0,0 0,1 1,-1-1,0 0,1 0,-1 0,0 0,1 0,-1 0,1 0,-1 0,0 0,1 0,-1 0,1 0,-1 0,0 0,1 0,-1 0,0 0,1 0,-1 0,0 0,1-1,-1 1,0 0,1 0,-1 0,0-1,1 1,-3 3,0 0,0 0,0 0,0 0,1 1,0-1,-1 1,1-1,0 1,1-1,-1 1,1 0,-1-1,1 1,0-1,1 1,-1 0,1-1,-1 1,1 0,16-16,-8-5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0:08.37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1258 1018,'-43'-122,"34"-99,12 139,-2 5,-4-1,-2 0,-5 1,-12-48,21 117,-2 0,1 0,-1 0,0 0,-1 0,0 1,0-1,0 1,-1 0,0 0,-1 1,1 0,-1 0,0 0,-1 0,0 1,1 0,-2 1,1-1,0 1,-1 1,0-1,0 2,0-1,0 1,0 0,-1 0,1 1,0 0,-1 1,-7 0,-11 0,1 2,0 0,0 2,0 1,1 1,0 1,0 1,0 1,1 1,0 1,1 2,1 0,0 1,-9 9,-19 15,3 3,1 2,3 2,1 2,-18 28,27-34,1 2,2 1,3 2,1 0,2 2,3 1,1 0,3 2,2 0,3 1,1 0,3 1,2-1,2 2,3 6,2-47,-1 1,2 0,0-1,1 1,0-1,1 1,0-1,1 0,1-1,0 0,0 1,1-2,1 1,0-1,1 0,0-1,0 0,1 0,1-1,-1-1,1 1,1-2,0 0,9 5,40 9,1-2,0-3,1-3,0-2,1-3,1-3,51-3,44 2,-52-4,-1 5,-1 5,57 14,-154-23,-1 0,0 0,0 1,0 0,0 1,0-1,-1 1,1 1,-1 0,1 0,-1 0,-1 1,1 0,-1 0,1 0,-2 1,1 0,0 0,-1 1,-1 0,1 0,2 5,-4 12,0 0,-2 0,-1 0,-1 0,-1-1,-1 1,-1 0,-1-1,-2 0,0 0,-1-1,-1 1,-1-2,-1 0,-1 0,-1-1,0 0,-2-1,0 0,-24 35,-2-1,-2-3,-2-1,-32 26,5-10,-2-3,-3-3,-6-2,57-40,-1-1,-1-2,-1-1,0-1,-1-1,0-2,0-1,-1-1,0-1,0-2,-12-1,25-3,-4 3,0-2,0 0,0-2,0 0,0-1,0-2,0 0,1-1,0-1,0-1,0-1,1-1,-6-4,14 5,-1 0,1-1,1-1,0 0,0 0,1-1,0-1,1 1,0-2,1 1,0-1,1 0,1-1,0 0,-2-8,-13-86,8-15</inkml:trace>
  <inkml:trace contextRef="#ctx0" brushRef="#br0" timeOffset="1">2170 1734,'-22'-97,"-1"277,-22 126,-76 268,94-443,29-131,0 0,0 0,-1 0,1 0,0 0,0 0,0 0,0-1,-1 1,1-1,0 1,0-1,-1 0,1 1,-1-1,1 0,0 0,-1 0,0-1,1 1,-1 0,0 0,1-1,-1 1,0-1,0 1,0-1,0 1,0-1,-1 0,1 1,0-3,92-122,-59 74,3 2,1 2,3 1,1 2,3 2,1 2,17-9,-52 43,0 0,0 1,1 1,0 0,0 0,0 1,1 0,-1 1,1 1,0 0,-1 1,1 0,0 1,0 1,0-1,0 2,0 0,-1 1,1 0,-1 1,0 0,0 1,0 0,0 1,-1 0,0 1,0 0,-1 1,0 0,7 8,26 30,-1 2,-3 2,-2 2,-2 1,-3 2,3 10,42 68,-19-28,-56-104,-1 1,0-1,1 0,-1 1,1-1,0 0,-1 0,1 0,0 0,0-1,-1 1,1 0,0-1,0 1,0-1,0 0,0 1,0-1,0 0,0 0,0 0,0-1,-1 1,1 0,0-1,0 1,0-1,0 0,0 1,-1-1,1 0,0 0,-1 0,1-1,-1 1,1 0,-1 0,1-1,61-54,-34 17,0-1,-3-2,-1-1,-3-1,-1-1,-2 0,8-35,-7 20,-3-1,-3 0,-2-1,-3 0,-3-1,-2 1,-3-1,-4-13,-2 38,-2 0,-2 1,-1 0,-1 1,-3 0,0 1,-3 0,-1 2,-1 0,-2 1,-23-28,12 24,19 26</inkml:trace>
  <inkml:trace contextRef="#ctx0" brushRef="#br0" timeOffset="2">4736 2275,'7'-10,"0"0,-1-1,0 0,-1 0,0-1,-1 1,0-1,-1 0,0 0,-1-1,0 1,-1 0,0-1,-1 1,-1-1,0 1,0-1,-1 1,-4-11,1 12,-2-1,1 1,-1 0,-1 1,0-1,0 2,-1-1,0 1,-1 0,0 1,0 1,-1-1,0 1,-1 1,1 0,-1 1,0 0,0 1,-1 0,-8-1,3-2,0 2,0 0,0 0,0 2,-1 0,1 1,-1 1,1 1,-1 1,0 0,1 2,-1 0,1 1,0 0,0 2,0 0,1 1,0 1,1 0,-1 1,1 1,1 1,0 0,-7 7,-9 17,2 2,1 1,2 1,1 1,3 1,1 1,1 2,10-19,0 1,2 0,0 0,2 1,1 0,1 0,2 0,0 1,2-1,2 20,-1-38,1-1,-1 0,1-1,0 1,1 0,0-1,0 1,1-1,0 0,0 0,1 0,0-1,0 1,0-1,1 0,0-1,0 1,0-1,1-1,-1 1,1-1,0 0,1 0,-1-1,1 0,0-1,-1 1,1-2,0 1,5 0,12 1,-1-1,1-1,-1-1,1-1,-1-1,0-1,0-1,0-2,20-6,50-26,-1-4,-3-4,-1-3,-3-5,39-34,-66 48,-2-2,-2-3,46-49,-92 84,-1 0,0 0,0-1,-1 0,0-1,-1 0,0 0,-1 0,0 0,-1-1,-1 0,0 0,0 0,0-11,8 409,-6-310</inkml:trace>
  <inkml:trace contextRef="#ctx0" brushRef="#br0" timeOffset="3">5869 1314,'5'-65,"-4"65,0 0,0 0,0 0,0 0,0 0,0 0,0 1,0-1,0 0,-1 1,1-1,0 0,0 1,0-1,0 1,0-1,-1 1,1 0,0-1,0 1,-1 0,1 0,-1-1,1 1,0 0,-1 0,0 0,1 0,-1 0,1-1,-1 1,0 0,0 0,1 0,-1 0,0 0,0 0,0 0,0 0,0 0,0 0,7 33,0-1,-2 1,-2 0,-1 0,-1 0,-3 15,1-1,1 21,2 89,-7 0,-7 0,-9 11,-20 150,42 231,22-776,9-105,-11-193,-23 137,2 383,-1 0,1 0,0 0,0 0,0 0,1-1,-1 1,1 0,0 1,0-1,0 0,1 0,-1 0,1 1,0-1,0 1,0-1,1 1,-1 0,1 0,-1 0,1 0,0 0,0 1,1-1,-1 1,1 0,1-1,8-3,0 2,0-1,0 1,1 1,0 1,0 0,0 0,0 2,0 0,0 0,-1 1,1 1,0 0,0 1,-1 0,1 2,-1-1,0 1,0 1,-1 1,0-1,0 2,0 0,-1 0,0 1,-1 0,0 1,0 0,-1 1,-1 0,1 0,-2 1,0 0,0 1,-1-1,-1 1,0 0,0 0,-2 1,1 2,-6 194,-3-198,0-1,-1 0,0-1,-1 1,0-1,-1 0,0-1,0 0,-1 0,0-1,-1 0,1 0,-2-1,1 0,-1-1,-5 2,-1 3,-187 109,98-84,85-33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0:08.38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621 165,'24'-56,"-17"42,-5 12,0 0,0 0,0 1,-1-1,1-1,-1 1,1 0,-1 0,0 0,0-1,0 1,0-1,0 1,0-1,-1 1,1-1,-1 1,0-1,0 1,0-1,0 0,0 1,-1-1,1 1,-1-1,1 1,-1-1,0 1,0-1,0 1,0 0,-1-1,1 1,-1 0,1 0,-1 0,0 0,1 0,-1 1,-2-2,-1 3,0 0,1 1,-1 0,0 0,0 0,1 0,-1 1,1-1,-1 1,1 1,0-1,-1 0,1 1,0 0,1 0,-1 0,1 1,-2 1,-1 0,-30 33,1 3,3 0,1 2,2 2,2 1,2 0,2 2,2 1,2 1,3 0,-10 50,8-44,-46 159,9 3,-18 169,57-253,5 2,7 127,12-201,3 0,2-2,3 1,2-2,3-1,3 0,2-1,3-2,2-1,2-2,2 0,3-3,7 5,155 243,-149-197,-40-80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0:08.38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472 195,'1'-80,"-70"74,68 6,1 1,-1-1,1 0,-1 0,1 0,-1 0,0 0,1 0,-1 0,1-1,-1 1,1 0,-1 0,1 0,-1 0,1-1,-1 1,1 0,-1-1,1 1,-1 0,1-1,-1 1,1 0,0-1,-1 1,1-1,0 1,-1-1,1 1,0-1,-1 1,1-1,0 1,0-1,0 1,0-1,0 0,-1 1,1-1,0 1,0-1,0 1,1-1,-1 0,0 1,0-1,0 1,0-1,0 1,1-1,-1 1,0-1,0 1,1-1,-1 1,0-1,1 1,-1-1,1 1,-1 0,1-1,-1 1,0 0,1-1,-1 1,1 0,0 0,-1 0,1 0,-1 0,1 0,-1 0,1 1,-1-1,0 0,1 0,-1 0,1 1,-1-1,0 0,1 1,-1-1,0 0,1 1,-1-1,0 1,1-1,-1 0,0 1,0-1,0 1,1-1,-1 1,0-1,0 1,0-1,0 1,0-1,0 1,0-1,0 0,0 1,0-1,0 1,0-1,0 1,0-1,-1 1,1-1,0 1,0-1,-1 0,1 1,0-1,0 1,-1-1,1 0,0 1,-1-1,1 0,0 1,-1-1,1 0,-1 0,1 1,-1-1,1 0,0 0,-1 0,0 1,-43 26,3-40,41 14,-1 0,1 0,-1 0,1 0,-1-1,0 1,1 0,-1 0,0-1,0 1,0 0,1-1,-1 1,0-1,0 1,0-1,0 0,0 1,0-1,0 0,0 0,0 1,0-1,0 0,0 0,0 0,0 0,0-1,0 1,0 0,0 0,0-1,0 1,0 0,0-1,0 1,0-1,0 1,0-1,0 1,1-1,-1 0,0 1,0-1,1 0,-1 0,1 0,-1 1,0-1,1 0,0 0,-1 0,1 0,-1 0,1 0,0 0,0 0,0 0,0 0,1 1,0 0,0 0,0 0,0 0,0 0,0 1,0-1,1 0,-1 1,0-1,0 1,0-1,0 1,-1 0,1-1,0 1,0 0,0 0,0 0,-1-1,1 1,0 0,-1 0,1 0,-1 0,1 0,-1 0,1 0,-1 1,0-1,1 0,-1 0,0 0,0 0,0 0,0 0,0 1,0-1,0 0,-1-2,1 0,-1-1,1 1,-1 0,0 0,0-1,1 1,-1 0,0 0,0 0,0 0,0 0,0 0,0 0,0 0,-1 1,1-1,0 0,0 1,-1-1,1 1,0-1,-1 1,1-1,-1 1,1 0,0 0,-1 0,1 0,-1 0,1 0,0 0,-1 0,1 1,-1-1,1 0,0 1,-1 0,1-1,0 1,0-1,-1 1,1 0,0 0,0 0,0 0,0 0,0 0,0 0,0 0,0 0,1 0,-1 1,0-1,1 0,-1 0,1 1,-1-1,1 1,0-1,-1 0,1 2,0-6,1 1,-1-1,1 0,0 1,-1-1,1 1,1-1,-1 1,0 0,0-1,1 1,-1 0,1 0,0 0,0 0,0 0,0 0,0 1,0-1,0 1,0-1,1 1,-1 0,1 0,-1 0,1 0,-1 0,1 1,-1-1,1 1,0 0,-1-1,1 1,0 0,-1 1,1-1,0 0,-1 1,1-1,-1 1,1 0,-1 0,1 0,-1 0,1 1,-1-1,0 1,0-1,0 1,0 0,0-1,0 1,0 0,-1 0,2 3,3 86,-6-88,-1-1,1 1,-1-1,0 0,1 1,-1-1,0 0,0 0,-1 1,1-1,0 0,-1 0,1 0,-1-1,0 1,0 0,0 0,0-1,0 0,0 1,0-1,0 0,0 0,0 0,-1 0,1 0,-1 0,1-1,0 0,-1 1,1-1,-1 0,1 0,-1 0,-1 0,1-3,0 1,-1-1,1 0,1 0,-1 0,0-1,1 1,0 0,0-1,0 0,0 1,0-1,1 0,-1 0,1 0,0 0,1 0,-1 0,1-1,-1 1,1 0,1 0,-1 0,0 0,1 0,0 0,0 0,0 0,2-4,-3 6,0 0,1 0,-1 0,1 0,-1 0,1 1,0-1,0 0,0 0,0 0,0 1,0-1,0 1,0-1,1 1,-1-1,1 1,-1 0,1-1,0 1,-1 0,1 0,0 0,0 1,-1-1,1 0,0 1,0-1,0 1,0-1,0 1,0 0,0 0,0 0,0 0,0 0,0 0,0 1,0-1,0 1,0-1,0 1,-1 0,1 0,0 0,0 0,-1 0,1 0,0 0,-1 1,1-1,-1 0,0 1,1-1,-1 1,0 0,0-1,0 1,0 0,0 0,0 1,-2-4,1 0,-1 0,0 0,0 1,0-1,0 0,0 0,1 1,-1-1,-1 0,1 1,0-1,0 1,0 0,0-1,0 1,0 0,0-1,-1 1,1 0,0 0,0 0,0 0,-1 0,1 0,0 1,0-1,0 0,0 0,0 1,-1-1,1 1,0-1,0 1,0 0,0-1,0 1,0 0,1 0,-1-1,0 1,0 0,0 0,1 0,-1 0,1 0,-1 0,0 0,1 0,0 0,-1 1,1 0,1-8,0 0,0 0,1 0,0 1,0-1,0 0,1 1,0 0,0-1,0 1,1 0,-1 1,1-1,1 1,-1 0,0 0,1 0,0 0,0 1,0 0,0 0,1 0,-1 1,5-2,-9 4,1-1,-1 1,1 0,-1 0,1 0,-1 1,1-1,-1 0,1 0,-1 1,0-1,1 1,-1-1,0 1,1 0,-1-1,0 1,0 0,1 0,-1 0,0 0,0 0,0 0,0 0,0 0,-1 1,1-1,0 0,0 0,-1 1,1-1,-1 1,1-1,-1 0,0 1,1-1,-1 1,0-1,0 1,0-1,0 1,0 0,-8 65,7-62,0 0,-1 0,0 0,0 0,-1 0,1 0,-1-1,0 1,0-1,-1 0,1 0,-1 0,0 0,0 0,0-1,0 0,-1 0,1 0,-1 0,0-1,0 0,0 0,0 0,0-1,-1 1,1-1,0 0,-1-1,1 1,0-1,-5-1,7-1,0-1,0 0,0 0,0-1,1 1,-1-1,1 1,0-1,0 0,0 0,0 0,1 0,-1 0,1 0,0 0,1 0,-1 0,1-1,-1 1,1 0,1 0,-1-1,1 1,-1 0,1 0,0 0,1-1,-1 1,1 0,-1 1,1-1,1 0,-1 0,0 1,1 0,1-2,-3 5,0 1,0-1,0 0,0 1,0 0,0-1,0 1,-1-1,1 1,0 0,0 0,0-1,-1 1,1 0,0 0,-1 0,1 0,-1 0,1 0,-1 0,0 0,1 0,-1 0,0 0,0 0,0 0,0 0,1 0,-1 0,-1 0,1 1,0-1,0 0,0 0,-1 0,1 0,0 0,-1 0,1 0,-1 0,1 0,-1 0,1-1,-1 1,0 0,0 0,0 0,0 2,0-1,0 1,0-1,0 0,-1 1,1-1,-1 0,1 0,-1 0,0 0,0 0,0-1,0 1,0 0,0-1,-1 0,1 1,0-1,-1 0,1 0,-1 0,1-1,-1 1,1-1,-1 1,0-1,1 0,-1 0,1 0,-1 0,2-2,0-1,0 1,1-1,-1 1,1-1,0 0,0 1,0-1,0 1,0-1,0 0,1 1,-1-1,1 1,0-1,-1 1,1-1,1 1,-1 0,0-1,0 1,1 0,-1 0,1 0,0 0,0 0,0 0,0 1,0-1,1-1,0 0,1 0,-1 0,1 0,0 0,-1 1,1 0,1 0,-1 0,0 1,0-1,1 1,-1 0,1 0,-1 0,1 1,-1-1,1 1,-1 0,1 1,-1-1,1 1,-1 0,1 0,-1 0,2 1,-5-1,0 0,0 0,-1 0,1 0,0 0,0 0,-1 0,1 0,-1 0,1 1,-1-1,1 0,-1 0,0 0,1 1,-1-1,0 0,0 0,0 1,0-1,0 0,0 1,0-1,-1 0,1 0,0 0,-1 1,1-1,-1 0,1 0,-1 0,0 0,1 0,-1 0,0 0,0 0,0 0,0 0,0 0,0 0,0-1,0 1,0 0,0-1,-1 1,-51 31,51-31,-1-1,1 1,-1-1,1 0,-1 1,1-1,0 0,-1 0,1-1,-1 1,1-1,-1 1,1-1,0 0,-1 1,1-1,0 0,0-1,-1 1,1 0,0-1,0 1,1-1,-1 1,0-1,0 0,1 0,-1 0,1 0,0 0,-1 0,1 0,0-1,0 1,1 0,-1-1,0 1,1 0,-1-1,1 1,0-1,0 1,0-1,0 1,0-1,0 1,1 0,-1-1,1 1,0-1,0 1,0 0,0 0,0-1,0 1,1 0,0-2,1-1,-1 1,1-1,0 1,0-1,1 1,-1 0,1 0,0 0,0 1,0-1,0 1,1 0,-1 0,1 1,0-1,-1 1,1 0,1 0,-1 1,0 0,0-1,0 2,1-1,-1 1,0-1,1 2,-1-1,1 0,-1 1,0 0,0 0,1 1,-1 0,0 0,0 5,0 0,-1 0,0 1,0 0,0 0,-1 0,0 0,-1 0,0 1,0-1,-1 1,0-1,-1 1,1 0,-2 0,1-1,-1 1,0-1,-1 2,1 10,0 6,1-13,0-1,-1 1,0-1,-1 1,0-1,-1 0,-1 1,0-2,0 1,-3 3,-11 15,-2 0,-1-2,-2-1,0 0,-2-2,-1-1,0-1,-2-1,-23 13,-69 41,104-71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0:08.38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265 1043,'27'-88,"45"-98,-51 143,-16 74,-17 52,-4 0,-3-1,-3-2,-4 0,-4-1,-13 21,17-35,-98 263,63-191,62-137,-1-1,0 1,0-1,1 1,-1-1,0 1,0 0,0-1,0 1,0-1,1 1,-1-1,0 1,0-1,0 1,0-1,0 1,0-1,-1 1,1 0,0-1,0 1,0-1,0 1,0-1,-1 1,1-1,0 1,0 0,-1-1,1 1,0 0,-1-1,1 1,0 0,-1-1,1 1,0 0,-1 0,1-1,-1 1,1 0,-1 0,1 0,-1-1,1 1,0 0,-1 0,1 0,-1 0,1 0,-1 0,1 0,-1 0,0 0,83-195,47-57,130-186,-33 53,-157 218,-39 95,-29 72,1 0,0 0,0 1,-1-1,1 0,0 1,0-1,-1 1,1 0,-1 0,1-1,0 1,-1 0,0 0,1 0,-1 1,0-1,1 0,-1 0,0 1,0-1,0 1,0-1,0 1,0-1,-1 1,1 0,0-1,-1 1,1 0,-1-1,0 1,0 0,1 0,-1-1,0 3,0-2,15 54,-3 1,-2 1,-3 0,-2 0,-3 52,5 53,55 443,12-307,-48-127,-22-151,2-5</inkml:trace>
  <inkml:trace contextRef="#ctx0" brushRef="#br0" timeOffset="1">92 1314,'0'-2,"0"0,0 1,0-1,1 0,-1 1,0-1,1 0,-1 0,1 1,-1-1,1 1,0-1,-1 0,1 1,0-1,0 1,0 0,0-1,1 1,-1 0,0 0,1 0,-1-1,0 1,1 1,-1-1,1 0,0 0,-1 1,1-1,0 0,-1 1,1 0,0-1,-1 1,1 0,1 0,77 9,-45-2,3-7,0-2,-1-1,1-1,-1-3,0-1,0-1,-1-2,12-7,140-35,-37 45,-129 9</inkml:trace>
  <inkml:trace contextRef="#ctx0" brushRef="#br0" timeOffset="2">2214 205,'-2'-2,"1"0,-1 0,0 0,0 0,0 0,0 1,0-1,0 1,-1-1,1 1,0 0,-1 0,1 0,-1 0,1 0,-1 1,0-1,1 1,-1 0,0-1,1 1,-1 0,1 1,-3-1,-6-1,-141-24,-270 26,418-2,-1 0,1 1,-1 0,0 0,1 0,-1 0,1 1,0-1,-1 1,1 0,-1 1,1-1,0 1,0 0,0 0,0 0,0 0,0 1,1 0,-1 0,1 0,-1 0,1 0,0 0,1 1,-1 0,1-1,-1 1,1 0,0 0,0 1,1-1,-2 3,3 16,0 0,1 0,1 0,1 0,1 0,1-1,6 16,3 18,25 207,-17-43,3 101,0-31,-26 41,2-328,-1-1,1 1,0 0,-1-1,1 1,0-1,1 0,-1 1,0-1,1 0,-1 0,1 0,0 0,-1 0,1 0,0 0,0-1,0 1,1 0,-1-1,0 0,1 0,-1 0,0 0,1 0,-1 0,1 0,0-1,-1 1,1-1,-1 0,1 0,0 0,-1 0,1 0,0-1,0 1,101-21,-103 21,249-74,-230 69</inkml:trace>
  <inkml:trace contextRef="#ctx0" brushRef="#br0" timeOffset="3">2658 475,'-54'-55,"52"57,0 0,0 1,0-1,1 0,-1 1,1 0,-1-1,1 1,0 0,0-1,0 1,0 0,1 0,-1 0,1 0,0 0,0 0,0 0,0 0,0 0,1 1,-1-2,19 317,-15 159,-30-145,27-313</inkml:trace>
  <inkml:trace contextRef="#ctx0" brushRef="#br0" timeOffset="4">3200 673,'41'-13,"-41"13,1 1,0 0,-1-1,1 1,-1-1,1 1,-1 0,1 0,-1-1,1 1,-1 0,0 0,1 0,-1-1,0 1,0 0,1 0,-1 0,0 0,0 0,0-1,0 1,0 0,0 0,0 0,-1 0,1 0,0-1,0 1,-1 0,1 0,-1 0,1-1,0 1,-1 0,0 0,1-1,-1 1,1 0,-1-1,0 1,1-1,-1 1,0-1,1 1,-1-1,0 0,0 1,-157 117,-263 182,334-242,87-56,0-1,1 0,-1 0,1 0,-1 0,1 0,-1 0,1 0,-1 0,1 0,0 0,0 0,0 0,-1 0,1 0,0-1,0 1,0 0,0-1,0 1,0 0,0-1,1 1,-1-1,0 0,0 1,0-1,0 0,1 0,-1 0,0 0,0 0,0 0,0 0,1 0,-1 0,0-1,0 1,1-1,7 4,56 20,-2 4,-1 2,-1 3,-2 2,-1 3,-2 3,10 11,50 25,-101-68,0-2</inkml:trace>
  <inkml:trace contextRef="#ctx0" brushRef="#br0" timeOffset="5">3694 57,'-14'-25,"15"25,0 0,-1 0,1 0,0 0,-1 1,1-1,-1 0,1 0,0 0,-1 0,1 0,0-1,-1 1,1 0,-1 0,1 0,0 0,-1-1,1 1,-1 0,1-1,-1 1,1 0,-1-1,1 1,-1-1,1 1,-1-1,1 1,-1-1,0 1,1-1,-1 1,0-1,1 0,-1 1,0-1,0 1,0-1,0 0,0 1,1-1,-1 1,0-1,0 0,-1 1,1-1,0 0,0 1,0-1,0 0,0 1,-1-1,1 1,0-1,0 1,-1-1,1 0,-1 1,1-1,0 1,-1 0,1-1,-1 1,1-1,341 2,-318-2,-20 0,1 0,-1 0,0 0,1 1,-1-1,1 1,-1 0,0 0,1 0,-1 0,1 1,-1-1,1 1,-1 0,0 0,0 0,1 0,-1 1,0 0,0-1,0 1,0 0,-1 0,1 0,-1 1,1-1,-1 1,0-1,1 1,-1 0,-1 0,1 0,0 0,-1 0,1 0,-1 0,1 3,-24 141,2-69,10 13,5 1,3-1,5 24,0 29,-3 876,0-1018,1 0,-1 1,0-1,1 1,-1-1,0 1,-1-1,1 1,0-1,-1 0,1 1,-1-1,0 0,0 1,0-1,0 0,0 0,0 0,-1 0,1 0,-1 0,0 0,1 0,-1-1,0 1,0-1,0 1,0-1,0 0,0 1,0-1,-1 0,1 0,0-1,-1 1,1-1,0 1,-1-1,1 1,-2-1,-253-25,47 23,188 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0:08.39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565 76,'100'-56,"-98"57,0 0,0 0,-1 1,1-1,0 0,-1 0,1 1,0-1,-1 1,0 0,1-1,-1 1,0 0,0 0,0 0,0 0,0 0,-1 0,1 0,0 0,-1 0,0 0,1 0,-1 0,0 0,0 1,0-1,0 0,-1 0,1 0,0 0,-1 0,0 1,-2 19,-1-1,-2 1,0-1,-1 1,-1-2,-1 1,-1-1,0-1,-2 0,-3 4,-16 30,-198 344,150-260,-87 183,75-93,87-211</inkml:trace>
  <inkml:trace contextRef="#ctx0" brushRef="#br0" timeOffset="1">739 3,'-2'-1,"0"1,0-1,0 1,-1 0,1 0,0 0,0 0,0 0,0 0,0 0,0 1,0-1,0 1,0 0,0-1,0 1,0 0,1 0,-1 0,0 0,0 1,1-1,-1 0,1 1,-1-1,1 1,0-1,-1 1,1 0,0 0,0-1,0 1,1 0,-1 0,0 0,1 0,-1 0,1 0,-1 0,1 0,0 0,0 0,0 1,0-1,0 0,1 2,34 208,50 167,-16-136,-63-224,-1 0,-2 0,1 0,-2 1,-1 0,0-1,-2 13,9 96,-3-104,0-3</inkml:trace>
  <inkml:trace contextRef="#ctx0" brushRef="#br0" timeOffset="2">443 990,'0'-7,"-1"0,0 1,0 0,0-1,-1 1,0 0,0-1,0 1,-1 0,0 1,0-1,-1 0,1 1,-1 0,0 0,-1 0,1 0,-1 1,0-1,0 1,0 0,-1 1,0 0,1-1,-1 2,0-1,-6-1,13 4,0 1,1-1,-1 0,0 0,1 1,-1-1,0 0,1 0,-1 0,0 0,1-1,-1 1,0 0,0 0,1-1,-1 1,0-1,0 1,0-1,1 0,-1 1,0-1,0 0,0 0,0 0,0 0,0 0,-1 0,1 0,0 0,0 0,-1 0,1 0,0-1,-1 1,0 0,1 0,-1-1,0 1,1 0,-1 0,0-1,0 1,0 0,0-1,0 1,0 0,-1-1,1 1,0 0,-1 0,1-1,-1 1,1 0,-1 0,0 0,1 0,-1-1,0 1,0 0,0 0,0 0,0 1,0-1,0 0,0 0,0 1,0-1,356-10,-199-20,-115 24,-22 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0:08.39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196 214,'-4'0,"1"-1,0 1,0-1,0 1,0-1,0 0,-1 0,1-1,1 1,-1 0,0-1,0 0,1 0,-1 0,0 0,1 0,0 0,0 0,0-1,0 1,0-1,0 0,0 0,1 0,-1 1,1-1,0-1,-1 2,-1 1,1-1,-1 1,1-1,-1 1,1 0,-1 0,0 0,0 1,1-1,-1 1,0-1,0 1,0 0,0 0,1 0,-1 0,0 1,0-1,0 1,1 0,-1-1,0 1,0 1,1-1,-1 0,1 1,-1-1,1 1,0 0,0-1,0 1,0 0,-2 2,6-7,-1 1,1-1,-1 1,1-1,0 1,0-1,0 1,1 0,-1 0,0 0,1 0,0 0,-1 1,1-1,0 1,0 0,-1 0,1 0,0 0,0 0,0 0,1 1,-1 0,0-1,0 1,0 0,-3 0,0 0,-1 0,1 0,0 0,-1-1,1 1,-1 0,1 0,0 0,-1 0,1 0,-1 0,1 0,0 0,-1 0,1 0,-1 0,1 0,0 0,-1 1,1-1,-1 0,1 0,0 0,-1 1,1-1,0 0,-1 0,1 1,0-1,-1 0,1 0,0 1,0-1,0 0,-1 1,1-1,0 1,0-1,0 0,0 1,-1-1,1 0,0 1,0-1,0 1,0-1,0 0,0 1,0-1,0 1,0-1,0 0,0 1,1-1,-1 1,0-1,0 1,-35-16,33 15,-1 0,1 0,0-1,0 1,-1 0,1-1,0 1,0-1,0 0,0 0,-1 0,1 0,1 0,-1 0,0-1,0 1,0-1,1 1,-1-1,1 1,-1-1,1 0,-1 0,1 0,0 0,0 0,0 0,0 0,1 0,-1 0,0-1,1 1,0 0,-1 0,1-1,0 1,0 0,0 0,0-1,1 1,-1 0,1 0,-1-1,1 1,0 0,1-2,30-39,-19 32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0:08.39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543 551,'-1'-4,"0"1,-1 0,0-1,0 1,0 0,0 0,0 0,0 0,-1 0,0 1,1-1,-1 1,0 0,0-1,0 1,-1 1,1-1,0 0,-1 1,1 0,-1 0,1 0,-1 0,0 0,1 1,-1-1,0 1,0 0,1 0,-5 1,-18-5,-226-11,179 16,69-1,0 0,0 1,0-1,0 1,0 0,0 0,0 0,0 0,1 1,-1-1,0 1,1 0,-1 0,1 1,0-1,0 1,0-1,0 1,0 0,0 0,1 0,-1 1,1-1,0 1,0-1,0 1,1 0,-1-1,1 1,0 0,0 0,0 0,1 0,-1 0,1 0,0 2,-1 5,1 0,0-1,1 1,0 0,0 0,1-1,0 1,1-1,1 0,-1 1,2-2,-1 1,2 0,42 186,-34-133,-2-1,-3 1,-3 1,-3 14,22 92,0 23,-1 86,-25 163,-23-295,18-124,5-21,0-1,-1 0,1 1,0-1,0 1,0-1,1 1,-1 0,0-1,0 1,1 0,-1-1,1 1,0 0,-1 0,1 0,0-1,0 1,0 0,0 0,1 0,-1-1,0 1,1 0,-1 0,1-1,0 1,-1 0,1-1,0 1,0-1,0 1,0-1,0 1,1-1,-1 0,0 0,1 1,-1-1,0 0,1 0,0 0,-1-1,1 1,-1 0,1-1,0 1,0-1,-1 1,1-1,0 0,0 1,0-1,0 0,168-43,96-21,-248 58</inkml:trace>
  <inkml:trace contextRef="#ctx0" brushRef="#br0" timeOffset="1">987 1538,'0'-19,"-1"11,0 0,1-1,0 1,0-1,1 1,0-1,1 1,0 0,0 0,1 0,0 0,0 0,1 0,-1 1,2 0,2-4,3 0,31-28,-40 38,0 1,0-1,1 1,-1 0,0 0,0 0,0 0,0 0,0 0,0 0,0 0,0 0,0 0,0 1,0-1,0 0,0 1,0-1,0 1,0-1,0 1,0-1,0 1,-1-1,1 1,0 0,0 0,-1 0,1-1,0 1,-1 0,1 0,-1 0,1 0,-1 0,1 0,-1 0,0 0,1 0,-1 0,0 0,0 0,0 0,0 0,0 0,0 0,0 0,0 0,-1 1,10 219,-12-142,3 101,0-159</inkml:trace>
  <inkml:trace contextRef="#ctx0" brushRef="#br0" timeOffset="2">1037 723,'18'122,"-17"-119,-1 0,1-1,0 1,0 0,0-1,0 1,1-1,-1 1,1-1,-1 0,1 1,0-1,0 0,0 0,0 0,0-1,0 1,0 0,1-1,-1 1,1-1,-1 0,1 0,0 0,-1 0,1 0,0-1,-1 1,1-1,0 0,0 0,0 0,-1 0,1 0,0 0,0-1,0 1,-1-1,1 0,0 0,-1 0,1 0,-1-1,1 1,1-2,-1 2,0 0,0-1,-1 1,1-1,0 0,-1 0,1 0,-1 0,0 0,1 0,-1-1,0 1,0-1,-1 0,1 1,-1-1,1 0,-1 0,0 0,0 0,0 0,0 0,-1 0,1 0,-1 0,0-1,0 1,0 0,0 0,0 0,-1 0,1-1,-1 1,0 0,0 0,0 0,-1 0,1 1,-1-1,1 0,-1 1,0-1,0 0,0 1,0 0,-1 0,1 0,-1 0,1 0,-1 0,0 0,0 1,-3-2,-1 0,0 1,1 0,-1 0,0 1,0 0,0 0,0 1,0-1,0 1,0 1,0 0,0 0,0 0,0 1,1 0,-1 0,0 1,1-1,0 1,-1 1,1-1,1 1,-1 0,0 1,1-1,0 1,0 0,0 1,1-1,0 1,0 0,0 0,1 0,0 0,0 1,0-1,1 1,0-1,0 5,1-10,1 0,-1-1,1 1,-1 0,1 0,0 0,-1 0,1 0,0 0,0 0,0 0,-1 0,1 0,0 0,1 0,-1 1,0-1,0 0,0 0,1 0,-1 0,0 0,1-1,-1 1,1 0,-1 0,1 0,-1 0,1 0,0-1,-1 1,1 0,0 0,0-1,0 1,-1-1,1 1,0 0,0-1,0 0,0 1,0-1,0 0,0 1,0-1,0 0,0 0,0 0,0 0,0 0,0 0,0 0,0 0,0 0,0-1,0 1,0 0,0-1,0 1,0 0,0-1,0 1,0-1,0 0,-1 1,1-1,0 0,0 1,-1-1,1 0,-1 1,-1 1,1-1,-1 1,1-1,-1 1,1-1,-1 0,0 1,1-1,-1 1,0-1,0 0,1 0,-1 1,0-1,1 0,-1 0,0 0,0 0,1 0,-1 0,0 0,0 0,0 0,1 0,-1-1,0 1,1 0,-1 0,0-1,1 1,-2-1,5 2,0-1,-1 1,1-1,-1 0,1 0,0 0,-1-1,1 1,-1 0,1-1,-1 0,1 1,-1-1,1 0,-1 0,0-1,1 1,-1 0,0-1,0 0,0 1,0-1,0 0,-1 0,1 0,0 0,-1 0,0 0,1 0,-1-1,0 1,0-1,0 1,0 0,-1-1,1-1,28-73,-32 63</inkml:trace>
  <inkml:trace contextRef="#ctx0" brushRef="#br0" timeOffset="3">1554 230,'-24'-31,"348"37,-280-15,-42 7,0 0,0 1,1-1,-1 1,0 0,1 0,0 0,-1 0,1 0,-1 0,1 1,0-1,0 1,-1 0,1 0,0 0,-1 0,1 0,0 1,0-1,-1 1,1 0,-1-1,1 1,0 1,-1-1,0 0,1 0,-1 1,0 0,0-1,0 1,0 0,0 0,0 0,0 0,-1 0,1 1,-1-1,1 0,-1 1,0-1,0 1,0-1,0 3,2 20,-2 1,-1-1,-1 1,-1-1,-1 0,-5 20,-7 76,13-37,-3-1,-5 0,-3 0,-6 11,5-43,1 1,4 0,1 1,0 48,-5 443,3-187,-23-216,22-109,4-22,0 1,-1-2,0 1,-1-1,0 0,0-1,-1 0,0 0,0-1,0-1,-1 1,0-2,-1 0,1 0,-1-1,0 0,0-1,-9 1,-180 7,180-12</inkml:trace>
  <inkml:trace contextRef="#ctx0" brushRef="#br0" timeOffset="4">2763 32,'-53'-31,"76"38,96 154,133 259,-108-63,-133-324,-3 1,-1 0,-1 0,-2 0,-1 1,-2-1,-1 1,-5 25,3 30,0-67,-2 0,0 1,-2-2,0 1,-2-1,-9 20,14-34,-151 268,-16-67,54-114,54-52,3-2,-2-3,-1-2,-2-4,-52 20,-24 7,125-53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3:00:08.40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355 100,'-9'0,"9"-1,-1 1,0-1,1 1,-1-1,0 1,1-1,-1 1,0-1,0 1,1 0,-1-1,0 1,0 0,0 0,0 0,1-1,-1 1,0 0,0 0,0 0,0 1,0-1,1 0,-1 0,0 0,0 1,0-1,1 0,-1 1,0-1,0 0,1 1,-1-1,0 1,1-1,-1 1,0 0,1-1,-1 1,1 0,-1-1,1 1,-1 0,1 0,0-1,-1 1,1 0,0 0,0 0,-1-1,1 1,0 0,0 0,0 0,0 0,0 0,0-1,0 1,1 0,-1 0,0 0,0 0,1-1,-1 1,0 0,1 0,-1-1,1 1,-1 0,0 0,1 0,-1 0,0 0,0-1,0 1,1 0,-1 0,0 0,1-1,-1 1,0 0,1 0,-1-1,1 1,0 0,-1-1,1 1,-1-1,1 1,0 0,-1-1,1 0,0 1,0-1,0 1,-1-1,1 0,0 0,0 1,0-1,0 0,-1 0,1 0,0 0,0 0,0 0,0 0,0 0,-1 0,1-1,0 1,0 0,0 0,-1-1,1 1,0-1,0 1,-1 0,1-1,0 0,-1 1,1-1,0 1,-1-1,1 0,-1 1,1-1,-1 0,1 0,-1 1,0-1,1 0,-1 0,0 0,0 1,1-1,-1 0,0 0,0 0,0 0,5-8,0 1,0-1,1 1,0 0,1 1,0-1,0 1,1 1,-1-1,1 1,1 1,-1-1,1 1,0 1,0 0,1 0,-1 1,1 0,-1 0,8 0,-14 3,0 0,0 0,0 1,0-1,0 1,0-1,0 1,0 0,0 0,0 1,0-1,-1 0,1 1,-1 0,1-1,-1 1,0 0,1 1,-1-1,0 0,0 0,-1 1,1-1,0 1,-1 0,1-1,-1 1,0 0,0 0,0 0,-1 0,1 0,-1 0,1 0,-1 2,1 111,-9-78,-2 1,-1-2,-2 1,-1-2,-3 0,0-1,-2 0,-2-2,-1 0,-2-2,-1 0,-1-2,-18 15,-115 79,133-107,-118 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16.04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124 49,'-1'403,"-48"-101,33-229,3 1,2 0,5 1,2 16,-19 92,22-173</inkml:trace>
  <inkml:trace contextRef="#ctx0" brushRef="#br0" timeOffset="1616.637">1185 0,'-43'58,"7"-24,-1 0,-1-3,-2-1,-1-2,-23 11,-219 156,113-82,-6-8,-33 8,178-94,32-19,-1-1,0 1,1 0,-1 0,1 0,-1 0,0 0,1 0,-1 0,1 0,-1 0,0 0,1 0,-1 0,1 0,-1 0,0 0,1 0,-1 0,1 0,-1 1,0-1,1 0,-1 0,0 0,1 1,-1-1,0 0,1 1,-1-1,0 0,0 1,1-1,-1 0,0 1,0-1,1 0,-1 1,0-1,0 1,0-1,0 0,0 1,0-1,0 1,0-1,0 0,0 1,0-1,0 1,0-1,0 1,0-1,0 0,0 1,-1-1,1 0,0 1,0-1,0 1,-1-1,1 0,0 1,0-1,-1 0,1 0,0 1,-1-1,271 0,-225-1,-1 3,1 1,-1 2,0 3,0 1,-1 2,-1 2,1 1,33 19,190 97,-250-122,-1-2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29:41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1074 782,'-28'-60,"19"33,2 0,1-1,-1-27,0 0,-18-163,15 154,3 58,2 20,-2 182,8 771,5-726,26 105,-3-218,-5-64</inkml:trace>
  <inkml:trace contextRef="#ctx0" brushRef="#br0" timeOffset="324.128">561 529,'-94'-61,"-69"-19,-34-14,186 88,1 0,-1-1,1 0,1-1,0 0,0 0,1 0,-4-6,9 11,1 0,0-1,0 1,0 0,1-1,-1 1,1 0,0-1,0 1,1-1,-1 0,1 1,0-1,0 1,1-1,-1 0,1 1,0-1,0 1,1 0,-1-1,1 1,0 0,0-1,0 1,3-2,5-4,1 1,1 0,0 0,0 1,0 1,1-1,1 2,-1-1,1 2,0-1,1 1,-1 1,12-2,51-9,2 3,-1 2,2 4,-1 1,44 5,-67 0,0 3,0 1,-1 2,0 2,-1 2,0 1,43 16,-68-18,-1 1,0 1,-2 0,1 2,-2 0,0 2,-2 0,0 1,-1 1,-1 0,-1 1,-2 1,0 0,9 17,-16-20,-1 1,-1 0,-1 0,-1 1,-2 0,0 0,-1 0,-2 0,0 1,-2-1,0 1,-4 10,-2 3,-2 1,-2-1,-1 0,-3-1,-1 0,-16 22,-18 21,-3-2,-5-2,-4-2,-40 34,61-67,-3-1,-1-1,-36 19,-66 40</inkml:trace>
  <inkml:trace contextRef="#ctx0" brushRef="#br0" timeOffset="805.434">1924 1529,'-18'-8,"13"6,1 0,-1-1,1 1,-1-1,1 1,0-1,0 0,1 0,-1 0,1-1,0 1,-2-3,5 6,0 0,-1 0,1 0,0 1,0-1,0 0,-1 0,1 1,0-1,-1 0,1 0,0 0,-1 0,1 1,0-1,-1 0,1 0,0 0,-1 0,1 0,-1 0,1 0,0 0,-1 0,1 0,0 0,-1 0,1 0,-1 0,1 0,0 0,-1 0,1 0,0 0,-1-1,1 1,0 0,-1 0,1 0,0 0,-1-1,1 1,0 0,0 0,-1 0,1-1,0 1,0 0,0 0,-1-1,1 1,0 0,0-1,0 1,0 0,0 0,0-1,0 1,0 0,0-1,0 1,0 0,0-1,0 1,0 0,0 0,-18 125,14-70,-5 110,9-152</inkml:trace>
  <inkml:trace contextRef="#ctx0" brushRef="#br0" timeOffset="1133.93">2100 862,'-4'-2,"-1"-1,0 1,0-1,0 1,0 1,0-1,-1 1,1-1,-1 1,1 0,-1 0,1 1,-1 0,0-1,1 2,-1-1,0 0,1 1,-1 0,1 0,-1 0,1 0,0 1,-1 0,1-1,0 2,0-1,1 0,-1 1,1 0,-1-1,1 1,0 1,-3 2,-1 3,0-1,1 1,0 1,1-1,0 1,1 0,1 0,-1 0,2 0,0 1,1-1,0 1,1 0,0-1,2 1,0 3,-1-9,1 1,1-1,-1 0,1 0,0 0,1 0,0 0,0 0,0-1,0 1,1-1,0 0,0 1,1-2,-1 1,1 0,0-1,1 1,-1-1,1 0,0 0,0-1,0 0,0 1,0-1,1-1,-1 1,6 0,4-2,0 1,0-2,0 0,0 0,0-2,0 1,-1-1,1-1,-1 0,0-1,-1 0,1-1,-1 0,-1-1,1 0,-2-1,1 0,-1 0,-1-1,0 0,-1-1,0 0,5-7,-11 14,-1 0,1 0,-1-1,0 1,0-1,-1 0,1 0,-1 1,0-1,0 0,-1-1,0 1,1 0,-2 0,1 0,-1-1,0 1,0 0,0-1,-1 1,0 0,0 0,0 0,-1-1,1 1,-1 0,-1 1,1-1,-1 0,1 0,-2 1,1-1,0 1,-1 0,0 0,0 0,-10-3,0 0,-1 1,0 0,0 1,-1 1,1 0,-1 1,0 0,0 0,0 2,0-1,-15 2,16-1,1 1,-1 0,1 0,0 1,0 1,0 0,0 0,1 1,-1 1,1-1,0 2,-2 1,7-3,1 1,-1 0,1 1,1-1,-1 1,1 0,1 1,-1-1,2 1,-1 0,1-1,0 2,0 1,-3 3,-39 73</inkml:trace>
  <inkml:trace contextRef="#ctx0" brushRef="#br0" timeOffset="1493.59">2246 1460,'-1'0,"0"-1,0 0,0 1,0-1,0 0,0 0,1 1,-1-1,0 0,0 0,1 0,-1 0,1 0,-1 0,1 0,0 0,-1 0,1 0,0 0,0 0,0 0,0 0,0 0,0 0,0-1,0 1,0-5,1 1,0-1,1 1,-1-1,1 1,0-1,1 1,0 0,0 0,0 0,1 0,0 0,0 1,0-1,1 1,0 0,0 0,0 0,1 0,0 1,0 0,0 0,0 0,0 0,1 1,0 0,-1 0,1 0,0 1,0 0,0 0,1 0,-1 1,0 0,0 0,0 0,1 1,-1-1,-1 1,0 0,0 0,-1 0,1 1,-1-1,1 1,-1 0,0 0,1 1,-1-1,-1 1,1 0,-1 0,1 0,-1 0,0 1,0-1,-1 1,1 0,-1 0,0 0,-1 0,3 5,2 4,-1 2,0-1,-2 0,0 1,-1 0,1 13,-1 13,-2-1,-3 1,-1 0,-3-1,-11 35,-3-8,-3-1,-23 42,37-94,10-20,322-515,-172 322,-122 171,-4 7</inkml:trace>
  <inkml:trace contextRef="#ctx0" brushRef="#br0" timeOffset="1900.091">3082 1495,'30'-23,"-12"6,-17 18,0 0,0-1,-1 1,1-1,0 1,-1 0,1 0,-1-1,1 1,-1 0,0 0,1-1,-1 1,0 0,0 0,0 0,0 0,0-1,0 1,0 0,0 0,0 0,0 0,0-1,-1 1,1 0,0 0,-1-1,1 2,-22 96,-10 81,34-68,-2-109,1 0,0 1,0-1,0 0,0 1,0-1,1 0,-1 0,1 0,0 0,0 0,0 0,0 0,0 0,1-1,-1 1,1-1,-1 1,1-1,0 0,-1 1,1-1,0-1,0 1,0 0,0 0,0-1,0 1,0-1,1 0,-1 0,0 0,0 0,0 0,0 0,2-1,13-2,0 0,0-2,0 1,-1-2,1 1,-2-2,1 0,-1 0,-1-2,0 1,0-1,-1-1,0 0,-1-1,5-5,0 2,-1 0,-1-1,0-1,-2 0,0 0,-1-1,-1 0,-1-1,-1 0,-2-1,0 1,-1-1,-1 0,-2-1,0 1,-2-1,0 1,-2-17,-2 29,0 0,-1 0,1 0,-2 0,1 0,-1 0,-1 1,1 0,-1-1,-1 1,0 1,0-1,0 1,-1-1,0 1,0 1,0-1,-1 1,0 0,0 1,0-1,-1 1,0 0,1 1,-1 0,-5-1,2 1,0 0,0 0,0 1,-1 0,1 1,0 0,-1 1,1-1,0 2,0 0,-1 0,2 0,-1 2,0-1,1 1,0 0,0 1,0-1,-8 7,11-7,1 1,0 0,1 0,-1 0,1 1,0 0,1 0,-5 6,-18 40,3 9</inkml:trace>
  <inkml:trace contextRef="#ctx0" brushRef="#br0" timeOffset="2167.533">4211 1023,'7'-22,"16"-84,-22 103,-1 1,1-1,-1 1,1-1,-1 0,0 1,-1-1,1 1,0-1,-1 1,0-1,0 1,0-1,0 1,0-1,-1 1,1 0,-1 0,0-1,1 1,-1 0,-1 0,1 0,0 1,-1-1,1 0,-1 1,0-1,1 1,-1 0,0-1,0 1,0 0,0 1,0-1,-1 0,1 1,0-1,-2 1,-3 2,-1 1,1 0,0 0,0 0,0 1,0 0,1 0,0 1,0-1,0 1,1 0,0 1,0-1,1 1,0 0,0 0,1 0,0 1,0-1,1 1,-2 4,-18 38,3 2,3-1,2 2,3-1,3 2,4-1,1 6,3-47,-25 371,17-296,-14 227,23-291</inkml:trace>
  <inkml:trace contextRef="#ctx0" brushRef="#br0" timeOffset="21726.16">3712 1150,'3'0,"7"0,11 0,11 0,10 0,11 0,3 0,-3 0,-2 0,-3 0,-4 0,-3 0,-3 0,-5 0,-4 0,-4 0,-6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2:03.1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456 1,'-1'0,"1"1,0-1,0 0,0 1,0-1,0 1,0-1,0 1,1-1,-1 1,0-1,0 0,0 1,0-1,0 1,1-1,-1 1,0-1,0 0,1 1,-1-1,0 0,1 1,-1-1,0 0,1 1,-1-1,1 0,-1 0,0 0,1 1,-1-1,1 0,-1 0,1 0,-1 0,0 0,1 0,-1 0,1 0,-1 0,1 0,-1 0,1 0,-1 0,1 0,-1 0,0 0,1 0,-1-1,1 1,-1 0,1 0,-1-1,0 1,1 0,-1 0,0-1,1 1,-1 0,0-1,1 1,7 205,-11-128,18 156,10-40,-16-21,-9-170,0-1,0 1,0-1,-1 0,1 1,0-1,-1 1,1-1,-1 1,1-1,-1 0,0 1,1-1,-1 0,0 0,0 0,0 1,0-1,0 0,0 0,-1 0,1-1,0 1,0 0,-1 0,1-1,0 1,-1-1,1 1,-1-1,1 1,-1-1,1 0,-1 0,1 0,-1 0,1 0,-1 0,1 0,-1 0,1 0,0-1,-1 1,1-1,-1 1,1-1,-1 0,-68-35,-173-138,194 138,-61-65,109 101,1-1,-1 1,1 0,0-1,-1 1,1-1,0 1,-1-1,1 0,0 1,-1-1,1 1,0-1,0 1,0-1,0 0,0 1,0-1,0 1,0-1,0 0,0 1,0-1,0 0,0 1,0-1,0 1,1-1,-1 1,0-1,0 0,1 1,-1-1,0 1,1-1,-1 1,1 0,-1-1,1 1,-1-1,1 1,-1 0,1-1,-1 1,1 0,-1-1,1 1,-1 0,1 0,0 0,-1 0,1-1,-1 1,1 0,0 0,-1 0,1 0,-1 0,1 1,0-1,-1 0,1 0,41 7,232 180,-28-14,-162-129,-82-43,0-1,0 1,0-1,0 0,0 1,0-1,0 0,0 0,0 0,0-1,0 1,0 0,0-1,0 1,0-1,0 0,-1 1,1-1,0 0,0 0,-1 0,1-1,0 1,-1 0,1-1,-1 1,0-1,1 1,-1-1,0 1,0-1,0 0,0 0,0 0,0 1,-1-1,1 0,-1 0,1 0,-1 0,0 0,1 0,-1-2,4-116,-6 105,1-1,1 1,1-1,0 1,1-1,0 1,1 0,1 0,1 0,4-12,17-21,3 1,1 1,2 1,2 2,1 2,31-27,-38 31,-19 20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4:11.7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75 37,'34'-36,"-33"36,-1 0,1 0,0 0,-1 0,1 0,0 0,0 0,-1 1,1-1,0 0,-1 0,1 1,-1-1,1 0,0 1,-1-1,1 1,-1-1,1 1,-1-1,1 1,-1-1,1 1,-1 0,0-1,1 1,-1-1,0 1,1 0,-1-1,0 1,0 0,0-1,0 1,0 0,0 0,1-1,-2 1,1 0,0-1,0 1,0 0,0 0,0-1,-1 1,1 0,0-1,0 1,-1 0,1 1,1 58,-3 1,-3-1,-2 0,-3 0,-5 11,-12 79,12-43,4 0,3 82,-11-66,16-117,1-9</inkml:trace>
  <inkml:trace contextRef="#ctx0" brushRef="#br0" timeOffset="1529.619">1111 134,'-2'-3,"0"-1,0 1,-1 0,1 0,-1-1,0 2,0-1,0 0,0 0,0 1,-1 0,1 0,-1 0,1 0,-1 0,0 1,0-1,0 1,0 0,0 0,0 1,0-1,0 1,0 0,0 0,0 0,-2 1,-41 1,0 2,1 2,0 2,0 2,1 2,0 2,1 2,1 2,1 2,-33 20,-24 7,44-23,1 3,1 2,1 2,-35 30,86-61,1 0,-1 0,1 0,-1 0,1 0,-1 1,1-1,-1 0,0 0,1 1,-1-1,1 0,0 1,-1-1,1 0,-1 1,1-1,0 1,-1-1,1 1,0-1,-1 1,1-1,0 1,-1-1,1 1,0-1,0 1,0-1,0 1,0 0,0-1,0 1,0-1,0 1,0 0,0-1,0 1,0-1,0 1,0-1,1 1,-1-1,0 1,0-1,1 1,-1-1,0 1,1-1,-1 1,0-1,1 1,-1-1,1 0,-1 1,1-1,39 8,-20-6,109 25,-2 7,-1 4,-2 6,33 21,38 15,-182-69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6.6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24 1,'2'0,"0"0,0 0,1 0,-1 0,0 0,0 0,1 1,-1-1,0 1,0 0,0 0,0 0,0 0,0 0,0 0,0 1,0-1,-1 1,1-1,0 1,-1 0,1 0,-1 0,1 0,-1 0,0 0,0 0,0 0,0 1,0-1,0 0,-1 1,1-1,-1 0,1 2,3 32,-1 1,-1-1,-2 1,-1-1,-1 1,-2-1,-2 0,0 0,-3 2,2-4,-6 39,-1-5,3 0,2 1,4 1,1 26,6-24,-2-73,0 1,0 0,0-1,0 1,0-1,0 1,1 0,-1-1,0 1,0 0,0-1,1 1,-1 0,0 0,0-1,1 1,-1 0,0 0,1-1,-1 1,0 0,1 0,-1 0,0 0,1 0,-1-1,0 1,1 0,-1 0,1 0,-1 0,0 0,1 0,-1 0,0 0,1 1,-1-1,0 0,1 0,-1 0,0 0,1 0,-1 1,0-1,1 0,-1 0,0 1,0-1,1 0,-1 1,2-4,17-29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7.9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79 29,'-1'-2,"-1"1,1-1,-1 0,0 1,1-1,-1 1,0 0,0-1,0 1,0 0,0 0,0 0,0 1,0-1,0 0,0 1,0 0,-1-1,1 1,0 0,0 0,0 1,-2-1,-3 0,-8-2,6 2,21-3,-2-1,-10 5,0-1,0 0,0 1,0-1,0 1,0-1,0 0,0 1,0-1,1 0,-1 1,0-1,0 0,0 1,0-1,0 0,1 1,-1-1,0 0,0 1,1-1,-1 0,0 0,0 1,1-1,-1 0,0 0,0 1,1-1,-1 0,0 0,1 0,-1 0,0 0,1 0,-1 0,0 0,1 0,-1 0,0 0,1 0,-1 0,0 0,1 0,-1 0,0 0,1 0,-1 0,0 0,1-1,-1 1,0 0,1 0,-1 0,0-1,1 1,-3 3,0 0,0 0,1 0,-1 0,1 1,0-1,0 1,0-1,0 1,0-1,1 1,-1 0,1-1,0 1,0-1,0 1,1 0,-1-1,1 1,0 0,13-16,-6-5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29:41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1074 782,'-28'-60,"19"33,2 0,1-1,-1-27,0 0,-18-163,15 154,3 58,2 20,-2 182,8 771,5-726,26 105,-3-218,-5-64</inkml:trace>
  <inkml:trace contextRef="#ctx0" brushRef="#br0" timeOffset="324.128">561 529,'-94'-61,"-69"-19,-34-14,186 88,1 0,-1-1,1 0,1-1,0 0,0 0,1 0,-4-6,9 11,1 0,0-1,0 1,0 0,1-1,-1 1,1 0,0-1,0 1,1-1,-1 0,1 1,0-1,0 1,1-1,-1 0,1 1,0-1,0 1,1 0,-1-1,1 1,0 0,0-1,0 1,3-2,5-4,1 1,1 0,0 0,0 1,0 1,1-1,1 2,-1-1,1 2,0-1,1 1,-1 1,12-2,51-9,2 3,-1 2,2 4,-1 1,44 5,-67 0,0 3,0 1,-1 2,0 2,-1 2,0 1,43 16,-68-18,-1 1,0 1,-2 0,1 2,-2 0,0 2,-2 0,0 1,-1 1,-1 0,-1 1,-2 1,0 0,9 17,-16-20,-1 1,-1 0,-1 0,-1 1,-2 0,0 0,-1 0,-2 0,0 1,-2-1,0 1,-4 10,-2 3,-2 1,-2-1,-1 0,-3-1,-1 0,-16 22,-18 21,-3-2,-5-2,-4-2,-40 34,61-67,-3-1,-1-1,-36 19,-66 40</inkml:trace>
  <inkml:trace contextRef="#ctx0" brushRef="#br0" timeOffset="805.434">1924 1529,'-18'-8,"13"6,1 0,-1-1,1 1,-1-1,1 1,0-1,0 0,1 0,-1 0,1-1,0 1,-2-3,5 6,0 0,-1 0,1 0,0 1,0-1,0 0,-1 0,1 1,0-1,-1 0,1 0,0 0,-1 0,1 1,0-1,-1 0,1 0,0 0,-1 0,1 0,-1 0,1 0,0 0,-1 0,1 0,0 0,-1 0,1 0,-1 0,1 0,0 0,-1 0,1 0,0 0,-1-1,1 1,0 0,-1 0,1 0,0 0,-1-1,1 1,0 0,0 0,-1 0,1-1,0 1,0 0,0 0,-1-1,1 1,0 0,0-1,0 1,0 0,0 0,0-1,0 1,0 0,0-1,0 1,0 0,0-1,0 1,0 0,0 0,-18 125,14-70,-5 110,9-152</inkml:trace>
  <inkml:trace contextRef="#ctx0" brushRef="#br0" timeOffset="1133.93">2100 862,'-4'-2,"-1"-1,0 1,0-1,0 1,0 1,0-1,-1 1,1-1,-1 1,1 0,-1 0,1 1,-1 0,0-1,1 2,-1-1,0 0,1 1,-1 0,1 0,-1 0,1 0,0 1,-1 0,1-1,0 2,0-1,1 0,-1 1,1 0,-1-1,1 1,0 1,-3 2,-1 3,0-1,1 1,0 1,1-1,0 1,1 0,1 0,-1 0,2 0,0 1,1-1,0 1,1 0,0-1,2 1,0 3,-1-9,1 1,1-1,-1 0,1 0,0 0,1 0,0 0,0 0,0-1,0 1,1-1,0 0,0 1,1-2,-1 1,1 0,0-1,1 1,-1-1,1 0,0 0,0-1,0 0,0 1,0-1,1-1,-1 1,6 0,4-2,0 1,0-2,0 0,0 0,0-2,0 1,-1-1,1-1,-1 0,0-1,-1 0,1-1,-1 0,-1-1,1 0,-2-1,1 0,-1 0,-1-1,0 0,-1-1,0 0,5-7,-11 14,-1 0,1 0,-1-1,0 1,0-1,-1 0,1 0,-1 1,0-1,0 0,-1-1,0 1,1 0,-2 0,1 0,-1-1,0 1,0 0,0-1,-1 1,0 0,0 0,0 0,-1-1,1 1,-1 0,-1 1,1-1,-1 0,1 0,-2 1,1-1,0 1,-1 0,0 0,0 0,-10-3,0 0,-1 1,0 0,0 1,-1 1,1 0,-1 1,0 0,0 0,0 2,0-1,-15 2,16-1,1 1,-1 0,1 0,0 1,0 1,0 0,0 0,1 1,-1 1,1-1,0 2,-2 1,7-3,1 1,-1 0,1 1,1-1,-1 1,1 0,1 1,-1-1,2 1,-1 0,1-1,0 2,0 1,-3 3,-39 73</inkml:trace>
  <inkml:trace contextRef="#ctx0" brushRef="#br0" timeOffset="1493.59">2246 1460,'-1'0,"0"-1,0 0,0 1,0-1,0 0,0 0,1 1,-1-1,0 0,0 0,1 0,-1 0,1 0,-1 0,1 0,0 0,-1 0,1 0,0 0,0 0,0 0,0 0,0 0,0 0,0-1,0 1,0-5,1 1,0-1,1 1,-1-1,1 1,0-1,1 1,0 0,0 0,0 0,1 0,0 0,0 1,0-1,1 1,0 0,0 0,0 0,1 0,0 1,0 0,0 0,0 0,0 0,1 1,0 0,-1 0,1 0,0 1,0 0,0 0,1 0,-1 1,0 0,0 0,0 0,1 1,-1-1,-1 1,0 0,0 0,-1 0,1 1,-1-1,1 1,-1 0,0 0,1 1,-1-1,-1 1,1 0,-1 0,1 0,-1 0,0 1,0-1,-1 1,1 0,-1 0,0 0,-1 0,3 5,2 4,-1 2,0-1,-2 0,0 1,-1 0,1 13,-1 13,-2-1,-3 1,-1 0,-3-1,-11 35,-3-8,-3-1,-23 42,37-94,10-20,322-515,-172 322,-122 171,-4 7</inkml:trace>
  <inkml:trace contextRef="#ctx0" brushRef="#br0" timeOffset="1900.091">3082 1495,'30'-23,"-12"6,-17 18,0 0,0-1,-1 1,1-1,0 1,-1 0,1 0,-1-1,1 1,-1 0,0 0,1-1,-1 1,0 0,0 0,0 0,0 0,0-1,0 1,0 0,0 0,0 0,0 0,0-1,-1 1,1 0,0 0,-1-1,1 2,-22 96,-10 81,34-68,-2-109,1 0,0 1,0-1,0 0,0 1,0-1,1 0,-1 0,1 0,0 0,0 0,0 0,0 0,0 0,1-1,-1 1,1-1,-1 1,1-1,0 0,-1 1,1-1,0-1,0 1,0 0,0 0,0-1,0 1,0-1,1 0,-1 0,0 0,0 0,0 0,0 0,2-1,13-2,0 0,0-2,0 1,-1-2,1 1,-2-2,1 0,-1 0,-1-2,0 1,0-1,-1-1,0 0,-1-1,5-5,0 2,-1 0,-1-1,0-1,-2 0,0 0,-1-1,-1 0,-1-1,-1 0,-2-1,0 1,-1-1,-1 0,-2-1,0 1,-2-1,0 1,-2-17,-2 29,0 0,-1 0,1 0,-2 0,1 0,-1 0,-1 1,1 0,-1-1,-1 1,0 1,0-1,0 1,-1-1,0 1,0 1,0-1,-1 1,0 0,0 1,0-1,-1 1,0 0,1 1,-1 0,-5-1,2 1,0 0,0 0,0 1,-1 0,1 1,0 0,-1 1,1-1,0 2,0 0,-1 0,2 0,-1 2,0-1,1 1,0 0,0 1,0-1,-8 7,11-7,1 1,0 0,1 0,-1 0,1 1,0 0,1 0,-5 6,-18 40,3 9</inkml:trace>
  <inkml:trace contextRef="#ctx0" brushRef="#br0" timeOffset="2167.533">4211 1023,'7'-22,"16"-84,-22 103,-1 1,1-1,-1 1,1-1,-1 0,0 1,-1-1,1 1,0-1,-1 1,0-1,0 1,0-1,0 1,0-1,-1 1,1 0,-1 0,0-1,1 1,-1 0,-1 0,1 0,0 1,-1-1,1 0,-1 1,0-1,1 1,-1 0,0-1,0 1,0 0,0 1,0-1,-1 0,1 1,0-1,-2 1,-3 2,-1 1,1 0,0 0,0 0,0 1,0 0,1 0,0 1,0-1,0 1,1 0,0 1,0-1,1 1,0 0,0 0,1 0,0 1,0-1,1 1,-2 4,-18 38,3 2,3-1,2 2,3-1,3 2,4-1,1 6,3-47,-25 371,17-296,-14 227,23-291</inkml:trace>
  <inkml:trace contextRef="#ctx0" brushRef="#br0" timeOffset="21726.16">3712 1150,'3'0,"7"0,11 0,11 0,10 0,11 0,3 0,-3 0,-2 0,-3 0,-4 0,-3 0,-3 0,-5 0,-4 0,-4 0,-6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2:03.1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456 1,'-1'0,"1"1,0-1,0 0,0 1,0-1,0 1,0-1,0 1,1-1,-1 1,0-1,0 0,0 1,0-1,0 1,1-1,-1 1,0-1,0 0,1 1,-1-1,0 0,1 1,-1-1,0 0,1 1,-1-1,1 0,-1 0,0 0,1 1,-1-1,1 0,-1 0,1 0,-1 0,0 0,1 0,-1 0,1 0,-1 0,1 0,-1 0,1 0,-1 0,1 0,-1 0,0 0,1 0,-1-1,1 1,-1 0,1 0,-1-1,0 1,1 0,-1 0,0-1,1 1,-1 0,0-1,1 1,7 205,-11-128,18 156,10-40,-16-21,-9-170,0-1,0 1,0-1,-1 0,1 1,0-1,-1 1,1-1,-1 1,1-1,-1 0,0 1,1-1,-1 0,0 0,0 0,0 1,0-1,0 0,0 0,-1 0,1-1,0 1,0 0,-1 0,1-1,0 1,-1-1,1 1,-1-1,1 1,-1-1,1 0,-1 0,1 0,-1 0,1 0,-1 0,1 0,-1 0,1 0,0-1,-1 1,1-1,-1 1,1-1,-1 0,-68-35,-173-138,194 138,-61-65,109 101,1-1,-1 1,1 0,0-1,-1 1,1-1,0 1,-1-1,1 0,0 1,-1-1,1 1,0-1,0 1,0-1,0 0,0 1,0-1,0 1,0-1,0 0,0 1,0-1,0 0,0 1,0-1,0 1,1-1,-1 1,0-1,0 0,1 1,-1-1,0 1,1-1,-1 1,1 0,-1-1,1 1,-1-1,1 1,-1 0,1-1,-1 1,1 0,-1-1,1 1,-1 0,1 0,0 0,-1 0,1-1,-1 1,1 0,0 0,-1 0,1 0,-1 0,1 1,0-1,-1 0,1 0,41 7,232 180,-28-14,-162-129,-82-43,0-1,0 1,0-1,0 0,0 1,0-1,0 0,0 0,0 0,0-1,0 1,0 0,0-1,0 1,0-1,0 0,-1 1,1-1,0 0,0 0,-1 0,1-1,0 1,-1 0,1-1,-1 1,0-1,1 1,-1-1,0 1,0-1,0 0,0 0,0 0,0 1,-1-1,1 0,-1 0,1 0,-1 0,0 0,1 0,-1-2,4-116,-6 105,1-1,1 1,1-1,0 1,1-1,0 1,1 0,1 0,1 0,4-12,17-21,3 1,1 1,2 1,2 2,1 2,31-27,-38 31,-19 20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4:11.7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75 37,'34'-36,"-33"36,-1 0,1 0,0 0,-1 0,1 0,0 0,0 0,-1 1,1-1,0 0,-1 0,1 1,-1-1,1 0,0 1,-1-1,1 1,-1-1,1 1,-1-1,1 1,-1-1,1 1,-1 0,0-1,1 1,-1-1,0 1,1 0,-1-1,0 1,0 0,0-1,0 1,0 0,0 0,1-1,-2 1,1 0,0-1,0 1,0 0,0 0,0-1,-1 1,1 0,0-1,0 1,-1 0,1 1,1 58,-3 1,-3-1,-2 0,-3 0,-5 11,-12 79,12-43,4 0,3 82,-11-66,16-117,1-9</inkml:trace>
  <inkml:trace contextRef="#ctx0" brushRef="#br0" timeOffset="1529.619">1111 134,'-2'-3,"0"-1,0 1,-1 0,1 0,-1-1,0 2,0-1,0 0,0 0,0 1,-1 0,1 0,-1 0,1 0,-1 0,0 1,0-1,0 1,0 0,0 0,0 1,0-1,0 1,0 0,0 0,0 0,-2 1,-41 1,0 2,1 2,0 2,0 2,1 2,0 2,1 2,1 2,1 2,-33 20,-24 7,44-23,1 3,1 2,1 2,-35 30,86-61,1 0,-1 0,1 0,-1 0,1 0,-1 1,1-1,-1 0,0 0,1 1,-1-1,1 0,0 1,-1-1,1 0,-1 1,1-1,0 1,-1-1,1 1,0-1,-1 1,1-1,0 1,-1-1,1 1,0-1,0 1,0-1,0 1,0 0,0-1,0 1,0-1,0 1,0 0,0-1,0 1,0-1,0 1,0-1,1 1,-1-1,0 1,0-1,1 1,-1-1,0 1,1-1,-1 1,0-1,1 1,-1-1,1 0,-1 1,1-1,39 8,-20-6,109 25,-2 7,-1 4,-2 6,33 21,38 15,-182-69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6.6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24 1,'2'0,"0"0,0 0,1 0,-1 0,0 0,0 0,1 1,-1-1,0 1,0 0,0 0,0 0,0 0,0 0,0 0,0 1,0-1,-1 1,1-1,0 1,-1 0,1 0,-1 0,1 0,-1 0,0 0,0 0,0 0,0 1,0-1,0 0,-1 1,1-1,-1 0,1 2,3 32,-1 1,-1-1,-2 1,-1-1,-1 1,-2-1,-2 0,0 0,-3 2,2-4,-6 39,-1-5,3 0,2 1,4 1,1 26,6-24,-2-73,0 1,0 0,0-1,0 1,0-1,0 1,1 0,-1-1,0 1,0 0,0-1,1 1,-1 0,0 0,0-1,1 1,-1 0,0 0,1-1,-1 1,0 0,1 0,-1 0,0 0,1 0,-1-1,0 1,1 0,-1 0,1 0,-1 0,0 0,1 0,-1 0,0 0,1 1,-1-1,0 0,1 0,-1 0,0 0,1 0,-1 1,0-1,1 0,-1 0,0 1,0-1,1 0,-1 1,2-4,17-29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7.9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79 29,'-1'-2,"-1"1,1-1,-1 0,0 1,1-1,-1 1,0 0,0-1,0 1,0 0,0 0,0 0,0 1,0-1,0 0,0 1,0 0,-1-1,1 1,0 0,0 0,0 1,-2-1,-3 0,-8-2,6 2,21-3,-2-1,-10 5,0-1,0 0,0 1,0-1,0 1,0-1,0 0,0 1,0-1,1 0,-1 1,0-1,0 0,0 1,0-1,0 0,1 1,-1-1,0 0,0 1,1-1,-1 0,0 0,0 1,1-1,-1 0,0 0,0 1,1-1,-1 0,0 0,1 0,-1 0,0 0,1 0,-1 0,0 0,1 0,-1 0,0 0,1 0,-1 0,0 0,1 0,-1 0,0 0,1 0,-1 0,0 0,1-1,-1 1,0 0,1 0,-1 0,0-1,1 1,-3 3,0 0,0 0,1 0,-1 0,1 1,0-1,0 1,0-1,0 1,0-1,1 1,-1 0,1-1,0 1,0-1,0 1,1 0,-1-1,1 1,0 0,13-16,-6-5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1:08.566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277 8,'-1'1,"1"-1,0 1,-1-1,1 0,0 1,-1-1,1 0,-1 0,1 1,0-1,-1 0,1 0,-1 1,1-1,-1 0,1 0,-1 0,1 0,-1 0,1 0,-1 0,1 0,-1 0,1 0,-1 0,1 0,-1 0,1 0,-1 0,1 0,0-1,-1 1,1 0,-1 0,1-1,-1 1,1 0,0-1,-1 1,1 0,0-1,-1 1,1 0,0-1,-1 1,1-1,0 1,0-1,0 1,-1 0,1-1,0 1,0-1,0 1,0-1,0 1,0-1,0 1,0-1,-29 42,-9 27,4 1,2 1,4 2,3 1,-16 75,32-104,1 1,2-1,2 1,2 34,2-74,0 0,0 0,1 0,-1 1,1-1,1 0,-1 0,0 0,1 0,0-1,0 1,1 0,0-1,-1 1,1-1,1 0,-1 0,0 0,1 0,0-1,0 0,0 1,0-1,1-1,-1 1,1-1,0 1,-1-2,1 1,0 0,0-1,0 0,1 0,-1 0,3-1,21-1,0-1,1-2,-1-1,0-1,-1-2,0-1,0-1,-1-1,0-1,-1-2,0-1,-1 0,-1-2,14-13,-16 16,75-51,-2-3,-4-5,37-40,-69 36,-60 76,1 0,-1 0,1 0,-1 0,0 0,0 1,1-1,-1 0,0 1,0-1,0 0,0 1,0-1,0 1,0 0,0-1,0 1,0 0,0-1,0 1,0 0,0 0,0 0,0 0,0 0,0 0,0 0,0 0,-1 1,1-1,0 0,0 1,0-1,0 0,1 1,-1-1,0 1,0 0,0-1,0 1,0 0,1 0,-1-1,0 1,-30 18,0 0,1 2,1 1,1 2,1 1,-9 11,25-27,0 1,0 0,1 1,0 0,1 1,0-1,1 2,0-1,1 1,1 0,0 1,0 0,2 0,0 0,0 0,1 1,1-1,0 1,1-1,1 1,0 0,1 0,1-1,0 1,4 12,9-3,0 0,2-2,0 0,2 0,0-2,1-1,1 0,1-1,1-2,0 0,1-1,0-2,2 0,33 23,-28-16,204 151,-221-158,0 1,-1 1,0 0,-1 1,-1 0,0 0,-2 2,0-1,0 1,-2 0,0 1,-1 0,1 11,-2-9,-1 0,-1 1,-1-1,-1 1,-1 0,-1 0,0 0,-2-1,-1 1,0-1,-2 0,0 0,-1 0,-2-1,0 0,-1-1,-4 6,-2-2,-1 0,-2-1,0-1,-1-1,-1 0,-1-2,0 0,-1-2,-1 0,-1-2,0 0,-1-2,0-1,-1-1,0-1,-1-2,0-1,0 0,0-3,0 0,-3-1,20-3,0-1,0 1,1-2,-1 1,1-1,-1-1,1 0,0-1,1 0,-1 0,1-1,0 0,0 0,1-1,0-1,0 1,0-1,1 0,1-1,-1 0,-3-7,-55-77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5:41.767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197 274,'-163'-5,"161"4,0 1,1-1,-1 1,0-1,1 0,-1 1,0-1,1 0,-1 0,1 0,0-1,-1 1,1 0,0 0,0-1,-1 1,1-1,0 1,0-1,1 1,-1-1,0 0,1 1,-1-1,0 0,1 1,0-1,-1 0,1 0,0 0,0 1,0-1,0 0,1 0,-1 0,0 1,1-1,-1 0,1 0,-1 1,1-1,0 0,0 1,0-1,1 0,53-68,-36 55,1 0,1 1,0 1,1 1,0 2,1 0,0 1,1 1,0 1,0 1,1 1,-1 1,1 1,0 2,0 0,0 2,6 1,7 2,-1 2,0 1,-1 1,1 3,-2 1,0 1,0 2,-1 1,-1 2,-1 2,6 5,57 49,-4 5,-3 3,-4 4,-3 4,-5 3,11 23,1 5,-5 4,-6 4,30 71,-85-142,-1 1,-3 1,-3 1,-3 0,2 32,-10-65,3 10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5:42.080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1128 88,'31'-88,"-49"137,-176 327,-165 395,-118 210,366-769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5:42.907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1 893,'40'1,"-10"0,-1 0,1-2,0-2,-1 0,1-2,-1-1,0-1,26-11,-4-7,-1-2,-2-2,0-2,-2-3,-2-1,-1-2,-2-2,-2-2,-1-1,-2-2,-2-2,-3-1,-1-1,18-41,-43 80,-1 1,1 0,-1-1,-1 0,0 0,0 0,-1 0,0 0,0-1,-1 1,-1-1,1 1,-1-1,-1 1,0-1,0 1,-1 0,0 0,-1-1,0 1,-3-6,1 11,-1 1,1-1,-1 1,0 0,0 0,0 1,0 0,-1 0,1 0,-1 1,1 0,-1 0,1 1,-1-1,0 1,1 1,-3 0,-4-1,-9-1,0 1,0 2,1 0,-1 1,1 1,-1 1,1 1,1 1,-1 1,1 0,1 2,0 0,0 1,1 1,-10 9,-4 8,1 2,1 1,2 2,2 1,1 1,1 1,2 1,2 1,1 0,3 2,1 0,1 1,3 0,2 1,1 0,2 0,2 1,3 0,2 38,-1-70,0 1,1-1,1 1,0-1,0 1,1-1,1 0,0 0,1 0,0-1,1 1,0-1,0 0,2-1,-1 0,1 0,0-1,1 0,0 0,1-1,0 0,0 0,1-1,0-1,0 0,5 2,5 0,1-1,0 0,0-2,0-1,0 0,1-2,0 0,-1-2,1-1,0 0,-1-2,1 0,-1-2,0 0,0-1,0-2,8-4,35-17,-3-3,0-3,-2-2,-2-3,0-3,93-77,-5-6,63-76,-166 161,-3-3,-1-1,-2-1,-2-2,-2-2,1-6,-32 53,0-1,0 1,0-1,0 1,-1-1,0 1,1-1,-1 0,0 0,-1 0,1 1,-1-1,0 0,0 0,0 0,0 0,-1 0,1 0,-1 0,0 1,-1-3,-14 41,19-17,0 1,1 0,0-1,2 0,0 0,1-1,1 0,1 0,0 0,1-1,2 1,-9-11,223 312,-211-292,0-1,-2 2,-1 0,-1 0,-1 1,-2 0,0 1,-2 0,-2 0,1 10,-3-23,0 0,-1 1,-1-1,0 0,-1 0,-1 0,0 0,-1 0,-1 0,0 0,-1-1,-1 0,-1 0,0 0,-1-1,0 0,-1-1,0 0,-2 1,-21 15,-1-2,0-1,-2-1,-1-2,-1-2,-1-1,-16 4,24-10,-2-2,1-1,-2-1,1-2,-1-1,-1-2,1-1,-34-1,22-5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5:43.780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254 256,'1'-5,"0"-1,-1 1,1-1,-1 1,-1 0,1-1,-1 1,0 0,0-1,0 1,-1 0,0 0,0 0,0 0,-1 0,0 1,0-1,0 1,0-1,0 1,-1 0,0 0,0 1,0-1,0 1,-1 0,1 0,-1 0,0 1,0 0,0 0,0 0,0 0,0 1,-5-1,7 1,0 0,0 0,0 1,0 0,0-1,0 1,0 0,0 0,0 1,0-1,-1 1,1-1,0 1,1 0,-1 0,0 0,0 1,0-1,1 1,-1-1,0 1,1 0,0 0,-1 0,1 0,0 1,0-1,0 0,0 1,1 0,-1-1,1 1,0 0,-1 1,-12-13,15 9,0 1,0 0,0-1,0 1,0 0,0 0,0 0,0-1,-1 1,1 0,0 0,-1 0,1 0,-1 1,1-1,-1 0,1 0,-1 0,0 0,1 0,-1 1,0-1,0 0,0 0,0 0,0 1,0-1,0 0,-1 0,1 0,0 1,-1-1,1 0,0 0,-1 0,0 0,1 0,-1 0,0 0,1 0,-1 0,0 0,0 0,0 0,0-1,0 1,0 0,0-1,0 1,0-1,0 1,0-1,0 1,0-1,-1 0,1 1,0-1,0 0,0 0,-1 0,1 0,-1 0,15-1,-1-1,1 0,-1-1,0 0,0-1,0-1,0 0,-1 0,1-1,-2-1,1 1,-1-2,0 0,0 0,3-4,56-61,-69 71,-1 0,1 0,-1 0,0 0,1 1,-1-1,0 0,0 0,0 1,-1-1,1 1,0-1,-1 1,1-1,0 1,-1 0,0 0,1 0,-1 0,0 0,1 0,-1 0,0 0,0 1,0-1,0 1,0-1,0 1,0 0,0 0,0 0,0 0,0 0,1 0,-1 1,0-1,0 0,0 1,0 0,-1 0,-12 0,0 1,1 0,0 1,-1 0,1 1,0 1,1 0,-1 1,1 1,0 0,1 1,0 0,-1 1,9-4,1-1,-1 1,1-1,0 1,1 0,-1 0,1 0,0 0,1 0,-1 1,1-1,0 1,0-1,1 1,-1-1,1 1,0-1,1 1,0 2,0 13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5:44.467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0 33,'5'0,"4"0,2-4,3-1,-1-5,1 1,-1 4,-3 9,-8 11,-3 8,-7 4,-2 1,2 1,-3-6,1-1,2-14,2-7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5:45.442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146 102,'0'-102,"-7"418,-28 147,-43 358,55-560,20-241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5:46.048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882 61,'1'-2,"-1"0,1 0,-1 1,1-1,-1 0,0 0,0 0,1 0,-1 0,0 1,-1-1,1 0,0 0,-1 0,1 0,-1 1,1-1,-1 0,0 0,0 1,1-1,-1 0,-1 1,1-1,0 1,0 0,0-1,-1 1,1 0,-1 0,1-1,-1 1,1 1,-1-1,0 0,0 0,1 0,-1 1,0-1,0 1,0 0,1-1,-1 1,0 0,0 0,0 0,0 0,0 0,0 1,1-1,-1 1,0-1,0 1,1 0,-1-1,0 1,1 0,-1 0,0 0,1 1,-168 190,102-115,-3-2,-4-3,-2-4,-4-3,-19 8,-54 41,126-77,36-26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5:46.598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96 1,'-96'40,"131"-31,200-6,228-29,-276 1,-160 24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5:50.002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1727 0,'-50'15,"-524"418,347-272,-243 129,161-139,212-95,115-50,586 3,-520-3,-1 4,0 4,-1 3,-1 4,-1 3,22 12,-87-28,-2 1,1 1,-1 0,0 0,-1 1,0 1,-1 0,-1 0,1 1,-2 1,7 11,32 40,-27-41,-2-4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5:50.889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0 421,'20'-39,"-8"12,1 0,2 1,0 0,2 2,1 0,4-3,-6 6,36-24,-50 46,0 0,-1 1,1-1,-1 1,0-1,1 1,-1-1,0 1,0 0,0 0,0 0,0 0,0 0,-1 0,1 0,-1 0,1 0,-1 0,0 0,1 0,-1 0,0 0,-1 0,1 0,0 0,-1 0,1 0,-1 0,0 1,-64 232,46-183,-75 162,69-119,25-94,0 0,0 0,0 0,1 0,-1 0,0-1,0 1,1 0,-1 0,0 0,1 0,-1 0,1 0,-1 0,1-1,0 1,-1 0,1-1,0 1,0 0,-1-1,1 1,0-1,0 1,0-1,0 1,0-1,-1 1,1-1,0 0,0 0,0 0,0 1,0-1,0 0,0 0,0 0,0 0,0-1,0 1,0 0,0 0,0 0,0-1,0 1,0-1,0 1,0-1,51-18,-50 19,48-24,-9 2,0 1,1 2,1 2,1 2,1 2,-1 2,2 1,-1 3,1 2,1 1,-1 3,4 2,-40 0,0 0,0 1,0 0,0 1,0 0,0 0,-1 1,0 1,1-1,-2 1,1 1,-1 0,1 0,-2 1,1 0,-1 0,0 0,0 1,-1 0,0 1,-1-1,1 1,-2 0,1 1,-1-1,1 6,2 8,-1 1,-1 0,0 0,-2 1,-1-1,-1 1,-2-1,0 1,-1-1,-1 1,-2-1,0 0,-2-1,0 1,-2-1,0 0,-2-1,0-1,-2 1,0-2,-11 13,-7 1,-2-1,-2-2,0-1,-2-2,-1-2,-1-1,-2-2,0-2,-1-1,-1-3,0-1,-2-2,-21 2,-100 37,164-53,0 0,0-1,0 1,0 0,0 0,0-1,1 1,-1-1,0 0,0 1,0-1,1 0,-1 0,0 0,1 0,-1-1,1 1,-1 0,1-1,0 1,-1-1,1 1,0-1,0 1,0-1,0 0,1 0,-1 0,0 1,1-1,-1 0,1 0,-1 0,1 0,0 0,0 0,0 0,0 0,0 0,-2-9,-18-73</inkml:trace>
  <inkml:trace contextRef="#ctx0" brushRef="#br0" timeOffset="686.404">148 77,'1'-1,"0"1,0-1,-1 0,1 1,0-1,0 0,-1 1,1-1,-1 0,1 0,-1 1,1-1,-1 0,1 0,-1 0,1 0,-1 0,0 1,0-1,0 0,1 0,-1 0,0 0,0 0,0 0,0 0,-1 0,1 0,0 0,0 0,-1 0,1 0,0 0,-1 1,1-1,-1 0,1 0,-1 0,1 1,-1-1,1 0,-1 0,0 1,0-1,1 1,-1-1,0 1,0-1,0 1,1-1,-1 1,0 0,0-1,0 1,0 0,0 0,0-1,220-10,-147 13,577-16,-435 3,-193 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1:09.436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126 114,'-22'-84,"21"83,0-1,0 0,0 0,0 0,0 0,0 1,-1-1,1 1,-1-1,1 1,-1 0,1-1,-1 1,0 0,0 0,0 0,0 0,0 0,0 1,0-1,0 0,0 1,0 0,0-1,0 1,0 0,0 0,0 0,0 1,0-1,0 0,0 1,0-1,0 1,0 0,0 0,0-1,-1 2,0 0,0 0,1 0,-1 1,1-1,-1 1,1-1,0 1,0 0,1-1,-1 1,0 0,1 0,0 1,0-1,0 0,0 0,0 1,0-1,1 0,0 1,0-1,0 0,0 1,0-1,1 0,-1 1,1-1,0 0,0 0,0 1,0-1,1 0,-1 0,1 0,0-1,0 1,1 1,9 1,1-1,1 0,-1-1,0 0,1-1,0 0,-1-1,1-1,0 0,0-1,-1 0,1-1,0-1,-14 3,7-1,2 2,0-2,0 1,0-1,0-1,0 1,0-2,-1 1,1-1,-1 0,1-1,-1 0,0 0,0-1,-1 0,0 0,0-1,3-2,-10 6,1 1,0-1,-1 0,0 1,1-1,-1 0,0 1,0-1,1 0,-1 0,-1 1,1-1,0 0,0 1,-1-1,1 0,-1 1,1-1,-1 1,0-1,1 0,-1 1,0 0,0-1,0 1,0-1,-1 1,1 0,0 0,0 0,-1 0,1 0,-1 0,1 0,-1 0,1 1,-1-1,1 0,-1 1,0-1,1 1,-1 0,0 0,0-1,0 1,-82-12,-55 18,135-3,1 0,-1 1,1-1,0 1,0 0,0-1,1 2,-1-1,1 0,0 0,0 1,0-1,1 1,0-1,0 1,0 0,0 0,1-1,-1 1,1 0,1 0,-1 0,1-1,-1 1,2 1,-1 16,1-1,1 1,0-1,2 0,1 0,0 0,2-1,0 0,1 0,1-1,1 0,13 16,-23-32,0-1,1 1,-1-1,1 1,-1-1,1 0,0 1,0-1,0 0,0-1,0 1,1 0,-1 0,0-1,1 0,-1 1,1-1,0 0,-1 0,1 0,0-1,0 1,-1 0,1-1,0 0,0 0,0 0,-1 0,1 0,0-1,0 1,0-1,-1 0,1 0,0 0,-1 0,1 0,-1 0,1-1,-1 1,1-1,1-1,-13-67,-12 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29:41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1074 782,'-28'-60,"19"33,2 0,1-1,-1-27,0 0,-18-163,15 154,3 58,2 20,-2 182,8 771,5-726,26 105,-3-218,-5-64</inkml:trace>
  <inkml:trace contextRef="#ctx0" brushRef="#br0" timeOffset="324.128">561 529,'-94'-61,"-69"-19,-34-14,186 88,1 0,-1-1,1 0,1-1,0 0,0 0,1 0,-4-6,9 11,1 0,0-1,0 1,0 0,1-1,-1 1,1 0,0-1,0 1,1-1,-1 0,1 1,0-1,0 1,1-1,-1 0,1 1,0-1,0 1,1 0,-1-1,1 1,0 0,0-1,0 1,3-2,5-4,1 1,1 0,0 0,0 1,0 1,1-1,1 2,-1-1,1 2,0-1,1 1,-1 1,12-2,51-9,2 3,-1 2,2 4,-1 1,44 5,-67 0,0 3,0 1,-1 2,0 2,-1 2,0 1,43 16,-68-18,-1 1,0 1,-2 0,1 2,-2 0,0 2,-2 0,0 1,-1 1,-1 0,-1 1,-2 1,0 0,9 17,-16-20,-1 1,-1 0,-1 0,-1 1,-2 0,0 0,-1 0,-2 0,0 1,-2-1,0 1,-4 10,-2 3,-2 1,-2-1,-1 0,-3-1,-1 0,-16 22,-18 21,-3-2,-5-2,-4-2,-40 34,61-67,-3-1,-1-1,-36 19,-66 40</inkml:trace>
  <inkml:trace contextRef="#ctx0" brushRef="#br0" timeOffset="805.434">1924 1529,'-18'-8,"13"6,1 0,-1-1,1 1,-1-1,1 1,0-1,0 0,1 0,-1 0,1-1,0 1,-2-3,5 6,0 0,-1 0,1 0,0 1,0-1,0 0,-1 0,1 1,0-1,-1 0,1 0,0 0,-1 0,1 1,0-1,-1 0,1 0,0 0,-1 0,1 0,-1 0,1 0,0 0,-1 0,1 0,0 0,-1 0,1 0,-1 0,1 0,0 0,-1 0,1 0,0 0,-1-1,1 1,0 0,-1 0,1 0,0 0,-1-1,1 1,0 0,0 0,-1 0,1-1,0 1,0 0,0 0,-1-1,1 1,0 0,0-1,0 1,0 0,0 0,0-1,0 1,0 0,0-1,0 1,0 0,0-1,0 1,0 0,0 0,-18 125,14-70,-5 110,9-152</inkml:trace>
  <inkml:trace contextRef="#ctx0" brushRef="#br0" timeOffset="1133.93">2100 862,'-4'-2,"-1"-1,0 1,0-1,0 1,0 1,0-1,-1 1,1-1,-1 1,1 0,-1 0,1 1,-1 0,0-1,1 2,-1-1,0 0,1 1,-1 0,1 0,-1 0,1 0,0 1,-1 0,1-1,0 2,0-1,1 0,-1 1,1 0,-1-1,1 1,0 1,-3 2,-1 3,0-1,1 1,0 1,1-1,0 1,1 0,1 0,-1 0,2 0,0 1,1-1,0 1,1 0,0-1,2 1,0 3,-1-9,1 1,1-1,-1 0,1 0,0 0,1 0,0 0,0 0,0-1,0 1,1-1,0 0,0 1,1-2,-1 1,1 0,0-1,1 1,-1-1,1 0,0 0,0-1,0 0,0 1,0-1,1-1,-1 1,6 0,4-2,0 1,0-2,0 0,0 0,0-2,0 1,-1-1,1-1,-1 0,0-1,-1 0,1-1,-1 0,-1-1,1 0,-2-1,1 0,-1 0,-1-1,0 0,-1-1,0 0,5-7,-11 14,-1 0,1 0,-1-1,0 1,0-1,-1 0,1 0,-1 1,0-1,0 0,-1-1,0 1,1 0,-2 0,1 0,-1-1,0 1,0 0,0-1,-1 1,0 0,0 0,0 0,-1-1,1 1,-1 0,-1 1,1-1,-1 0,1 0,-2 1,1-1,0 1,-1 0,0 0,0 0,-10-3,0 0,-1 1,0 0,0 1,-1 1,1 0,-1 1,0 0,0 0,0 2,0-1,-15 2,16-1,1 1,-1 0,1 0,0 1,0 1,0 0,0 0,1 1,-1 1,1-1,0 2,-2 1,7-3,1 1,-1 0,1 1,1-1,-1 1,1 0,1 1,-1-1,2 1,-1 0,1-1,0 2,0 1,-3 3,-39 73</inkml:trace>
  <inkml:trace contextRef="#ctx0" brushRef="#br0" timeOffset="1493.59">2246 1460,'-1'0,"0"-1,0 0,0 1,0-1,0 0,0 0,1 1,-1-1,0 0,0 0,1 0,-1 0,1 0,-1 0,1 0,0 0,-1 0,1 0,0 0,0 0,0 0,0 0,0 0,0 0,0-1,0 1,0-5,1 1,0-1,1 1,-1-1,1 1,0-1,1 1,0 0,0 0,0 0,1 0,0 0,0 1,0-1,1 1,0 0,0 0,0 0,1 0,0 1,0 0,0 0,0 0,0 0,1 1,0 0,-1 0,1 0,0 1,0 0,0 0,1 0,-1 1,0 0,0 0,0 0,1 1,-1-1,-1 1,0 0,0 0,-1 0,1 1,-1-1,1 1,-1 0,0 0,1 1,-1-1,-1 1,1 0,-1 0,1 0,-1 0,0 1,0-1,-1 1,1 0,-1 0,0 0,-1 0,3 5,2 4,-1 2,0-1,-2 0,0 1,-1 0,1 13,-1 13,-2-1,-3 1,-1 0,-3-1,-11 35,-3-8,-3-1,-23 42,37-94,10-20,322-515,-172 322,-122 171,-4 7</inkml:trace>
  <inkml:trace contextRef="#ctx0" brushRef="#br0" timeOffset="1900.091">3082 1495,'30'-23,"-12"6,-17 18,0 0,0-1,-1 1,1-1,0 1,-1 0,1 0,-1-1,1 1,-1 0,0 0,1-1,-1 1,0 0,0 0,0 0,0 0,0-1,0 1,0 0,0 0,0 0,0 0,0-1,-1 1,1 0,0 0,-1-1,1 2,-22 96,-10 81,34-68,-2-109,1 0,0 1,0-1,0 0,0 1,0-1,1 0,-1 0,1 0,0 0,0 0,0 0,0 0,0 0,1-1,-1 1,1-1,-1 1,1-1,0 0,-1 1,1-1,0-1,0 1,0 0,0 0,0-1,0 1,0-1,1 0,-1 0,0 0,0 0,0 0,0 0,2-1,13-2,0 0,0-2,0 1,-1-2,1 1,-2-2,1 0,-1 0,-1-2,0 1,0-1,-1-1,0 0,-1-1,5-5,0 2,-1 0,-1-1,0-1,-2 0,0 0,-1-1,-1 0,-1-1,-1 0,-2-1,0 1,-1-1,-1 0,-2-1,0 1,-2-1,0 1,-2-17,-2 29,0 0,-1 0,1 0,-2 0,1 0,-1 0,-1 1,1 0,-1-1,-1 1,0 1,0-1,0 1,-1-1,0 1,0 1,0-1,-1 1,0 0,0 1,0-1,-1 1,0 0,1 1,-1 0,-5-1,2 1,0 0,0 0,0 1,-1 0,1 1,0 0,-1 1,1-1,0 2,0 0,-1 0,2 0,-1 2,0-1,1 1,0 0,0 1,0-1,-8 7,11-7,1 1,0 0,1 0,-1 0,1 1,0 0,1 0,-5 6,-18 40,3 9</inkml:trace>
  <inkml:trace contextRef="#ctx0" brushRef="#br0" timeOffset="2167.533">4211 1023,'7'-22,"16"-84,-22 103,-1 1,1-1,-1 1,1-1,-1 0,0 1,-1-1,1 1,0-1,-1 1,0-1,0 1,0-1,0 1,0-1,-1 1,1 0,-1 0,0-1,1 1,-1 0,-1 0,1 0,0 1,-1-1,1 0,-1 1,0-1,1 1,-1 0,0-1,0 1,0 0,0 1,0-1,-1 0,1 1,0-1,-2 1,-3 2,-1 1,1 0,0 0,0 0,0 1,0 0,1 0,0 1,0-1,0 1,1 0,0 1,0-1,1 1,0 0,0 0,1 0,0 1,0-1,1 1,-2 4,-18 38,3 2,3-1,2 2,3-1,3 2,4-1,1 6,3-47,-25 371,17-296,-14 227,23-291</inkml:trace>
  <inkml:trace contextRef="#ctx0" brushRef="#br0" timeOffset="21726.16">3712 1150,'3'0,"7"0,11 0,11 0,10 0,11 0,3 0,-3 0,-2 0,-3 0,-4 0,-3 0,-3 0,-5 0,-4 0,-4 0,-6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2:03.1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456 1,'-1'0,"1"1,0-1,0 0,0 1,0-1,0 1,0-1,0 1,1-1,-1 1,0-1,0 0,0 1,0-1,0 1,1-1,-1 1,0-1,0 0,1 1,-1-1,0 0,1 1,-1-1,0 0,1 1,-1-1,1 0,-1 0,0 0,1 1,-1-1,1 0,-1 0,1 0,-1 0,0 0,1 0,-1 0,1 0,-1 0,1 0,-1 0,1 0,-1 0,1 0,-1 0,0 0,1 0,-1-1,1 1,-1 0,1 0,-1-1,0 1,1 0,-1 0,0-1,1 1,-1 0,0-1,1 1,7 205,-11-128,18 156,10-40,-16-21,-9-170,0-1,0 1,0-1,-1 0,1 1,0-1,-1 1,1-1,-1 1,1-1,-1 0,0 1,1-1,-1 0,0 0,0 0,0 1,0-1,0 0,0 0,-1 0,1-1,0 1,0 0,-1 0,1-1,0 1,-1-1,1 1,-1-1,1 1,-1-1,1 0,-1 0,1 0,-1 0,1 0,-1 0,1 0,-1 0,1 0,0-1,-1 1,1-1,-1 1,1-1,-1 0,-68-35,-173-138,194 138,-61-65,109 101,1-1,-1 1,1 0,0-1,-1 1,1-1,0 1,-1-1,1 0,0 1,-1-1,1 1,0-1,0 1,0-1,0 0,0 1,0-1,0 1,0-1,0 0,0 1,0-1,0 0,0 1,0-1,0 1,1-1,-1 1,0-1,0 0,1 1,-1-1,0 1,1-1,-1 1,1 0,-1-1,1 1,-1-1,1 1,-1 0,1-1,-1 1,1 0,-1-1,1 1,-1 0,1 0,0 0,-1 0,1-1,-1 1,1 0,0 0,-1 0,1 0,-1 0,1 1,0-1,-1 0,1 0,41 7,232 180,-28-14,-162-129,-82-43,0-1,0 1,0-1,0 0,0 1,0-1,0 0,0 0,0 0,0-1,0 1,0 0,0-1,0 1,0-1,0 0,-1 1,1-1,0 0,0 0,-1 0,1-1,0 1,-1 0,1-1,-1 1,0-1,1 1,-1-1,0 1,0-1,0 0,0 0,0 0,0 1,-1-1,1 0,-1 0,1 0,-1 0,0 0,1 0,-1-2,4-116,-6 105,1-1,1 1,1-1,0 1,1-1,0 1,1 0,1 0,1 0,4-12,17-21,3 1,1 1,2 1,2 2,1 2,31-27,-38 31,-19 20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4:11.7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75 37,'34'-36,"-33"36,-1 0,1 0,0 0,-1 0,1 0,0 0,0 0,-1 1,1-1,0 0,-1 0,1 1,-1-1,1 0,0 1,-1-1,1 1,-1-1,1 1,-1-1,1 1,-1-1,1 1,-1 0,0-1,1 1,-1-1,0 1,1 0,-1-1,0 1,0 0,0-1,0 1,0 0,0 0,1-1,-2 1,1 0,0-1,0 1,0 0,0 0,0-1,-1 1,1 0,0-1,0 1,-1 0,1 1,1 58,-3 1,-3-1,-2 0,-3 0,-5 11,-12 79,12-43,4 0,3 82,-11-66,16-117,1-9</inkml:trace>
  <inkml:trace contextRef="#ctx0" brushRef="#br0" timeOffset="1529.619">1111 134,'-2'-3,"0"-1,0 1,-1 0,1 0,-1-1,0 2,0-1,0 0,0 0,0 1,-1 0,1 0,-1 0,1 0,-1 0,0 1,0-1,0 1,0 0,0 0,0 1,0-1,0 1,0 0,0 0,0 0,-2 1,-41 1,0 2,1 2,0 2,0 2,1 2,0 2,1 2,1 2,1 2,-33 20,-24 7,44-23,1 3,1 2,1 2,-35 30,86-61,1 0,-1 0,1 0,-1 0,1 0,-1 1,1-1,-1 0,0 0,1 1,-1-1,1 0,0 1,-1-1,1 0,-1 1,1-1,0 1,-1-1,1 1,0-1,-1 1,1-1,0 1,-1-1,1 1,0-1,0 1,0-1,0 1,0 0,0-1,0 1,0-1,0 1,0 0,0-1,0 1,0-1,0 1,0-1,1 1,-1-1,0 1,0-1,1 1,-1-1,0 1,1-1,-1 1,0-1,1 1,-1-1,1 0,-1 1,1-1,39 8,-20-6,109 25,-2 7,-1 4,-2 6,33 21,38 15,-182-69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6.6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24 1,'2'0,"0"0,0 0,1 0,-1 0,0 0,0 0,1 1,-1-1,0 1,0 0,0 0,0 0,0 0,0 0,0 0,0 1,0-1,-1 1,1-1,0 1,-1 0,1 0,-1 0,1 0,-1 0,0 0,0 0,0 0,0 1,0-1,0 0,-1 1,1-1,-1 0,1 2,3 32,-1 1,-1-1,-2 1,-1-1,-1 1,-2-1,-2 0,0 0,-3 2,2-4,-6 39,-1-5,3 0,2 1,4 1,1 26,6-24,-2-73,0 1,0 0,0-1,0 1,0-1,0 1,1 0,-1-1,0 1,0 0,0-1,1 1,-1 0,0 0,0-1,1 1,-1 0,0 0,1-1,-1 1,0 0,1 0,-1 0,0 0,1 0,-1-1,0 1,1 0,-1 0,1 0,-1 0,0 0,1 0,-1 0,0 0,1 1,-1-1,0 0,1 0,-1 0,0 0,1 0,-1 1,0-1,1 0,-1 0,0 1,0-1,1 0,-1 1,2-4,17-29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7.9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79 29,'-1'-2,"-1"1,1-1,-1 0,0 1,1-1,-1 1,0 0,0-1,0 1,0 0,0 0,0 0,0 1,0-1,0 0,0 1,0 0,-1-1,1 1,0 0,0 0,0 1,-2-1,-3 0,-8-2,6 2,21-3,-2-1,-10 5,0-1,0 0,0 1,0-1,0 1,0-1,0 0,0 1,0-1,1 0,-1 1,0-1,0 0,0 1,0-1,0 0,1 1,-1-1,0 0,0 1,1-1,-1 0,0 0,0 1,1-1,-1 0,0 0,0 1,1-1,-1 0,0 0,1 0,-1 0,0 0,1 0,-1 0,0 0,1 0,-1 0,0 0,1 0,-1 0,0 0,1 0,-1 0,0 0,1 0,-1 0,0 0,1-1,-1 1,0 0,1 0,-1 0,0-1,1 1,-3 3,0 0,0 0,1 0,-1 0,1 1,0-1,0 1,0-1,0 1,0-1,1 1,-1 0,1-1,0 1,0-1,0 1,1 0,-1-1,1 1,0 0,13-16,-6-5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5:41.767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197 274,'-163'-5,"161"4,0 1,1-1,-1 1,0-1,1 0,-1 1,0-1,1 0,-1 0,1 0,0-1,-1 1,1 0,0 0,0-1,-1 1,1-1,0 1,0-1,1 1,-1-1,0 0,1 1,-1-1,0 0,1 1,0-1,-1 0,1 0,0 0,0 1,0-1,0 0,1 0,-1 0,0 1,1-1,-1 0,1 0,-1 1,1-1,0 0,0 1,0-1,1 0,53-68,-36 55,1 0,1 1,0 1,1 1,0 2,1 0,0 1,1 1,0 1,0 1,1 1,-1 1,1 1,0 2,0 0,0 2,6 1,7 2,-1 2,0 1,-1 1,1 3,-2 1,0 1,0 2,-1 1,-1 2,-1 2,6 5,57 49,-4 5,-3 3,-4 4,-3 4,-5 3,11 23,1 5,-5 4,-6 4,30 71,-85-142,-1 1,-3 1,-3 1,-3 0,2 32,-10-65,3 10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5:42.080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1128 88,'31'-88,"-49"137,-176 327,-165 395,-118 210,366-769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5:42.907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1 893,'40'1,"-10"0,-1 0,1-2,0-2,-1 0,1-2,-1-1,0-1,26-11,-4-7,-1-2,-2-2,0-2,-2-3,-2-1,-1-2,-2-2,-2-2,-1-1,-2-2,-2-2,-3-1,-1-1,18-41,-43 80,-1 1,1 0,-1-1,-1 0,0 0,0 0,-1 0,0 0,0-1,-1 1,-1-1,1 1,-1-1,-1 1,0-1,0 1,-1 0,0 0,-1-1,0 1,-3-6,1 11,-1 1,1-1,-1 1,0 0,0 0,0 1,0 0,-1 0,1 0,-1 1,1 0,-1 0,1 1,-1-1,0 1,1 1,-3 0,-4-1,-9-1,0 1,0 2,1 0,-1 1,1 1,-1 1,1 1,1 1,-1 1,1 0,1 2,0 0,0 1,1 1,-10 9,-4 8,1 2,1 1,2 2,2 1,1 1,1 1,2 1,2 1,1 0,3 2,1 0,1 1,3 0,2 1,1 0,2 0,2 1,3 0,2 38,-1-70,0 1,1-1,1 1,0-1,0 1,1-1,1 0,0 0,1 0,0-1,1 1,0-1,0 0,2-1,-1 0,1 0,0-1,1 0,0 0,1-1,0 0,0 0,1-1,0-1,0 0,5 2,5 0,1-1,0 0,0-2,0-1,0 0,1-2,0 0,-1-2,1-1,0 0,-1-2,1 0,-1-2,0 0,0-1,0-2,8-4,35-17,-3-3,0-3,-2-2,-2-3,0-3,93-77,-5-6,63-76,-166 161,-3-3,-1-1,-2-1,-2-2,-2-2,1-6,-32 53,0-1,0 1,0-1,0 1,-1-1,0 1,1-1,-1 0,0 0,-1 0,1 1,-1-1,0 0,0 0,0 0,0 0,-1 0,1 0,-1 0,0 1,-1-3,-14 41,19-17,0 1,1 0,0-1,2 0,0 0,1-1,1 0,1 0,0 0,1-1,2 1,-9-11,223 312,-211-292,0-1,-2 2,-1 0,-1 0,-1 1,-2 0,0 1,-2 0,-2 0,1 10,-3-23,0 0,-1 1,-1-1,0 0,-1 0,-1 0,0 0,-1 0,-1 0,0 0,-1-1,-1 0,-1 0,0 0,-1-1,0 0,-1-1,0 0,-2 1,-21 15,-1-2,0-1,-2-1,-1-2,-1-2,-1-1,-16 4,24-10,-2-2,1-1,-2-1,1-2,-1-1,-1-2,1-1,-34-1,22-5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5:43.780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254 256,'1'-5,"0"-1,-1 1,1-1,-1 1,-1 0,1-1,-1 1,0 0,0-1,0 1,-1 0,0 0,0 0,0 0,-1 0,0 1,0-1,0 1,0-1,0 1,-1 0,0 0,0 1,0-1,0 1,-1 0,1 0,-1 0,0 1,0 0,0 0,0 0,0 0,0 1,-5-1,7 1,0 0,0 0,0 1,0 0,0-1,0 1,0 0,0 0,0 1,0-1,-1 1,1-1,0 1,1 0,-1 0,0 0,0 1,0-1,1 1,-1-1,0 1,1 0,0 0,-1 0,1 0,0 1,0-1,0 0,0 1,1 0,-1-1,1 1,0 0,-1 1,-12-13,15 9,0 1,0 0,0-1,0 1,0 0,0 0,0 0,0-1,-1 1,1 0,0 0,-1 0,1 0,-1 1,1-1,-1 0,1 0,-1 0,0 0,1 0,-1 1,0-1,0 0,0 0,0 0,0 1,0-1,0 0,-1 0,1 0,0 1,-1-1,1 0,0 0,-1 0,0 0,1 0,-1 0,0 0,1 0,-1 0,0 0,0 0,0 0,0-1,0 1,0 0,0-1,0 1,0-1,0 1,0-1,0 1,0-1,-1 0,1 1,0-1,0 0,0 0,-1 0,1 0,-1 0,15-1,-1-1,1 0,-1-1,0 0,0-1,0-1,0 0,-1 0,1-1,-2-1,1 1,-1-2,0 0,0 0,3-4,56-61,-69 71,-1 0,1 0,-1 0,0 0,1 1,-1-1,0 0,0 0,0 1,-1-1,1 1,0-1,-1 1,1-1,0 1,-1 0,0 0,1 0,-1 0,0 0,1 0,-1 0,0 0,0 1,0-1,0 1,0-1,0 1,0 0,0 0,0 0,0 0,0 0,1 0,-1 1,0-1,0 0,0 1,0 0,-1 0,-12 0,0 1,1 0,0 1,-1 0,1 1,0 1,1 0,-1 1,1 1,0 0,1 1,0 0,-1 1,9-4,1-1,-1 1,1-1,0 1,1 0,-1 0,1 0,0 0,1 0,-1 1,1-1,0 1,0-1,1 1,-1-1,1 1,0-1,1 1,0 2,0 13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5:44.467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0 33,'5'0,"4"0,2-4,3-1,-1-5,1 1,-1 4,-3 9,-8 11,-3 8,-7 4,-2 1,2 1,-3-6,1-1,2-14,2-7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1:10.635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127 349,'3'1,"-1"-1,1 0,-1 1,1-1,-1 0,1-1,0 1,-1 0,1-1,-1 1,0-1,1 0,-1 0,1 0,-1 0,0 0,0-1,0 1,1-1,-1 1,-1-1,1 0,0 0,0 1,-1-1,1-1,-1 1,1 0,-1 0,0 0,0-1,0 1,0-1,-1 1,1-1,-1 1,1-1,-1-1,3-252,-16 219,12 37,0 0,1-1,-1 1,0 0,0 0,1 0,-1 0,0-1,0 1,1 0,-1 0,0 0,0 1,1-1,-1 0,0 0,0 0,1 0,-1 1,0-1,1 0,-1 1,0-1,1 1,-1-1,0 0,1 1,-1 0,1-1,-1 1,1-1,-1 1,1-1,-1 1,1 0,0-1,-1 1,1 0,0 0,0-1,0 1,-1 0,1 0,0-1,0 1,0 0,0 0,0 0,-11 34,1 0,1 1,2-1,2 2,-1 29,1-13,-93 1154,95-1155,-1-15,1 1,2-1,2 0,1 1,2-1,2 0,8 30,-10-57,1 1,1-2,0 1,0-1,1 0,0 0,0 0,1-1,0-1,1 1,0-1,0-1,0 1,1-1,0-1,0 0,0-1,1 0,-1 0,1-1,0 0,0-1,0 0,0-1,1-1,-1 1,0-2,0 1,0-2,1 1,5-3,-6 2,0-1,0 0,-1-1,1 0,-1-1,0 0,0 0,0-1,-1 0,0-1,0 0,-1 0,3-4,-5 6,85-77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5:45.442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146 102,'0'-102,"-7"418,-28 147,-43 358,55-560,20-241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5:46.048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882 61,'1'-2,"-1"0,1 0,-1 1,1-1,-1 0,0 0,0 0,1 0,-1 0,0 1,-1-1,1 0,0 0,-1 0,1 0,-1 1,1-1,-1 0,0 0,0 1,1-1,-1 0,-1 1,1-1,0 1,0 0,0-1,-1 1,1 0,-1 0,1-1,-1 1,1 1,-1-1,0 0,0 0,1 0,-1 1,0-1,0 1,0 0,1-1,-1 1,0 0,0 0,0 0,0 0,0 0,0 1,1-1,-1 1,0-1,0 1,1 0,-1-1,0 1,1 0,-1 0,0 0,1 1,-168 190,102-115,-3-2,-4-3,-2-4,-4-3,-19 8,-54 41,126-77,36-26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5:46.598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96 1,'-96'40,"131"-31,200-6,228-29,-276 1,-160 24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5:50.002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1727 0,'-50'15,"-524"418,347-272,-243 129,161-139,212-95,115-50,586 3,-520-3,-1 4,0 4,-1 3,-1 4,-1 3,22 12,-87-28,-2 1,1 1,-1 0,0 0,-1 1,0 1,-1 0,-1 0,1 1,-2 1,7 11,32 40,-27-41,-2-4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45:50.889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0 421,'20'-39,"-8"12,1 0,2 1,0 0,2 2,1 0,4-3,-6 6,36-24,-50 46,0 0,-1 1,1-1,-1 1,0-1,1 1,-1-1,0 1,0 0,0 0,0 0,0 0,0 0,-1 0,1 0,-1 0,1 0,-1 0,0 0,1 0,-1 0,0 0,-1 0,1 0,0 0,-1 0,1 0,-1 0,0 1,-64 232,46-183,-75 162,69-119,25-94,0 0,0 0,0 0,1 0,-1 0,0-1,0 1,1 0,-1 0,0 0,1 0,-1 0,1 0,-1 0,1-1,0 1,-1 0,1-1,0 1,0 0,-1-1,1 1,0-1,0 1,0-1,0 1,0-1,-1 1,1-1,0 0,0 0,0 0,0 1,0-1,0 0,0 0,0 0,0 0,0-1,0 1,0 0,0 0,0 0,0-1,0 1,0-1,0 1,0-1,51-18,-50 19,48-24,-9 2,0 1,1 2,1 2,1 2,1 2,-1 2,2 1,-1 3,1 2,1 1,-1 3,4 2,-40 0,0 0,0 1,0 0,0 1,0 0,0 0,-1 1,0 1,1-1,-2 1,1 1,-1 0,1 0,-2 1,1 0,-1 0,0 0,0 1,-1 0,0 1,-1-1,1 1,-2 0,1 1,-1-1,1 6,2 8,-1 1,-1 0,0 0,-2 1,-1-1,-1 1,-2-1,0 1,-1-1,-1 1,-2-1,0 0,-2-1,0 1,-2-1,0 0,-2-1,0-1,-2 1,0-2,-11 13,-7 1,-2-1,-2-2,0-1,-2-2,-1-2,-1-1,-2-2,0-2,-1-1,-1-3,0-1,-2-2,-21 2,-100 37,164-53,0 0,0-1,0 1,0 0,0 0,0-1,1 1,-1-1,0 0,0 1,0-1,1 0,-1 0,0 0,1 0,-1-1,1 1,-1 0,1-1,0 1,-1-1,1 1,0-1,0 1,0-1,0 0,1 0,-1 0,0 1,1-1,-1 0,1 0,-1 0,1 0,0 0,0 0,0 0,0 0,0 0,-2-9,-18-73</inkml:trace>
  <inkml:trace contextRef="#ctx0" brushRef="#br0" timeOffset="686.404">148 77,'1'-1,"0"1,0-1,-1 0,1 1,0-1,0 0,-1 1,1-1,-1 0,1 0,-1 1,1-1,-1 0,1 0,-1 0,1 0,-1 0,0 1,0-1,0 0,1 0,-1 0,0 0,0 0,0 0,0 0,-1 0,1 0,0 0,0 0,-1 0,1 0,0 0,-1 1,1-1,-1 0,1 0,-1 0,1 1,-1-1,1 0,-1 0,0 1,0-1,1 1,-1-1,0 1,0-1,0 1,1-1,-1 1,0 0,0-1,0 1,0 0,0 0,0-1,220-10,-147 13,577-16,-435 3,-193 11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29:41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1074 782,'-28'-60,"19"33,2 0,1-1,-1-27,0 0,-18-163,15 154,3 58,2 20,-2 182,8 771,5-726,26 105,-3-218,-5-64</inkml:trace>
  <inkml:trace contextRef="#ctx0" brushRef="#br0" timeOffset="324.128">561 529,'-94'-61,"-69"-19,-34-14,186 88,1 0,-1-1,1 0,1-1,0 0,0 0,1 0,-4-6,9 11,1 0,0-1,0 1,0 0,1-1,-1 1,1 0,0-1,0 1,1-1,-1 0,1 1,0-1,0 1,1-1,-1 0,1 1,0-1,0 1,1 0,-1-1,1 1,0 0,0-1,0 1,3-2,5-4,1 1,1 0,0 0,0 1,0 1,1-1,1 2,-1-1,1 2,0-1,1 1,-1 1,12-2,51-9,2 3,-1 2,2 4,-1 1,44 5,-67 0,0 3,0 1,-1 2,0 2,-1 2,0 1,43 16,-68-18,-1 1,0 1,-2 0,1 2,-2 0,0 2,-2 0,0 1,-1 1,-1 0,-1 1,-2 1,0 0,9 17,-16-20,-1 1,-1 0,-1 0,-1 1,-2 0,0 0,-1 0,-2 0,0 1,-2-1,0 1,-4 10,-2 3,-2 1,-2-1,-1 0,-3-1,-1 0,-16 22,-18 21,-3-2,-5-2,-4-2,-40 34,61-67,-3-1,-1-1,-36 19,-66 40</inkml:trace>
  <inkml:trace contextRef="#ctx0" brushRef="#br0" timeOffset="805.434">1924 1529,'-18'-8,"13"6,1 0,-1-1,1 1,-1-1,1 1,0-1,0 0,1 0,-1 0,1-1,0 1,-2-3,5 6,0 0,-1 0,1 0,0 1,0-1,0 0,-1 0,1 1,0-1,-1 0,1 0,0 0,-1 0,1 1,0-1,-1 0,1 0,0 0,-1 0,1 0,-1 0,1 0,0 0,-1 0,1 0,0 0,-1 0,1 0,-1 0,1 0,0 0,-1 0,1 0,0 0,-1-1,1 1,0 0,-1 0,1 0,0 0,-1-1,1 1,0 0,0 0,-1 0,1-1,0 1,0 0,0 0,-1-1,1 1,0 0,0-1,0 1,0 0,0 0,0-1,0 1,0 0,0-1,0 1,0 0,0-1,0 1,0 0,0 0,-18 125,14-70,-5 110,9-152</inkml:trace>
  <inkml:trace contextRef="#ctx0" brushRef="#br0" timeOffset="1133.93">2100 862,'-4'-2,"-1"-1,0 1,0-1,0 1,0 1,0-1,-1 1,1-1,-1 1,1 0,-1 0,1 1,-1 0,0-1,1 2,-1-1,0 0,1 1,-1 0,1 0,-1 0,1 0,0 1,-1 0,1-1,0 2,0-1,1 0,-1 1,1 0,-1-1,1 1,0 1,-3 2,-1 3,0-1,1 1,0 1,1-1,0 1,1 0,1 0,-1 0,2 0,0 1,1-1,0 1,1 0,0-1,2 1,0 3,-1-9,1 1,1-1,-1 0,1 0,0 0,1 0,0 0,0 0,0-1,0 1,1-1,0 0,0 1,1-2,-1 1,1 0,0-1,1 1,-1-1,1 0,0 0,0-1,0 0,0 1,0-1,1-1,-1 1,6 0,4-2,0 1,0-2,0 0,0 0,0-2,0 1,-1-1,1-1,-1 0,0-1,-1 0,1-1,-1 0,-1-1,1 0,-2-1,1 0,-1 0,-1-1,0 0,-1-1,0 0,5-7,-11 14,-1 0,1 0,-1-1,0 1,0-1,-1 0,1 0,-1 1,0-1,0 0,-1-1,0 1,1 0,-2 0,1 0,-1-1,0 1,0 0,0-1,-1 1,0 0,0 0,0 0,-1-1,1 1,-1 0,-1 1,1-1,-1 0,1 0,-2 1,1-1,0 1,-1 0,0 0,0 0,-10-3,0 0,-1 1,0 0,0 1,-1 1,1 0,-1 1,0 0,0 0,0 2,0-1,-15 2,16-1,1 1,-1 0,1 0,0 1,0 1,0 0,0 0,1 1,-1 1,1-1,0 2,-2 1,7-3,1 1,-1 0,1 1,1-1,-1 1,1 0,1 1,-1-1,2 1,-1 0,1-1,0 2,0 1,-3 3,-39 73</inkml:trace>
  <inkml:trace contextRef="#ctx0" brushRef="#br0" timeOffset="1493.59">2246 1460,'-1'0,"0"-1,0 0,0 1,0-1,0 0,0 0,1 1,-1-1,0 0,0 0,1 0,-1 0,1 0,-1 0,1 0,0 0,-1 0,1 0,0 0,0 0,0 0,0 0,0 0,0 0,0-1,0 1,0-5,1 1,0-1,1 1,-1-1,1 1,0-1,1 1,0 0,0 0,0 0,1 0,0 0,0 1,0-1,1 1,0 0,0 0,0 0,1 0,0 1,0 0,0 0,0 0,0 0,1 1,0 0,-1 0,1 0,0 1,0 0,0 0,1 0,-1 1,0 0,0 0,0 0,1 1,-1-1,-1 1,0 0,0 0,-1 0,1 1,-1-1,1 1,-1 0,0 0,1 1,-1-1,-1 1,1 0,-1 0,1 0,-1 0,0 1,0-1,-1 1,1 0,-1 0,0 0,-1 0,3 5,2 4,-1 2,0-1,-2 0,0 1,-1 0,1 13,-1 13,-2-1,-3 1,-1 0,-3-1,-11 35,-3-8,-3-1,-23 42,37-94,10-20,322-515,-172 322,-122 171,-4 7</inkml:trace>
  <inkml:trace contextRef="#ctx0" brushRef="#br0" timeOffset="1900.091">3082 1495,'30'-23,"-12"6,-17 18,0 0,0-1,-1 1,1-1,0 1,-1 0,1 0,-1-1,1 1,-1 0,0 0,1-1,-1 1,0 0,0 0,0 0,0 0,0-1,0 1,0 0,0 0,0 0,0 0,0-1,-1 1,1 0,0 0,-1-1,1 2,-22 96,-10 81,34-68,-2-109,1 0,0 1,0-1,0 0,0 1,0-1,1 0,-1 0,1 0,0 0,0 0,0 0,0 0,0 0,1-1,-1 1,1-1,-1 1,1-1,0 0,-1 1,1-1,0-1,0 1,0 0,0 0,0-1,0 1,0-1,1 0,-1 0,0 0,0 0,0 0,0 0,2-1,13-2,0 0,0-2,0 1,-1-2,1 1,-2-2,1 0,-1 0,-1-2,0 1,0-1,-1-1,0 0,-1-1,5-5,0 2,-1 0,-1-1,0-1,-2 0,0 0,-1-1,-1 0,-1-1,-1 0,-2-1,0 1,-1-1,-1 0,-2-1,0 1,-2-1,0 1,-2-17,-2 29,0 0,-1 0,1 0,-2 0,1 0,-1 0,-1 1,1 0,-1-1,-1 1,0 1,0-1,0 1,-1-1,0 1,0 1,0-1,-1 1,0 0,0 1,0-1,-1 1,0 0,1 1,-1 0,-5-1,2 1,0 0,0 0,0 1,-1 0,1 1,0 0,-1 1,1-1,0 2,0 0,-1 0,2 0,-1 2,0-1,1 1,0 0,0 1,0-1,-8 7,11-7,1 1,0 0,1 0,-1 0,1 1,0 0,1 0,-5 6,-18 40,3 9</inkml:trace>
  <inkml:trace contextRef="#ctx0" brushRef="#br0" timeOffset="2167.533">4211 1023,'7'-22,"16"-84,-22 103,-1 1,1-1,-1 1,1-1,-1 0,0 1,-1-1,1 1,0-1,-1 1,0-1,0 1,0-1,0 1,0-1,-1 1,1 0,-1 0,0-1,1 1,-1 0,-1 0,1 0,0 1,-1-1,1 0,-1 1,0-1,1 1,-1 0,0-1,0 1,0 0,0 1,0-1,-1 0,1 1,0-1,-2 1,-3 2,-1 1,1 0,0 0,0 0,0 1,0 0,1 0,0 1,0-1,0 1,1 0,0 1,0-1,1 1,0 0,0 0,1 0,0 1,0-1,1 1,-2 4,-18 38,3 2,3-1,2 2,3-1,3 2,4-1,1 6,3-47,-25 371,17-296,-14 227,23-291</inkml:trace>
  <inkml:trace contextRef="#ctx0" brushRef="#br0" timeOffset="21726.16">3712 1150,'3'0,"7"0,11 0,11 0,10 0,11 0,3 0,-3 0,-2 0,-3 0,-4 0,-3 0,-3 0,-5 0,-4 0,-4 0,-6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2:03.1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456 1,'-1'0,"1"1,0-1,0 0,0 1,0-1,0 1,0-1,0 1,1-1,-1 1,0-1,0 0,0 1,0-1,0 1,1-1,-1 1,0-1,0 0,1 1,-1-1,0 0,1 1,-1-1,0 0,1 1,-1-1,1 0,-1 0,0 0,1 1,-1-1,1 0,-1 0,1 0,-1 0,0 0,1 0,-1 0,1 0,-1 0,1 0,-1 0,1 0,-1 0,1 0,-1 0,0 0,1 0,-1-1,1 1,-1 0,1 0,-1-1,0 1,1 0,-1 0,0-1,1 1,-1 0,0-1,1 1,7 205,-11-128,18 156,10-40,-16-21,-9-170,0-1,0 1,0-1,-1 0,1 1,0-1,-1 1,1-1,-1 1,1-1,-1 0,0 1,1-1,-1 0,0 0,0 0,0 1,0-1,0 0,0 0,-1 0,1-1,0 1,0 0,-1 0,1-1,0 1,-1-1,1 1,-1-1,1 1,-1-1,1 0,-1 0,1 0,-1 0,1 0,-1 0,1 0,-1 0,1 0,0-1,-1 1,1-1,-1 1,1-1,-1 0,-68-35,-173-138,194 138,-61-65,109 101,1-1,-1 1,1 0,0-1,-1 1,1-1,0 1,-1-1,1 0,0 1,-1-1,1 1,0-1,0 1,0-1,0 0,0 1,0-1,0 1,0-1,0 0,0 1,0-1,0 0,0 1,0-1,0 1,1-1,-1 1,0-1,0 0,1 1,-1-1,0 1,1-1,-1 1,1 0,-1-1,1 1,-1-1,1 1,-1 0,1-1,-1 1,1 0,-1-1,1 1,-1 0,1 0,0 0,-1 0,1-1,-1 1,1 0,0 0,-1 0,1 0,-1 0,1 1,0-1,-1 0,1 0,41 7,232 180,-28-14,-162-129,-82-43,0-1,0 1,0-1,0 0,0 1,0-1,0 0,0 0,0 0,0-1,0 1,0 0,0-1,0 1,0-1,0 0,-1 1,1-1,0 0,0 0,-1 0,1-1,0 1,-1 0,1-1,-1 1,0-1,1 1,-1-1,0 1,0-1,0 0,0 0,0 0,0 1,-1-1,1 0,-1 0,1 0,-1 0,0 0,1 0,-1-2,4-116,-6 105,1-1,1 1,1-1,0 1,1-1,0 1,1 0,1 0,1 0,4-12,17-21,3 1,1 1,2 1,2 2,1 2,31-27,-38 31,-19 20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4:11.7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75 37,'34'-36,"-33"36,-1 0,1 0,0 0,-1 0,1 0,0 0,0 0,-1 1,1-1,0 0,-1 0,1 1,-1-1,1 0,0 1,-1-1,1 1,-1-1,1 1,-1-1,1 1,-1-1,1 1,-1 0,0-1,1 1,-1-1,0 1,1 0,-1-1,0 1,0 0,0-1,0 1,0 0,0 0,1-1,-2 1,1 0,0-1,0 1,0 0,0 0,0-1,-1 1,1 0,0-1,0 1,-1 0,1 1,1 58,-3 1,-3-1,-2 0,-3 0,-5 11,-12 79,12-43,4 0,3 82,-11-66,16-117,1-9</inkml:trace>
  <inkml:trace contextRef="#ctx0" brushRef="#br0" timeOffset="1529.619">1111 134,'-2'-3,"0"-1,0 1,-1 0,1 0,-1-1,0 2,0-1,0 0,0 0,0 1,-1 0,1 0,-1 0,1 0,-1 0,0 1,0-1,0 1,0 0,0 0,0 1,0-1,0 1,0 0,0 0,0 0,-2 1,-41 1,0 2,1 2,0 2,0 2,1 2,0 2,1 2,1 2,1 2,-33 20,-24 7,44-23,1 3,1 2,1 2,-35 30,86-61,1 0,-1 0,1 0,-1 0,1 0,-1 1,1-1,-1 0,0 0,1 1,-1-1,1 0,0 1,-1-1,1 0,-1 1,1-1,0 1,-1-1,1 1,0-1,-1 1,1-1,0 1,-1-1,1 1,0-1,0 1,0-1,0 1,0 0,0-1,0 1,0-1,0 1,0 0,0-1,0 1,0-1,0 1,0-1,1 1,-1-1,0 1,0-1,1 1,-1-1,0 1,1-1,-1 1,0-1,1 1,-1-1,1 0,-1 1,1-1,39 8,-20-6,109 25,-2 7,-1 4,-2 6,33 21,38 15,-182-69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6.6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24 1,'2'0,"0"0,0 0,1 0,-1 0,0 0,0 0,1 1,-1-1,0 1,0 0,0 0,0 0,0 0,0 0,0 0,0 1,0-1,-1 1,1-1,0 1,-1 0,1 0,-1 0,1 0,-1 0,0 0,0 0,0 0,0 1,0-1,0 0,-1 1,1-1,-1 0,1 2,3 32,-1 1,-1-1,-2 1,-1-1,-1 1,-2-1,-2 0,0 0,-3 2,2-4,-6 39,-1-5,3 0,2 1,4 1,1 26,6-24,-2-73,0 1,0 0,0-1,0 1,0-1,0 1,1 0,-1-1,0 1,0 0,0-1,1 1,-1 0,0 0,0-1,1 1,-1 0,0 0,1-1,-1 1,0 0,1 0,-1 0,0 0,1 0,-1-1,0 1,1 0,-1 0,1 0,-1 0,0 0,1 0,-1 0,0 0,1 1,-1-1,0 0,1 0,-1 0,0 0,1 0,-1 1,0-1,1 0,-1 0,0 1,0-1,1 0,-1 1,2-4,17-29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5T02:35:37.9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79 29,'-1'-2,"-1"1,1-1,-1 0,0 1,1-1,-1 1,0 0,0-1,0 1,0 0,0 0,0 0,0 1,0-1,0 0,0 1,0 0,-1-1,1 1,0 0,0 0,0 1,-2-1,-3 0,-8-2,6 2,21-3,-2-1,-10 5,0-1,0 0,0 1,0-1,0 1,0-1,0 0,0 1,0-1,1 0,-1 1,0-1,0 0,0 1,0-1,0 0,1 1,-1-1,0 0,0 1,1-1,-1 0,0 0,0 1,1-1,-1 0,0 0,0 1,1-1,-1 0,0 0,1 0,-1 0,0 0,1 0,-1 0,0 0,1 0,-1 0,0 0,1 0,-1 0,0 0,1 0,-1 0,0 0,1 0,-1 0,0 0,1-1,-1 1,0 0,1 0,-1 0,0-1,1 1,-3 3,0 0,0 0,1 0,-1 0,1 1,0-1,0 1,0-1,0 1,0-1,1 1,-1 0,1-1,0 1,0-1,0 1,1 0,-1-1,1 1,0 0,13-16,-6-5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30.png"/><Relationship Id="rId18" Type="http://schemas.openxmlformats.org/officeDocument/2006/relationships/customXml" Target="../ink/ink42.xml"/><Relationship Id="rId26" Type="http://schemas.openxmlformats.org/officeDocument/2006/relationships/customXml" Target="../ink/ink46.xml"/><Relationship Id="rId3" Type="http://schemas.openxmlformats.org/officeDocument/2006/relationships/image" Target="../media/image3.png"/><Relationship Id="rId21" Type="http://schemas.openxmlformats.org/officeDocument/2006/relationships/image" Target="../media/image34.png"/><Relationship Id="rId7" Type="http://schemas.openxmlformats.org/officeDocument/2006/relationships/image" Target="../media/image19.png"/><Relationship Id="rId12" Type="http://schemas.openxmlformats.org/officeDocument/2006/relationships/customXml" Target="../ink/ink39.xm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23.png"/><Relationship Id="rId24" Type="http://schemas.openxmlformats.org/officeDocument/2006/relationships/customXml" Target="../ink/ink45.xml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customXml" Target="../ink/ink38.xml"/><Relationship Id="rId19" Type="http://schemas.openxmlformats.org/officeDocument/2006/relationships/image" Target="../media/image33.png"/><Relationship Id="rId4" Type="http://schemas.openxmlformats.org/officeDocument/2006/relationships/customXml" Target="../ink/ink35.xml"/><Relationship Id="rId9" Type="http://schemas.openxmlformats.org/officeDocument/2006/relationships/image" Target="../media/image22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13" Type="http://schemas.openxmlformats.org/officeDocument/2006/relationships/image" Target="../media/image30.png"/><Relationship Id="rId18" Type="http://schemas.openxmlformats.org/officeDocument/2006/relationships/customXml" Target="../ink/ink55.xml"/><Relationship Id="rId26" Type="http://schemas.openxmlformats.org/officeDocument/2006/relationships/customXml" Target="../ink/ink59.xml"/><Relationship Id="rId3" Type="http://schemas.openxmlformats.org/officeDocument/2006/relationships/image" Target="../media/image3.png"/><Relationship Id="rId21" Type="http://schemas.openxmlformats.org/officeDocument/2006/relationships/image" Target="../media/image34.png"/><Relationship Id="rId7" Type="http://schemas.openxmlformats.org/officeDocument/2006/relationships/image" Target="../media/image19.png"/><Relationship Id="rId12" Type="http://schemas.openxmlformats.org/officeDocument/2006/relationships/customXml" Target="../ink/ink52.xm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customXml" Target="../ink/ink47.xml"/><Relationship Id="rId16" Type="http://schemas.openxmlformats.org/officeDocument/2006/relationships/customXml" Target="../ink/ink54.xml"/><Relationship Id="rId20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11" Type="http://schemas.openxmlformats.org/officeDocument/2006/relationships/image" Target="../media/image23.png"/><Relationship Id="rId24" Type="http://schemas.openxmlformats.org/officeDocument/2006/relationships/customXml" Target="../ink/ink58.xml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customXml" Target="../ink/ink51.xml"/><Relationship Id="rId19" Type="http://schemas.openxmlformats.org/officeDocument/2006/relationships/image" Target="../media/image33.png"/><Relationship Id="rId4" Type="http://schemas.openxmlformats.org/officeDocument/2006/relationships/customXml" Target="../ink/ink48.xml"/><Relationship Id="rId9" Type="http://schemas.openxmlformats.org/officeDocument/2006/relationships/image" Target="../media/image22.png"/><Relationship Id="rId14" Type="http://schemas.openxmlformats.org/officeDocument/2006/relationships/customXml" Target="../ink/ink53.xml"/><Relationship Id="rId22" Type="http://schemas.openxmlformats.org/officeDocument/2006/relationships/customXml" Target="../ink/ink57.xml"/><Relationship Id="rId27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0" Type="http://schemas.openxmlformats.org/officeDocument/2006/relationships/customXml" Target="../ink/ink64.xml"/><Relationship Id="rId4" Type="http://schemas.openxmlformats.org/officeDocument/2006/relationships/customXml" Target="../ink/ink61.xml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40.png"/><Relationship Id="rId18" Type="http://schemas.openxmlformats.org/officeDocument/2006/relationships/customXml" Target="../ink/ink73.xml"/><Relationship Id="rId26" Type="http://schemas.openxmlformats.org/officeDocument/2006/relationships/customXml" Target="../ink/ink77.xml"/><Relationship Id="rId3" Type="http://schemas.openxmlformats.org/officeDocument/2006/relationships/image" Target="../media/image3.png"/><Relationship Id="rId21" Type="http://schemas.openxmlformats.org/officeDocument/2006/relationships/image" Target="../media/image44.png"/><Relationship Id="rId7" Type="http://schemas.openxmlformats.org/officeDocument/2006/relationships/image" Target="../media/image19.png"/><Relationship Id="rId12" Type="http://schemas.openxmlformats.org/officeDocument/2006/relationships/customXml" Target="../ink/ink70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2" Type="http://schemas.openxmlformats.org/officeDocument/2006/relationships/customXml" Target="../ink/ink65.xml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1" Type="http://schemas.openxmlformats.org/officeDocument/2006/relationships/image" Target="../media/image39.png"/><Relationship Id="rId24" Type="http://schemas.openxmlformats.org/officeDocument/2006/relationships/customXml" Target="../ink/ink76.xml"/><Relationship Id="rId5" Type="http://schemas.openxmlformats.org/officeDocument/2006/relationships/image" Target="../media/image4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78.xml"/><Relationship Id="rId10" Type="http://schemas.openxmlformats.org/officeDocument/2006/relationships/customXml" Target="../ink/ink69.xml"/><Relationship Id="rId19" Type="http://schemas.openxmlformats.org/officeDocument/2006/relationships/image" Target="../media/image43.png"/><Relationship Id="rId31" Type="http://schemas.openxmlformats.org/officeDocument/2006/relationships/image" Target="../media/image49.png"/><Relationship Id="rId4" Type="http://schemas.openxmlformats.org/officeDocument/2006/relationships/customXml" Target="../ink/ink66.xml"/><Relationship Id="rId9" Type="http://schemas.openxmlformats.org/officeDocument/2006/relationships/image" Target="../media/image38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47.png"/><Relationship Id="rId30" Type="http://schemas.openxmlformats.org/officeDocument/2006/relationships/customXml" Target="../ink/ink7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.xml"/><Relationship Id="rId13" Type="http://schemas.openxmlformats.org/officeDocument/2006/relationships/image" Target="../media/image40.png"/><Relationship Id="rId18" Type="http://schemas.openxmlformats.org/officeDocument/2006/relationships/customXml" Target="../ink/ink88.xml"/><Relationship Id="rId26" Type="http://schemas.openxmlformats.org/officeDocument/2006/relationships/customXml" Target="../ink/ink92.xml"/><Relationship Id="rId3" Type="http://schemas.openxmlformats.org/officeDocument/2006/relationships/image" Target="../media/image3.png"/><Relationship Id="rId21" Type="http://schemas.openxmlformats.org/officeDocument/2006/relationships/image" Target="../media/image44.png"/><Relationship Id="rId7" Type="http://schemas.openxmlformats.org/officeDocument/2006/relationships/image" Target="../media/image19.png"/><Relationship Id="rId12" Type="http://schemas.openxmlformats.org/officeDocument/2006/relationships/customXml" Target="../ink/ink85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2" Type="http://schemas.openxmlformats.org/officeDocument/2006/relationships/customXml" Target="../ink/ink80.xml"/><Relationship Id="rId16" Type="http://schemas.openxmlformats.org/officeDocument/2006/relationships/customXml" Target="../ink/ink87.xml"/><Relationship Id="rId20" Type="http://schemas.openxmlformats.org/officeDocument/2006/relationships/customXml" Target="../ink/ink89.xml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.xml"/><Relationship Id="rId11" Type="http://schemas.openxmlformats.org/officeDocument/2006/relationships/image" Target="../media/image39.png"/><Relationship Id="rId24" Type="http://schemas.openxmlformats.org/officeDocument/2006/relationships/customXml" Target="../ink/ink91.xml"/><Relationship Id="rId5" Type="http://schemas.openxmlformats.org/officeDocument/2006/relationships/image" Target="../media/image4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93.xml"/><Relationship Id="rId10" Type="http://schemas.openxmlformats.org/officeDocument/2006/relationships/customXml" Target="../ink/ink84.xml"/><Relationship Id="rId19" Type="http://schemas.openxmlformats.org/officeDocument/2006/relationships/image" Target="../media/image43.png"/><Relationship Id="rId31" Type="http://schemas.openxmlformats.org/officeDocument/2006/relationships/image" Target="../media/image49.png"/><Relationship Id="rId4" Type="http://schemas.openxmlformats.org/officeDocument/2006/relationships/customXml" Target="../ink/ink81.xml"/><Relationship Id="rId9" Type="http://schemas.openxmlformats.org/officeDocument/2006/relationships/image" Target="../media/image38.png"/><Relationship Id="rId14" Type="http://schemas.openxmlformats.org/officeDocument/2006/relationships/customXml" Target="../ink/ink86.xml"/><Relationship Id="rId22" Type="http://schemas.openxmlformats.org/officeDocument/2006/relationships/customXml" Target="../ink/ink90.xml"/><Relationship Id="rId27" Type="http://schemas.openxmlformats.org/officeDocument/2006/relationships/image" Target="../media/image47.png"/><Relationship Id="rId30" Type="http://schemas.openxmlformats.org/officeDocument/2006/relationships/customXml" Target="../ink/ink9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8.xml"/><Relationship Id="rId13" Type="http://schemas.openxmlformats.org/officeDocument/2006/relationships/image" Target="../media/image30.png"/><Relationship Id="rId18" Type="http://schemas.openxmlformats.org/officeDocument/2006/relationships/customXml" Target="../ink/ink103.xml"/><Relationship Id="rId26" Type="http://schemas.openxmlformats.org/officeDocument/2006/relationships/customXml" Target="../ink/ink107.xml"/><Relationship Id="rId3" Type="http://schemas.openxmlformats.org/officeDocument/2006/relationships/image" Target="../media/image3.png"/><Relationship Id="rId21" Type="http://schemas.openxmlformats.org/officeDocument/2006/relationships/image" Target="../media/image34.png"/><Relationship Id="rId7" Type="http://schemas.openxmlformats.org/officeDocument/2006/relationships/image" Target="../media/image19.png"/><Relationship Id="rId12" Type="http://schemas.openxmlformats.org/officeDocument/2006/relationships/customXml" Target="../ink/ink100.xm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customXml" Target="../ink/ink95.xml"/><Relationship Id="rId16" Type="http://schemas.openxmlformats.org/officeDocument/2006/relationships/customXml" Target="../ink/ink102.xml"/><Relationship Id="rId20" Type="http://schemas.openxmlformats.org/officeDocument/2006/relationships/customXml" Target="../ink/ink1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11" Type="http://schemas.openxmlformats.org/officeDocument/2006/relationships/image" Target="../media/image39.png"/><Relationship Id="rId24" Type="http://schemas.openxmlformats.org/officeDocument/2006/relationships/customXml" Target="../ink/ink106.xml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customXml" Target="../ink/ink99.xml"/><Relationship Id="rId19" Type="http://schemas.openxmlformats.org/officeDocument/2006/relationships/image" Target="../media/image33.png"/><Relationship Id="rId4" Type="http://schemas.openxmlformats.org/officeDocument/2006/relationships/customXml" Target="../ink/ink96.xml"/><Relationship Id="rId9" Type="http://schemas.openxmlformats.org/officeDocument/2006/relationships/image" Target="../media/image38.png"/><Relationship Id="rId14" Type="http://schemas.openxmlformats.org/officeDocument/2006/relationships/customXml" Target="../ink/ink101.xml"/><Relationship Id="rId22" Type="http://schemas.openxmlformats.org/officeDocument/2006/relationships/customXml" Target="../ink/ink105.xml"/><Relationship Id="rId27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customXml" Target="../ink/ink1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0.xml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0" Type="http://schemas.openxmlformats.org/officeDocument/2006/relationships/customXml" Target="../ink/ink112.xml"/><Relationship Id="rId4" Type="http://schemas.openxmlformats.org/officeDocument/2006/relationships/customXml" Target="../ink/ink109.xml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6.xml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customXml" Target="../ink/ink1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5.xml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0" Type="http://schemas.openxmlformats.org/officeDocument/2006/relationships/customXml" Target="../ink/ink117.xml"/><Relationship Id="rId4" Type="http://schemas.openxmlformats.org/officeDocument/2006/relationships/customXml" Target="../ink/ink114.xml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1.xml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customXml" Target="../ink/ink1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0.xml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0" Type="http://schemas.openxmlformats.org/officeDocument/2006/relationships/customXml" Target="../ink/ink122.xml"/><Relationship Id="rId4" Type="http://schemas.openxmlformats.org/officeDocument/2006/relationships/customXml" Target="../ink/ink119.xml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6.xml"/><Relationship Id="rId13" Type="http://schemas.openxmlformats.org/officeDocument/2006/relationships/image" Target="../media/image30.png"/><Relationship Id="rId18" Type="http://schemas.openxmlformats.org/officeDocument/2006/relationships/customXml" Target="../ink/ink131.xml"/><Relationship Id="rId26" Type="http://schemas.openxmlformats.org/officeDocument/2006/relationships/customXml" Target="../ink/ink135.xml"/><Relationship Id="rId3" Type="http://schemas.openxmlformats.org/officeDocument/2006/relationships/image" Target="../media/image3.png"/><Relationship Id="rId21" Type="http://schemas.openxmlformats.org/officeDocument/2006/relationships/image" Target="../media/image34.png"/><Relationship Id="rId7" Type="http://schemas.openxmlformats.org/officeDocument/2006/relationships/image" Target="../media/image19.png"/><Relationship Id="rId12" Type="http://schemas.openxmlformats.org/officeDocument/2006/relationships/customXml" Target="../ink/ink128.xm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customXml" Target="../ink/ink123.xml"/><Relationship Id="rId16" Type="http://schemas.openxmlformats.org/officeDocument/2006/relationships/customXml" Target="../ink/ink130.xml"/><Relationship Id="rId20" Type="http://schemas.openxmlformats.org/officeDocument/2006/relationships/customXml" Target="../ink/ink1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5.xml"/><Relationship Id="rId11" Type="http://schemas.openxmlformats.org/officeDocument/2006/relationships/image" Target="../media/image39.png"/><Relationship Id="rId24" Type="http://schemas.openxmlformats.org/officeDocument/2006/relationships/customXml" Target="../ink/ink134.xml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customXml" Target="../ink/ink127.xml"/><Relationship Id="rId19" Type="http://schemas.openxmlformats.org/officeDocument/2006/relationships/image" Target="../media/image33.png"/><Relationship Id="rId4" Type="http://schemas.openxmlformats.org/officeDocument/2006/relationships/customXml" Target="../ink/ink124.xml"/><Relationship Id="rId9" Type="http://schemas.openxmlformats.org/officeDocument/2006/relationships/image" Target="../media/image38.png"/><Relationship Id="rId14" Type="http://schemas.openxmlformats.org/officeDocument/2006/relationships/customXml" Target="../ink/ink129.xml"/><Relationship Id="rId22" Type="http://schemas.openxmlformats.org/officeDocument/2006/relationships/customXml" Target="../ink/ink133.xml"/><Relationship Id="rId27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9.xml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customXml" Target="../ink/ink1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8.xml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0" Type="http://schemas.openxmlformats.org/officeDocument/2006/relationships/customXml" Target="../ink/ink140.xml"/><Relationship Id="rId4" Type="http://schemas.openxmlformats.org/officeDocument/2006/relationships/customXml" Target="../ink/ink137.xml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4.xml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customXml" Target="../ink/ink1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3.xml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0" Type="http://schemas.openxmlformats.org/officeDocument/2006/relationships/customXml" Target="../ink/ink145.xml"/><Relationship Id="rId4" Type="http://schemas.openxmlformats.org/officeDocument/2006/relationships/customXml" Target="../ink/ink142.xml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9.xml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8.xml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0" Type="http://schemas.openxmlformats.org/officeDocument/2006/relationships/customXml" Target="../ink/ink150.xml"/><Relationship Id="rId4" Type="http://schemas.openxmlformats.org/officeDocument/2006/relationships/customXml" Target="../ink/ink147.xml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4.xml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customXml" Target="../ink/ink1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3.xml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0" Type="http://schemas.openxmlformats.org/officeDocument/2006/relationships/customXml" Target="../ink/ink155.xml"/><Relationship Id="rId4" Type="http://schemas.openxmlformats.org/officeDocument/2006/relationships/customXml" Target="../ink/ink152.xml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9.xml"/><Relationship Id="rId13" Type="http://schemas.openxmlformats.org/officeDocument/2006/relationships/image" Target="../media/image50.png"/><Relationship Id="rId18" Type="http://schemas.openxmlformats.org/officeDocument/2006/relationships/customXml" Target="../ink/ink164.xml"/><Relationship Id="rId26" Type="http://schemas.openxmlformats.org/officeDocument/2006/relationships/customXml" Target="../ink/ink168.xml"/><Relationship Id="rId3" Type="http://schemas.openxmlformats.org/officeDocument/2006/relationships/image" Target="../media/image3.png"/><Relationship Id="rId21" Type="http://schemas.openxmlformats.org/officeDocument/2006/relationships/image" Target="../media/image54.png"/><Relationship Id="rId7" Type="http://schemas.openxmlformats.org/officeDocument/2006/relationships/image" Target="../media/image19.png"/><Relationship Id="rId12" Type="http://schemas.openxmlformats.org/officeDocument/2006/relationships/customXml" Target="../ink/ink161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2" Type="http://schemas.openxmlformats.org/officeDocument/2006/relationships/customXml" Target="../ink/ink156.xml"/><Relationship Id="rId16" Type="http://schemas.openxmlformats.org/officeDocument/2006/relationships/customXml" Target="../ink/ink163.xml"/><Relationship Id="rId20" Type="http://schemas.openxmlformats.org/officeDocument/2006/relationships/customXml" Target="../ink/ink165.xml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8.xml"/><Relationship Id="rId11" Type="http://schemas.openxmlformats.org/officeDocument/2006/relationships/image" Target="../media/image39.png"/><Relationship Id="rId24" Type="http://schemas.openxmlformats.org/officeDocument/2006/relationships/customXml" Target="../ink/ink167.xml"/><Relationship Id="rId5" Type="http://schemas.openxmlformats.org/officeDocument/2006/relationships/image" Target="../media/image4.png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169.xml"/><Relationship Id="rId10" Type="http://schemas.openxmlformats.org/officeDocument/2006/relationships/customXml" Target="../ink/ink160.xml"/><Relationship Id="rId19" Type="http://schemas.openxmlformats.org/officeDocument/2006/relationships/image" Target="../media/image53.png"/><Relationship Id="rId4" Type="http://schemas.openxmlformats.org/officeDocument/2006/relationships/customXml" Target="../ink/ink157.xml"/><Relationship Id="rId9" Type="http://schemas.openxmlformats.org/officeDocument/2006/relationships/image" Target="../media/image38.png"/><Relationship Id="rId14" Type="http://schemas.openxmlformats.org/officeDocument/2006/relationships/customXml" Target="../ink/ink162.xml"/><Relationship Id="rId22" Type="http://schemas.openxmlformats.org/officeDocument/2006/relationships/customXml" Target="../ink/ink166.xml"/><Relationship Id="rId27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3.xml"/><Relationship Id="rId13" Type="http://schemas.openxmlformats.org/officeDocument/2006/relationships/image" Target="../media/image59.png"/><Relationship Id="rId18" Type="http://schemas.openxmlformats.org/officeDocument/2006/relationships/customXml" Target="../ink/ink178.xml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12" Type="http://schemas.openxmlformats.org/officeDocument/2006/relationships/customXml" Target="../ink/ink175.xml"/><Relationship Id="rId17" Type="http://schemas.openxmlformats.org/officeDocument/2006/relationships/image" Target="../media/image61.png"/><Relationship Id="rId2" Type="http://schemas.openxmlformats.org/officeDocument/2006/relationships/customXml" Target="../ink/ink170.xml"/><Relationship Id="rId16" Type="http://schemas.openxmlformats.org/officeDocument/2006/relationships/customXml" Target="../ink/ink1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2.xml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60.png"/><Relationship Id="rId10" Type="http://schemas.openxmlformats.org/officeDocument/2006/relationships/customXml" Target="../ink/ink174.xml"/><Relationship Id="rId19" Type="http://schemas.openxmlformats.org/officeDocument/2006/relationships/image" Target="../media/image62.png"/><Relationship Id="rId4" Type="http://schemas.openxmlformats.org/officeDocument/2006/relationships/customXml" Target="../ink/ink171.xml"/><Relationship Id="rId9" Type="http://schemas.openxmlformats.org/officeDocument/2006/relationships/image" Target="../media/image38.png"/><Relationship Id="rId14" Type="http://schemas.openxmlformats.org/officeDocument/2006/relationships/customXml" Target="../ink/ink176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customXml" Target="../ink/ink187.xml"/><Relationship Id="rId26" Type="http://schemas.openxmlformats.org/officeDocument/2006/relationships/customXml" Target="../ink/ink191.xml"/><Relationship Id="rId39" Type="http://schemas.openxmlformats.org/officeDocument/2006/relationships/image" Target="../media/image76.png"/><Relationship Id="rId3" Type="http://schemas.openxmlformats.org/officeDocument/2006/relationships/image" Target="../media/image3.png"/><Relationship Id="rId21" Type="http://schemas.openxmlformats.org/officeDocument/2006/relationships/image" Target="../media/image67.png"/><Relationship Id="rId34" Type="http://schemas.openxmlformats.org/officeDocument/2006/relationships/customXml" Target="../ink/ink195.xml"/><Relationship Id="rId42" Type="http://schemas.openxmlformats.org/officeDocument/2006/relationships/customXml" Target="../ink/ink199.xml"/><Relationship Id="rId47" Type="http://schemas.openxmlformats.org/officeDocument/2006/relationships/image" Target="../media/image80.png"/><Relationship Id="rId50" Type="http://schemas.openxmlformats.org/officeDocument/2006/relationships/customXml" Target="../ink/ink203.xml"/><Relationship Id="rId7" Type="http://schemas.openxmlformats.org/officeDocument/2006/relationships/image" Target="../media/image19.png"/><Relationship Id="rId12" Type="http://schemas.openxmlformats.org/officeDocument/2006/relationships/customXml" Target="../ink/ink184.xm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33" Type="http://schemas.openxmlformats.org/officeDocument/2006/relationships/image" Target="../media/image73.png"/><Relationship Id="rId38" Type="http://schemas.openxmlformats.org/officeDocument/2006/relationships/customXml" Target="../ink/ink197.xml"/><Relationship Id="rId46" Type="http://schemas.openxmlformats.org/officeDocument/2006/relationships/customXml" Target="../ink/ink201.xml"/><Relationship Id="rId2" Type="http://schemas.openxmlformats.org/officeDocument/2006/relationships/customXml" Target="../ink/ink179.xml"/><Relationship Id="rId16" Type="http://schemas.openxmlformats.org/officeDocument/2006/relationships/customXml" Target="../ink/ink186.xml"/><Relationship Id="rId20" Type="http://schemas.openxmlformats.org/officeDocument/2006/relationships/customXml" Target="../ink/ink188.xml"/><Relationship Id="rId29" Type="http://schemas.openxmlformats.org/officeDocument/2006/relationships/image" Target="../media/image71.png"/><Relationship Id="rId41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1.xml"/><Relationship Id="rId11" Type="http://schemas.openxmlformats.org/officeDocument/2006/relationships/image" Target="../media/image39.png"/><Relationship Id="rId24" Type="http://schemas.openxmlformats.org/officeDocument/2006/relationships/customXml" Target="../ink/ink190.xml"/><Relationship Id="rId32" Type="http://schemas.openxmlformats.org/officeDocument/2006/relationships/customXml" Target="../ink/ink194.xml"/><Relationship Id="rId37" Type="http://schemas.openxmlformats.org/officeDocument/2006/relationships/image" Target="../media/image75.png"/><Relationship Id="rId40" Type="http://schemas.openxmlformats.org/officeDocument/2006/relationships/customXml" Target="../ink/ink198.xml"/><Relationship Id="rId45" Type="http://schemas.openxmlformats.org/officeDocument/2006/relationships/image" Target="../media/image79.png"/><Relationship Id="rId5" Type="http://schemas.openxmlformats.org/officeDocument/2006/relationships/image" Target="../media/image4.png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28" Type="http://schemas.openxmlformats.org/officeDocument/2006/relationships/customXml" Target="../ink/ink192.xml"/><Relationship Id="rId36" Type="http://schemas.openxmlformats.org/officeDocument/2006/relationships/customXml" Target="../ink/ink196.xml"/><Relationship Id="rId49" Type="http://schemas.openxmlformats.org/officeDocument/2006/relationships/image" Target="../media/image81.png"/><Relationship Id="rId10" Type="http://schemas.openxmlformats.org/officeDocument/2006/relationships/customXml" Target="../ink/ink183.xml"/><Relationship Id="rId19" Type="http://schemas.openxmlformats.org/officeDocument/2006/relationships/image" Target="../media/image66.png"/><Relationship Id="rId31" Type="http://schemas.openxmlformats.org/officeDocument/2006/relationships/image" Target="../media/image72.png"/><Relationship Id="rId44" Type="http://schemas.openxmlformats.org/officeDocument/2006/relationships/customXml" Target="../ink/ink200.xml"/><Relationship Id="rId4" Type="http://schemas.openxmlformats.org/officeDocument/2006/relationships/customXml" Target="../ink/ink180.xml"/><Relationship Id="rId9" Type="http://schemas.openxmlformats.org/officeDocument/2006/relationships/image" Target="../media/image38.png"/><Relationship Id="rId14" Type="http://schemas.openxmlformats.org/officeDocument/2006/relationships/customXml" Target="../ink/ink185.xml"/><Relationship Id="rId22" Type="http://schemas.openxmlformats.org/officeDocument/2006/relationships/customXml" Target="../ink/ink189.xml"/><Relationship Id="rId27" Type="http://schemas.openxmlformats.org/officeDocument/2006/relationships/image" Target="../media/image70.png"/><Relationship Id="rId30" Type="http://schemas.openxmlformats.org/officeDocument/2006/relationships/customXml" Target="../ink/ink193.xml"/><Relationship Id="rId35" Type="http://schemas.openxmlformats.org/officeDocument/2006/relationships/image" Target="../media/image74.png"/><Relationship Id="rId43" Type="http://schemas.openxmlformats.org/officeDocument/2006/relationships/image" Target="../media/image78.png"/><Relationship Id="rId48" Type="http://schemas.openxmlformats.org/officeDocument/2006/relationships/customXml" Target="../ink/ink202.xml"/><Relationship Id="rId8" Type="http://schemas.openxmlformats.org/officeDocument/2006/relationships/customXml" Target="../ink/ink182.xml"/><Relationship Id="rId51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7.xml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customXml" Target="../ink/ink2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6.xml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0" Type="http://schemas.openxmlformats.org/officeDocument/2006/relationships/customXml" Target="../ink/ink208.xml"/><Relationship Id="rId4" Type="http://schemas.openxmlformats.org/officeDocument/2006/relationships/customXml" Target="../ink/ink205.xml"/><Relationship Id="rId9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customXml" Target="../ink/ink20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customXml" Target="../ink/ink2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4.xml"/><Relationship Id="rId3" Type="http://schemas.openxmlformats.org/officeDocument/2006/relationships/image" Target="../media/image83.png"/><Relationship Id="rId7" Type="http://schemas.openxmlformats.org/officeDocument/2006/relationships/image" Target="../media/image85.png"/><Relationship Id="rId2" Type="http://schemas.openxmlformats.org/officeDocument/2006/relationships/customXml" Target="../ink/ink2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3.xml"/><Relationship Id="rId5" Type="http://schemas.openxmlformats.org/officeDocument/2006/relationships/image" Target="../media/image84.png"/><Relationship Id="rId10" Type="http://schemas.openxmlformats.org/officeDocument/2006/relationships/customXml" Target="../ink/ink215.xml"/><Relationship Id="rId4" Type="http://schemas.openxmlformats.org/officeDocument/2006/relationships/customXml" Target="../ink/ink212.xml"/><Relationship Id="rId9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9.xml"/><Relationship Id="rId3" Type="http://schemas.openxmlformats.org/officeDocument/2006/relationships/image" Target="../media/image87.png"/><Relationship Id="rId7" Type="http://schemas.openxmlformats.org/officeDocument/2006/relationships/image" Target="../media/image89.png"/><Relationship Id="rId2" Type="http://schemas.openxmlformats.org/officeDocument/2006/relationships/customXml" Target="../ink/ink2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8.xml"/><Relationship Id="rId5" Type="http://schemas.openxmlformats.org/officeDocument/2006/relationships/image" Target="../media/image88.png"/><Relationship Id="rId4" Type="http://schemas.openxmlformats.org/officeDocument/2006/relationships/customXml" Target="../ink/ink217.xml"/><Relationship Id="rId9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3.xml"/><Relationship Id="rId3" Type="http://schemas.openxmlformats.org/officeDocument/2006/relationships/image" Target="../media/image87.png"/><Relationship Id="rId7" Type="http://schemas.openxmlformats.org/officeDocument/2006/relationships/image" Target="../media/image89.png"/><Relationship Id="rId2" Type="http://schemas.openxmlformats.org/officeDocument/2006/relationships/customXml" Target="../ink/ink2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2.xml"/><Relationship Id="rId5" Type="http://schemas.openxmlformats.org/officeDocument/2006/relationships/image" Target="../media/image88.png"/><Relationship Id="rId4" Type="http://schemas.openxmlformats.org/officeDocument/2006/relationships/customXml" Target="../ink/ink221.xml"/><Relationship Id="rId9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7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7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5.xml"/><Relationship Id="rId10" Type="http://schemas.openxmlformats.org/officeDocument/2006/relationships/customXml" Target="../ink/ink6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3.xml"/><Relationship Id="rId9" Type="http://schemas.openxmlformats.org/officeDocument/2006/relationships/image" Target="../media/image6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5.png"/><Relationship Id="rId30" Type="http://schemas.openxmlformats.org/officeDocument/2006/relationships/customXml" Target="../ink/ink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24.png"/><Relationship Id="rId18" Type="http://schemas.openxmlformats.org/officeDocument/2006/relationships/customXml" Target="../ink/ink31.xml"/><Relationship Id="rId3" Type="http://schemas.openxmlformats.org/officeDocument/2006/relationships/image" Target="../media/image3.png"/><Relationship Id="rId21" Type="http://schemas.openxmlformats.org/officeDocument/2006/relationships/image" Target="../media/image28.png"/><Relationship Id="rId7" Type="http://schemas.openxmlformats.org/officeDocument/2006/relationships/image" Target="../media/image19.png"/><Relationship Id="rId12" Type="http://schemas.openxmlformats.org/officeDocument/2006/relationships/customXml" Target="../ink/ink28.xml"/><Relationship Id="rId17" Type="http://schemas.openxmlformats.org/officeDocument/2006/relationships/image" Target="../media/image26.png"/><Relationship Id="rId2" Type="http://schemas.openxmlformats.org/officeDocument/2006/relationships/customXml" Target="../ink/ink23.xml"/><Relationship Id="rId16" Type="http://schemas.openxmlformats.org/officeDocument/2006/relationships/customXml" Target="../ink/ink30.xml"/><Relationship Id="rId20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10" Type="http://schemas.openxmlformats.org/officeDocument/2006/relationships/customXml" Target="../ink/ink27.xml"/><Relationship Id="rId19" Type="http://schemas.openxmlformats.org/officeDocument/2006/relationships/image" Target="../media/image27.png"/><Relationship Id="rId4" Type="http://schemas.openxmlformats.org/officeDocument/2006/relationships/customXml" Target="../ink/ink24.xml"/><Relationship Id="rId9" Type="http://schemas.openxmlformats.org/officeDocument/2006/relationships/image" Target="../media/image22.png"/><Relationship Id="rId14" Type="http://schemas.openxmlformats.org/officeDocument/2006/relationships/customXml" Target="../ink/ink29.xml"/><Relationship Id="rId22" Type="http://schemas.openxmlformats.org/officeDocument/2006/relationships/customXml" Target="../ink/ink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Quick Sort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Kaiser sakhi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57DDEA-05F4-413D-BF9B-C1C0BF817C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6" y="2636668"/>
          <a:ext cx="11029952" cy="46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388888576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12456945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84079101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58607643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68649350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117648394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33322473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498276561"/>
                    </a:ext>
                  </a:extLst>
                </a:gridCol>
              </a:tblGrid>
              <a:tr h="46786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07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14:cNvPr>
              <p14:cNvContentPartPr/>
              <p14:nvPr/>
            </p14:nvContentPartPr>
            <p14:xfrm>
              <a:off x="10059218" y="1255981"/>
              <a:ext cx="1551590" cy="791312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0220" y="1246985"/>
                <a:ext cx="1569226" cy="808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14:cNvPr>
              <p14:cNvContentPartPr/>
              <p14:nvPr/>
            </p14:nvContentPartPr>
            <p14:xfrm>
              <a:off x="10640073" y="2165795"/>
              <a:ext cx="376200" cy="34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4433" y="2130155"/>
                <a:ext cx="4478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14:cNvPr>
              <p14:cNvContentPartPr/>
              <p14:nvPr/>
            </p14:nvContentPartPr>
            <p14:xfrm>
              <a:off x="984873" y="2188475"/>
              <a:ext cx="399960" cy="38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233" y="2152835"/>
                <a:ext cx="4716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14:cNvPr>
              <p14:cNvContentPartPr/>
              <p14:nvPr/>
            </p14:nvContentPartPr>
            <p14:xfrm>
              <a:off x="3763353" y="3363875"/>
              <a:ext cx="37080" cy="34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7353" y="3328235"/>
                <a:ext cx="10872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14:cNvPr>
              <p14:cNvContentPartPr/>
              <p14:nvPr/>
            </p14:nvContentPartPr>
            <p14:xfrm>
              <a:off x="3794313" y="3176315"/>
              <a:ext cx="3204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58313" y="3140315"/>
                <a:ext cx="1036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8BE8018-13FF-498E-90B7-278EC6A82CB1}"/>
                  </a:ext>
                </a:extLst>
              </p14:cNvPr>
              <p14:cNvContentPartPr/>
              <p14:nvPr/>
            </p14:nvContentPartPr>
            <p14:xfrm>
              <a:off x="1206993" y="4347395"/>
              <a:ext cx="2309400" cy="11365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8BE8018-13FF-498E-90B7-278EC6A82C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98353" y="4338752"/>
                <a:ext cx="2327040" cy="1154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34F2167-C27A-4DA3-BD7D-0013D851CD87}"/>
                  </a:ext>
                </a:extLst>
              </p14:cNvPr>
              <p14:cNvContentPartPr/>
              <p14:nvPr/>
            </p14:nvContentPartPr>
            <p14:xfrm>
              <a:off x="3895473" y="4423355"/>
              <a:ext cx="243000" cy="1173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34F2167-C27A-4DA3-BD7D-0013D851CD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86473" y="4414715"/>
                <a:ext cx="260640" cy="11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4B91F4A-557D-4184-B25C-008B3AF42944}"/>
                  </a:ext>
                </a:extLst>
              </p14:cNvPr>
              <p14:cNvContentPartPr/>
              <p14:nvPr/>
            </p14:nvContentPartPr>
            <p14:xfrm>
              <a:off x="6363993" y="5069915"/>
              <a:ext cx="170280" cy="255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4B91F4A-557D-4184-B25C-008B3AF4294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54993" y="5060915"/>
                <a:ext cx="1879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22033B9-5994-4752-B8BC-75329CF24232}"/>
                  </a:ext>
                </a:extLst>
              </p14:cNvPr>
              <p14:cNvContentPartPr/>
              <p14:nvPr/>
            </p14:nvContentPartPr>
            <p14:xfrm>
              <a:off x="4511793" y="4578155"/>
              <a:ext cx="1499400" cy="744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22033B9-5994-4752-B8BC-75329CF242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02793" y="4569511"/>
                <a:ext cx="1517040" cy="762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27F57ED-13E5-4841-8E0B-5B6EF107B5C4}"/>
                  </a:ext>
                </a:extLst>
              </p14:cNvPr>
              <p14:cNvContentPartPr/>
              <p14:nvPr/>
            </p14:nvContentPartPr>
            <p14:xfrm>
              <a:off x="6960513" y="4721795"/>
              <a:ext cx="335880" cy="5266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27F57ED-13E5-4841-8E0B-5B6EF107B5C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51873" y="4713155"/>
                <a:ext cx="353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815046F-041F-4981-B755-765C79FFBAE5}"/>
                  </a:ext>
                </a:extLst>
              </p14:cNvPr>
              <p14:cNvContentPartPr/>
              <p14:nvPr/>
            </p14:nvContentPartPr>
            <p14:xfrm>
              <a:off x="8993433" y="4699115"/>
              <a:ext cx="70920" cy="77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815046F-041F-4981-B755-765C79FFBAE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84433" y="4690115"/>
                <a:ext cx="885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AFA1B60-97D4-41B4-BFB1-BB2B1B13680B}"/>
                  </a:ext>
                </a:extLst>
              </p14:cNvPr>
              <p14:cNvContentPartPr/>
              <p14:nvPr/>
            </p14:nvContentPartPr>
            <p14:xfrm>
              <a:off x="7438953" y="4417955"/>
              <a:ext cx="1184040" cy="925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AFA1B60-97D4-41B4-BFB1-BB2B1B13680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30310" y="4409312"/>
                <a:ext cx="1201685" cy="9432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8284A9E-272B-4310-8C1F-AE8937FF2A33}"/>
                  </a:ext>
                </a:extLst>
              </p14:cNvPr>
              <p14:cNvContentPartPr/>
              <p14:nvPr/>
            </p14:nvContentPartPr>
            <p14:xfrm>
              <a:off x="8856273" y="4908635"/>
              <a:ext cx="216360" cy="3268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8284A9E-272B-4310-8C1F-AE8937FF2A3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47273" y="4899995"/>
                <a:ext cx="234000" cy="3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317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57DDEA-05F4-413D-BF9B-C1C0BF817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994488"/>
              </p:ext>
            </p:extLst>
          </p:nvPr>
        </p:nvGraphicFramePr>
        <p:xfrm>
          <a:off x="580856" y="2636668"/>
          <a:ext cx="11029952" cy="46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388888576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12456945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84079101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58607643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68649350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117648394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33322473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498276561"/>
                    </a:ext>
                  </a:extLst>
                </a:gridCol>
              </a:tblGrid>
              <a:tr h="4678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07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14:cNvPr>
              <p14:cNvContentPartPr/>
              <p14:nvPr/>
            </p14:nvContentPartPr>
            <p14:xfrm>
              <a:off x="10059218" y="1255981"/>
              <a:ext cx="1551590" cy="791312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0220" y="1246985"/>
                <a:ext cx="1569226" cy="808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14:cNvPr>
              <p14:cNvContentPartPr/>
              <p14:nvPr/>
            </p14:nvContentPartPr>
            <p14:xfrm>
              <a:off x="10640073" y="2165795"/>
              <a:ext cx="376200" cy="34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4433" y="2130155"/>
                <a:ext cx="4478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14:cNvPr>
              <p14:cNvContentPartPr/>
              <p14:nvPr/>
            </p14:nvContentPartPr>
            <p14:xfrm>
              <a:off x="984873" y="2188475"/>
              <a:ext cx="399960" cy="38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233" y="2152835"/>
                <a:ext cx="4716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14:cNvPr>
              <p14:cNvContentPartPr/>
              <p14:nvPr/>
            </p14:nvContentPartPr>
            <p14:xfrm>
              <a:off x="3763353" y="3363875"/>
              <a:ext cx="37080" cy="34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7353" y="3328235"/>
                <a:ext cx="10872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14:cNvPr>
              <p14:cNvContentPartPr/>
              <p14:nvPr/>
            </p14:nvContentPartPr>
            <p14:xfrm>
              <a:off x="3794313" y="3176315"/>
              <a:ext cx="3204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58313" y="3140315"/>
                <a:ext cx="1036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DF9975A-2D46-4A5E-B49F-721A72A06628}"/>
                  </a:ext>
                </a:extLst>
              </p14:cNvPr>
              <p14:cNvContentPartPr/>
              <p14:nvPr/>
            </p14:nvContentPartPr>
            <p14:xfrm>
              <a:off x="1206993" y="4347395"/>
              <a:ext cx="2309400" cy="1136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DF9975A-2D46-4A5E-B49F-721A72A066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98353" y="4338752"/>
                <a:ext cx="2327040" cy="1154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B8D5A30-D801-4842-967C-7A14D43B94E0}"/>
                  </a:ext>
                </a:extLst>
              </p14:cNvPr>
              <p14:cNvContentPartPr/>
              <p14:nvPr/>
            </p14:nvContentPartPr>
            <p14:xfrm>
              <a:off x="3895473" y="4423355"/>
              <a:ext cx="243000" cy="1173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B8D5A30-D801-4842-967C-7A14D43B94E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86473" y="4414715"/>
                <a:ext cx="260640" cy="11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60C7DCC-9F1B-44BA-BD0B-1EB34308771F}"/>
                  </a:ext>
                </a:extLst>
              </p14:cNvPr>
              <p14:cNvContentPartPr/>
              <p14:nvPr/>
            </p14:nvContentPartPr>
            <p14:xfrm>
              <a:off x="6363993" y="5069915"/>
              <a:ext cx="170280" cy="255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60C7DCC-9F1B-44BA-BD0B-1EB3430877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54993" y="5060915"/>
                <a:ext cx="1879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2C6E1D6-7E2E-446F-BD32-A9F1B143D45F}"/>
                  </a:ext>
                </a:extLst>
              </p14:cNvPr>
              <p14:cNvContentPartPr/>
              <p14:nvPr/>
            </p14:nvContentPartPr>
            <p14:xfrm>
              <a:off x="4511793" y="4578155"/>
              <a:ext cx="1499400" cy="744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2C6E1D6-7E2E-446F-BD32-A9F1B143D4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02793" y="4569511"/>
                <a:ext cx="1517040" cy="762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ABCF285-72CB-4A51-A745-BDC4A0EB28E7}"/>
                  </a:ext>
                </a:extLst>
              </p14:cNvPr>
              <p14:cNvContentPartPr/>
              <p14:nvPr/>
            </p14:nvContentPartPr>
            <p14:xfrm>
              <a:off x="6960513" y="4721795"/>
              <a:ext cx="335880" cy="526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ABCF285-72CB-4A51-A745-BDC4A0EB28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51873" y="4713155"/>
                <a:ext cx="353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5E2A9CF-A9E2-4C73-BA93-FDAF9CA66B20}"/>
                  </a:ext>
                </a:extLst>
              </p14:cNvPr>
              <p14:cNvContentPartPr/>
              <p14:nvPr/>
            </p14:nvContentPartPr>
            <p14:xfrm>
              <a:off x="8993433" y="4699115"/>
              <a:ext cx="70920" cy="77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5E2A9CF-A9E2-4C73-BA93-FDAF9CA66B2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84433" y="4690115"/>
                <a:ext cx="885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EF79692-172B-4D12-B93D-0085E8247EB5}"/>
                  </a:ext>
                </a:extLst>
              </p14:cNvPr>
              <p14:cNvContentPartPr/>
              <p14:nvPr/>
            </p14:nvContentPartPr>
            <p14:xfrm>
              <a:off x="7438953" y="4417955"/>
              <a:ext cx="1184040" cy="925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EF79692-172B-4D12-B93D-0085E8247E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30310" y="4409312"/>
                <a:ext cx="1201685" cy="9432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655C279-69F4-4CC0-8EF1-203DC2A83C19}"/>
                  </a:ext>
                </a:extLst>
              </p14:cNvPr>
              <p14:cNvContentPartPr/>
              <p14:nvPr/>
            </p14:nvContentPartPr>
            <p14:xfrm>
              <a:off x="8856273" y="4908635"/>
              <a:ext cx="216360" cy="326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655C279-69F4-4CC0-8EF1-203DC2A83C1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47273" y="4899995"/>
                <a:ext cx="234000" cy="3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57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57DDEA-05F4-413D-BF9B-C1C0BF817C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6" y="2636668"/>
          <a:ext cx="11029952" cy="46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388888576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12456945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84079101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58607643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68649350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117648394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33322473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498276561"/>
                    </a:ext>
                  </a:extLst>
                </a:gridCol>
              </a:tblGrid>
              <a:tr h="4678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07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14:cNvPr>
              <p14:cNvContentPartPr/>
              <p14:nvPr/>
            </p14:nvContentPartPr>
            <p14:xfrm>
              <a:off x="10059218" y="1255981"/>
              <a:ext cx="1551590" cy="791312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0220" y="1246985"/>
                <a:ext cx="1569226" cy="808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14:cNvPr>
              <p14:cNvContentPartPr/>
              <p14:nvPr/>
            </p14:nvContentPartPr>
            <p14:xfrm>
              <a:off x="10640073" y="2165795"/>
              <a:ext cx="376200" cy="34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4433" y="2130155"/>
                <a:ext cx="4478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14:cNvPr>
              <p14:cNvContentPartPr/>
              <p14:nvPr/>
            </p14:nvContentPartPr>
            <p14:xfrm>
              <a:off x="2032438" y="2182564"/>
              <a:ext cx="399960" cy="38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6798" y="2146924"/>
                <a:ext cx="4716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14:cNvPr>
              <p14:cNvContentPartPr/>
              <p14:nvPr/>
            </p14:nvContentPartPr>
            <p14:xfrm>
              <a:off x="5121636" y="3405710"/>
              <a:ext cx="33076" cy="34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85684" y="3370070"/>
                <a:ext cx="104621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14:cNvPr>
              <p14:cNvContentPartPr/>
              <p14:nvPr/>
            </p14:nvContentPartPr>
            <p14:xfrm>
              <a:off x="5149253" y="3218150"/>
              <a:ext cx="2858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3528" y="3182150"/>
                <a:ext cx="99673" cy="1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069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57DDEA-05F4-413D-BF9B-C1C0BF817C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6" y="2636668"/>
          <a:ext cx="11029952" cy="46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388888576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12456945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84079101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58607643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68649350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117648394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33322473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498276561"/>
                    </a:ext>
                  </a:extLst>
                </a:gridCol>
              </a:tblGrid>
              <a:tr h="4678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07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14:cNvPr>
              <p14:cNvContentPartPr/>
              <p14:nvPr/>
            </p14:nvContentPartPr>
            <p14:xfrm>
              <a:off x="10059218" y="1255981"/>
              <a:ext cx="1551590" cy="791312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0220" y="1246985"/>
                <a:ext cx="1569226" cy="808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14:cNvPr>
              <p14:cNvContentPartPr/>
              <p14:nvPr/>
            </p14:nvContentPartPr>
            <p14:xfrm>
              <a:off x="10640073" y="2165795"/>
              <a:ext cx="376200" cy="34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4433" y="2130155"/>
                <a:ext cx="4478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14:cNvPr>
              <p14:cNvContentPartPr/>
              <p14:nvPr/>
            </p14:nvContentPartPr>
            <p14:xfrm>
              <a:off x="2032438" y="2182564"/>
              <a:ext cx="399960" cy="38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6798" y="2146924"/>
                <a:ext cx="4716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14:cNvPr>
              <p14:cNvContentPartPr/>
              <p14:nvPr/>
            </p14:nvContentPartPr>
            <p14:xfrm>
              <a:off x="5121636" y="3405710"/>
              <a:ext cx="33076" cy="34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85684" y="3370070"/>
                <a:ext cx="104621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14:cNvPr>
              <p14:cNvContentPartPr/>
              <p14:nvPr/>
            </p14:nvContentPartPr>
            <p14:xfrm>
              <a:off x="5149253" y="3218150"/>
              <a:ext cx="2858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3528" y="3182150"/>
                <a:ext cx="99673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A66192-5267-4FC4-865C-6083B7A60E99}"/>
                  </a:ext>
                </a:extLst>
              </p14:cNvPr>
              <p14:cNvContentPartPr/>
              <p14:nvPr/>
            </p14:nvContentPartPr>
            <p14:xfrm>
              <a:off x="1003233" y="4517675"/>
              <a:ext cx="714240" cy="65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A66192-5267-4FC4-865C-6083B7A60E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7233" y="4481675"/>
                <a:ext cx="78588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5E6930-6D52-496C-A71E-125AA6509661}"/>
                  </a:ext>
                </a:extLst>
              </p14:cNvPr>
              <p14:cNvContentPartPr/>
              <p14:nvPr/>
            </p14:nvContentPartPr>
            <p14:xfrm>
              <a:off x="1520193" y="4788755"/>
              <a:ext cx="417600" cy="86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5E6930-6D52-496C-A71E-125AA65096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84193" y="4752755"/>
                <a:ext cx="489240" cy="9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640632D-C7D6-4582-B691-47D276236017}"/>
                  </a:ext>
                </a:extLst>
              </p14:cNvPr>
              <p14:cNvContentPartPr/>
              <p14:nvPr/>
            </p14:nvContentPartPr>
            <p14:xfrm>
              <a:off x="1996833" y="4987115"/>
              <a:ext cx="829440" cy="567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640632D-C7D6-4582-B691-47D27623601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61193" y="4951115"/>
                <a:ext cx="90108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1AA25D-5BF2-40E5-9976-50BBB31120ED}"/>
                  </a:ext>
                </a:extLst>
              </p14:cNvPr>
              <p14:cNvContentPartPr/>
              <p14:nvPr/>
            </p14:nvContentPartPr>
            <p14:xfrm>
              <a:off x="3406233" y="4959035"/>
              <a:ext cx="103680" cy="92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11AA25D-5BF2-40E5-9976-50BBB31120E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70233" y="4923395"/>
                <a:ext cx="1753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6ADD9F-9019-4887-ACD7-4955D8B26712}"/>
                  </a:ext>
                </a:extLst>
              </p14:cNvPr>
              <p14:cNvContentPartPr/>
              <p14:nvPr/>
            </p14:nvContentPartPr>
            <p14:xfrm>
              <a:off x="3355473" y="5695955"/>
              <a:ext cx="33120" cy="64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6ADD9F-9019-4887-ACD7-4955D8B2671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19473" y="5659955"/>
                <a:ext cx="1047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05E543-54E4-4554-AA96-F4CA398F24C7}"/>
                  </a:ext>
                </a:extLst>
              </p14:cNvPr>
              <p14:cNvContentPartPr/>
              <p14:nvPr/>
            </p14:nvContentPartPr>
            <p14:xfrm>
              <a:off x="4670193" y="4925555"/>
              <a:ext cx="52920" cy="677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05E543-54E4-4554-AA96-F4CA398F24C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34193" y="4889555"/>
                <a:ext cx="12456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E8024C3-02BD-4EDB-ACE2-F59F66F9EBDC}"/>
                  </a:ext>
                </a:extLst>
              </p14:cNvPr>
              <p14:cNvContentPartPr/>
              <p14:nvPr/>
            </p14:nvContentPartPr>
            <p14:xfrm>
              <a:off x="4449513" y="4789835"/>
              <a:ext cx="318960" cy="286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E8024C3-02BD-4EDB-ACE2-F59F66F9EBD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13873" y="4753835"/>
                <a:ext cx="3906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3D9AFE8-CD1F-482B-BC40-FE0883B31B4D}"/>
                  </a:ext>
                </a:extLst>
              </p14:cNvPr>
              <p14:cNvContentPartPr/>
              <p14:nvPr/>
            </p14:nvContentPartPr>
            <p14:xfrm>
              <a:off x="4484073" y="5787755"/>
              <a:ext cx="341280" cy="19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3D9AFE8-CD1F-482B-BC40-FE0883B31B4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48073" y="5752115"/>
                <a:ext cx="4129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03EC94D-AD0C-4217-917C-F840845FE3FC}"/>
                  </a:ext>
                </a:extLst>
              </p14:cNvPr>
              <p14:cNvContentPartPr/>
              <p14:nvPr/>
            </p14:nvContentPartPr>
            <p14:xfrm>
              <a:off x="5148633" y="4944635"/>
              <a:ext cx="621720" cy="541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03EC94D-AD0C-4217-917C-F840845FE3F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12633" y="4908635"/>
                <a:ext cx="69336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0199576-2E20-4E3B-9B6C-9E041F26C5A0}"/>
                  </a:ext>
                </a:extLst>
              </p14:cNvPr>
              <p14:cNvContentPartPr/>
              <p14:nvPr/>
            </p14:nvContentPartPr>
            <p14:xfrm>
              <a:off x="6142953" y="4961555"/>
              <a:ext cx="473760" cy="610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0199576-2E20-4E3B-9B6C-9E041F26C5A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06926" y="4925915"/>
                <a:ext cx="545454" cy="6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498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57DDEA-05F4-413D-BF9B-C1C0BF817C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6" y="2636668"/>
          <a:ext cx="11029952" cy="46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388888576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12456945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84079101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58607643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68649350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117648394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33322473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498276561"/>
                    </a:ext>
                  </a:extLst>
                </a:gridCol>
              </a:tblGrid>
              <a:tr h="4678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07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14:cNvPr>
              <p14:cNvContentPartPr/>
              <p14:nvPr/>
            </p14:nvContentPartPr>
            <p14:xfrm>
              <a:off x="10059218" y="1255981"/>
              <a:ext cx="1551590" cy="791312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0220" y="1246985"/>
                <a:ext cx="1569226" cy="808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14:cNvPr>
              <p14:cNvContentPartPr/>
              <p14:nvPr/>
            </p14:nvContentPartPr>
            <p14:xfrm>
              <a:off x="10640073" y="2165795"/>
              <a:ext cx="376200" cy="34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4433" y="2130155"/>
                <a:ext cx="4478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14:cNvPr>
              <p14:cNvContentPartPr/>
              <p14:nvPr/>
            </p14:nvContentPartPr>
            <p14:xfrm>
              <a:off x="2032438" y="2182564"/>
              <a:ext cx="399960" cy="38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6798" y="2146924"/>
                <a:ext cx="4716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14:cNvPr>
              <p14:cNvContentPartPr/>
              <p14:nvPr/>
            </p14:nvContentPartPr>
            <p14:xfrm>
              <a:off x="5121636" y="3405710"/>
              <a:ext cx="33076" cy="34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85684" y="3370070"/>
                <a:ext cx="104621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14:cNvPr>
              <p14:cNvContentPartPr/>
              <p14:nvPr/>
            </p14:nvContentPartPr>
            <p14:xfrm>
              <a:off x="5149253" y="3218150"/>
              <a:ext cx="2858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3528" y="3182150"/>
                <a:ext cx="99673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A66192-5267-4FC4-865C-6083B7A60E99}"/>
                  </a:ext>
                </a:extLst>
              </p14:cNvPr>
              <p14:cNvContentPartPr/>
              <p14:nvPr/>
            </p14:nvContentPartPr>
            <p14:xfrm>
              <a:off x="1003233" y="4517675"/>
              <a:ext cx="714240" cy="65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A66192-5267-4FC4-865C-6083B7A60E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7233" y="4481675"/>
                <a:ext cx="78588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5E6930-6D52-496C-A71E-125AA6509661}"/>
                  </a:ext>
                </a:extLst>
              </p14:cNvPr>
              <p14:cNvContentPartPr/>
              <p14:nvPr/>
            </p14:nvContentPartPr>
            <p14:xfrm>
              <a:off x="1520193" y="4788755"/>
              <a:ext cx="417600" cy="86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5E6930-6D52-496C-A71E-125AA65096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84193" y="4752755"/>
                <a:ext cx="489240" cy="9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640632D-C7D6-4582-B691-47D276236017}"/>
                  </a:ext>
                </a:extLst>
              </p14:cNvPr>
              <p14:cNvContentPartPr/>
              <p14:nvPr/>
            </p14:nvContentPartPr>
            <p14:xfrm>
              <a:off x="1996833" y="4987115"/>
              <a:ext cx="829440" cy="567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640632D-C7D6-4582-B691-47D27623601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61193" y="4951115"/>
                <a:ext cx="90108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1AA25D-5BF2-40E5-9976-50BBB31120ED}"/>
                  </a:ext>
                </a:extLst>
              </p14:cNvPr>
              <p14:cNvContentPartPr/>
              <p14:nvPr/>
            </p14:nvContentPartPr>
            <p14:xfrm>
              <a:off x="3406233" y="4959035"/>
              <a:ext cx="103680" cy="92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11AA25D-5BF2-40E5-9976-50BBB31120E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70233" y="4923395"/>
                <a:ext cx="1753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6ADD9F-9019-4887-ACD7-4955D8B26712}"/>
                  </a:ext>
                </a:extLst>
              </p14:cNvPr>
              <p14:cNvContentPartPr/>
              <p14:nvPr/>
            </p14:nvContentPartPr>
            <p14:xfrm>
              <a:off x="3355473" y="5695955"/>
              <a:ext cx="33120" cy="64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6ADD9F-9019-4887-ACD7-4955D8B2671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19473" y="5659955"/>
                <a:ext cx="1047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05E543-54E4-4554-AA96-F4CA398F24C7}"/>
                  </a:ext>
                </a:extLst>
              </p14:cNvPr>
              <p14:cNvContentPartPr/>
              <p14:nvPr/>
            </p14:nvContentPartPr>
            <p14:xfrm>
              <a:off x="4670193" y="4925555"/>
              <a:ext cx="52920" cy="677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05E543-54E4-4554-AA96-F4CA398F24C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34193" y="4889555"/>
                <a:ext cx="12456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E8024C3-02BD-4EDB-ACE2-F59F66F9EBDC}"/>
                  </a:ext>
                </a:extLst>
              </p14:cNvPr>
              <p14:cNvContentPartPr/>
              <p14:nvPr/>
            </p14:nvContentPartPr>
            <p14:xfrm>
              <a:off x="4449513" y="4789835"/>
              <a:ext cx="318960" cy="286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E8024C3-02BD-4EDB-ACE2-F59F66F9EBD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13873" y="4753835"/>
                <a:ext cx="3906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3D9AFE8-CD1F-482B-BC40-FE0883B31B4D}"/>
                  </a:ext>
                </a:extLst>
              </p14:cNvPr>
              <p14:cNvContentPartPr/>
              <p14:nvPr/>
            </p14:nvContentPartPr>
            <p14:xfrm>
              <a:off x="4484073" y="5787755"/>
              <a:ext cx="341280" cy="19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3D9AFE8-CD1F-482B-BC40-FE0883B31B4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48073" y="5752115"/>
                <a:ext cx="4129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03EC94D-AD0C-4217-917C-F840845FE3FC}"/>
                  </a:ext>
                </a:extLst>
              </p14:cNvPr>
              <p14:cNvContentPartPr/>
              <p14:nvPr/>
            </p14:nvContentPartPr>
            <p14:xfrm>
              <a:off x="5148633" y="4944635"/>
              <a:ext cx="621720" cy="541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03EC94D-AD0C-4217-917C-F840845FE3F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12633" y="4908635"/>
                <a:ext cx="69336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0199576-2E20-4E3B-9B6C-9E041F26C5A0}"/>
                  </a:ext>
                </a:extLst>
              </p14:cNvPr>
              <p14:cNvContentPartPr/>
              <p14:nvPr/>
            </p14:nvContentPartPr>
            <p14:xfrm>
              <a:off x="6142953" y="4961555"/>
              <a:ext cx="473760" cy="610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0199576-2E20-4E3B-9B6C-9E041F26C5A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06926" y="4925915"/>
                <a:ext cx="545454" cy="6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615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57DDEA-05F4-413D-BF9B-C1C0BF817C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6" y="2636668"/>
          <a:ext cx="11029952" cy="46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388888576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12456945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84079101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58607643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68649350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117648394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33322473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498276561"/>
                    </a:ext>
                  </a:extLst>
                </a:gridCol>
              </a:tblGrid>
              <a:tr h="4678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07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14:cNvPr>
              <p14:cNvContentPartPr/>
              <p14:nvPr/>
            </p14:nvContentPartPr>
            <p14:xfrm>
              <a:off x="10059218" y="1255981"/>
              <a:ext cx="1551590" cy="791312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0220" y="1246985"/>
                <a:ext cx="1569226" cy="808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14:cNvPr>
              <p14:cNvContentPartPr/>
              <p14:nvPr/>
            </p14:nvContentPartPr>
            <p14:xfrm>
              <a:off x="10640073" y="2165795"/>
              <a:ext cx="376200" cy="34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4433" y="2130155"/>
                <a:ext cx="4478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14:cNvPr>
              <p14:cNvContentPartPr/>
              <p14:nvPr/>
            </p14:nvContentPartPr>
            <p14:xfrm>
              <a:off x="2032438" y="2182564"/>
              <a:ext cx="399960" cy="38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6798" y="2146924"/>
                <a:ext cx="4716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14:cNvPr>
              <p14:cNvContentPartPr/>
              <p14:nvPr/>
            </p14:nvContentPartPr>
            <p14:xfrm>
              <a:off x="5121636" y="3405710"/>
              <a:ext cx="33076" cy="34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85684" y="3370070"/>
                <a:ext cx="104621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14:cNvPr>
              <p14:cNvContentPartPr/>
              <p14:nvPr/>
            </p14:nvContentPartPr>
            <p14:xfrm>
              <a:off x="5149253" y="3218150"/>
              <a:ext cx="2858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3528" y="3182150"/>
                <a:ext cx="99673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07BE569-8945-4985-83B4-5A47853AAC16}"/>
                  </a:ext>
                </a:extLst>
              </p14:cNvPr>
              <p14:cNvContentPartPr/>
              <p14:nvPr/>
            </p14:nvContentPartPr>
            <p14:xfrm>
              <a:off x="2193578" y="4758189"/>
              <a:ext cx="2309400" cy="773566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07BE569-8945-4985-83B4-5A47853AAC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84938" y="4749546"/>
                <a:ext cx="2327040" cy="791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2214EB4-DC71-4B17-A2DC-CD50A40CF1C7}"/>
                  </a:ext>
                </a:extLst>
              </p14:cNvPr>
              <p14:cNvContentPartPr/>
              <p14:nvPr/>
            </p14:nvContentPartPr>
            <p14:xfrm>
              <a:off x="4882058" y="4809891"/>
              <a:ext cx="243000" cy="798804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2214EB4-DC71-4B17-A2DC-CD50A40CF1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3058" y="4801251"/>
                <a:ext cx="260640" cy="8164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9528F46-834D-472B-BAB5-F862EB603542}"/>
                  </a:ext>
                </a:extLst>
              </p14:cNvPr>
              <p14:cNvContentPartPr/>
              <p14:nvPr/>
            </p14:nvContentPartPr>
            <p14:xfrm>
              <a:off x="7350578" y="5249968"/>
              <a:ext cx="170280" cy="174218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9528F46-834D-472B-BAB5-F862EB6035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41578" y="5240988"/>
                <a:ext cx="187920" cy="191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C41C65A-3A2F-4A83-A111-B0CFB300206E}"/>
                  </a:ext>
                </a:extLst>
              </p14:cNvPr>
              <p14:cNvContentPartPr/>
              <p14:nvPr/>
            </p14:nvContentPartPr>
            <p14:xfrm>
              <a:off x="5498378" y="4915254"/>
              <a:ext cx="1499400" cy="506726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C41C65A-3A2F-4A83-A111-B0CFB300206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89378" y="4906610"/>
                <a:ext cx="1517040" cy="524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02534DC-2673-4D75-883B-D769B115FE59}"/>
                  </a:ext>
                </a:extLst>
              </p14:cNvPr>
              <p14:cNvContentPartPr/>
              <p14:nvPr/>
            </p14:nvContentPartPr>
            <p14:xfrm>
              <a:off x="7947098" y="5013022"/>
              <a:ext cx="335880" cy="358482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02534DC-2673-4D75-883B-D769B115FE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38458" y="5004024"/>
                <a:ext cx="353520" cy="376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B568D56-EE67-402D-969B-184B3A4759D9}"/>
                  </a:ext>
                </a:extLst>
              </p14:cNvPr>
              <p14:cNvContentPartPr/>
              <p14:nvPr/>
            </p14:nvContentPartPr>
            <p14:xfrm>
              <a:off x="9980018" y="4997585"/>
              <a:ext cx="70920" cy="52682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B568D56-EE67-402D-969B-184B3A4759D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71018" y="4988564"/>
                <a:ext cx="88560" cy="70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8BC9D82-7EF4-4798-9CB0-E3BA633D40AE}"/>
                  </a:ext>
                </a:extLst>
              </p14:cNvPr>
              <p14:cNvContentPartPr/>
              <p14:nvPr/>
            </p14:nvContentPartPr>
            <p14:xfrm>
              <a:off x="8425538" y="4806215"/>
              <a:ext cx="1184040" cy="629977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8BC9D82-7EF4-4798-9CB0-E3BA633D40A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16895" y="4797215"/>
                <a:ext cx="1201685" cy="647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20ACA5C-11C9-4E37-B42C-026ACBC2E8A8}"/>
                  </a:ext>
                </a:extLst>
              </p14:cNvPr>
              <p14:cNvContentPartPr/>
              <p14:nvPr/>
            </p14:nvContentPartPr>
            <p14:xfrm>
              <a:off x="9842858" y="5140194"/>
              <a:ext cx="216360" cy="222489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20ACA5C-11C9-4E37-B42C-026ACBC2E8A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33858" y="5131554"/>
                <a:ext cx="234000" cy="2401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694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57DDEA-05F4-413D-BF9B-C1C0BF817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085092"/>
              </p:ext>
            </p:extLst>
          </p:nvPr>
        </p:nvGraphicFramePr>
        <p:xfrm>
          <a:off x="580856" y="2636668"/>
          <a:ext cx="11029952" cy="46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388888576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12456945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84079101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58607643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68649350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117648394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33322473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498276561"/>
                    </a:ext>
                  </a:extLst>
                </a:gridCol>
              </a:tblGrid>
              <a:tr h="4678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07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14:cNvPr>
              <p14:cNvContentPartPr/>
              <p14:nvPr/>
            </p14:nvContentPartPr>
            <p14:xfrm>
              <a:off x="10059218" y="1255981"/>
              <a:ext cx="1551590" cy="791312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0220" y="1246985"/>
                <a:ext cx="1569226" cy="808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14:cNvPr>
              <p14:cNvContentPartPr/>
              <p14:nvPr/>
            </p14:nvContentPartPr>
            <p14:xfrm>
              <a:off x="10640073" y="2165795"/>
              <a:ext cx="376200" cy="34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4433" y="2130155"/>
                <a:ext cx="4478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14:cNvPr>
              <p14:cNvContentPartPr/>
              <p14:nvPr/>
            </p14:nvContentPartPr>
            <p14:xfrm>
              <a:off x="2032438" y="2182564"/>
              <a:ext cx="399960" cy="38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6798" y="2146924"/>
                <a:ext cx="4716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14:cNvPr>
              <p14:cNvContentPartPr/>
              <p14:nvPr/>
            </p14:nvContentPartPr>
            <p14:xfrm>
              <a:off x="5121636" y="3405710"/>
              <a:ext cx="33076" cy="34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85684" y="3370070"/>
                <a:ext cx="104621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14:cNvPr>
              <p14:cNvContentPartPr/>
              <p14:nvPr/>
            </p14:nvContentPartPr>
            <p14:xfrm>
              <a:off x="5149253" y="3218150"/>
              <a:ext cx="2858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3528" y="3182150"/>
                <a:ext cx="99673" cy="1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521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57DDEA-05F4-413D-BF9B-C1C0BF817C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6" y="2636668"/>
          <a:ext cx="11029952" cy="46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388888576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12456945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84079101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58607643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68649350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117648394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33322473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498276561"/>
                    </a:ext>
                  </a:extLst>
                </a:gridCol>
              </a:tblGrid>
              <a:tr h="4678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07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14:cNvPr>
              <p14:cNvContentPartPr/>
              <p14:nvPr/>
            </p14:nvContentPartPr>
            <p14:xfrm>
              <a:off x="10059218" y="1255981"/>
              <a:ext cx="1551590" cy="791312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0220" y="1246985"/>
                <a:ext cx="1569226" cy="808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14:cNvPr>
              <p14:cNvContentPartPr/>
              <p14:nvPr/>
            </p14:nvContentPartPr>
            <p14:xfrm>
              <a:off x="10640073" y="2165795"/>
              <a:ext cx="376200" cy="34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4433" y="2130155"/>
                <a:ext cx="4478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14:cNvPr>
              <p14:cNvContentPartPr/>
              <p14:nvPr/>
            </p14:nvContentPartPr>
            <p14:xfrm>
              <a:off x="3550520" y="2122955"/>
              <a:ext cx="399960" cy="38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4880" y="2087315"/>
                <a:ext cx="4716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14:cNvPr>
              <p14:cNvContentPartPr/>
              <p14:nvPr/>
            </p14:nvContentPartPr>
            <p14:xfrm>
              <a:off x="6471042" y="3429000"/>
              <a:ext cx="33076" cy="34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5090" y="3393360"/>
                <a:ext cx="104621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14:cNvPr>
              <p14:cNvContentPartPr/>
              <p14:nvPr/>
            </p14:nvContentPartPr>
            <p14:xfrm>
              <a:off x="6498659" y="3241440"/>
              <a:ext cx="2858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62934" y="3205440"/>
                <a:ext cx="99673" cy="1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7940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57DDEA-05F4-413D-BF9B-C1C0BF817C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6" y="2636668"/>
          <a:ext cx="11029952" cy="46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388888576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12456945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84079101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58607643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68649350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117648394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33322473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498276561"/>
                    </a:ext>
                  </a:extLst>
                </a:gridCol>
              </a:tblGrid>
              <a:tr h="4678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07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14:cNvPr>
              <p14:cNvContentPartPr/>
              <p14:nvPr/>
            </p14:nvContentPartPr>
            <p14:xfrm>
              <a:off x="10059218" y="1255981"/>
              <a:ext cx="1551590" cy="791312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0220" y="1246985"/>
                <a:ext cx="1569226" cy="808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14:cNvPr>
              <p14:cNvContentPartPr/>
              <p14:nvPr/>
            </p14:nvContentPartPr>
            <p14:xfrm>
              <a:off x="10640073" y="2165795"/>
              <a:ext cx="376200" cy="34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4433" y="2130155"/>
                <a:ext cx="4478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14:cNvPr>
              <p14:cNvContentPartPr/>
              <p14:nvPr/>
            </p14:nvContentPartPr>
            <p14:xfrm>
              <a:off x="3550520" y="2122955"/>
              <a:ext cx="399960" cy="38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4880" y="2087315"/>
                <a:ext cx="4716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14:cNvPr>
              <p14:cNvContentPartPr/>
              <p14:nvPr/>
            </p14:nvContentPartPr>
            <p14:xfrm>
              <a:off x="7900347" y="3429000"/>
              <a:ext cx="33076" cy="34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64395" y="3393360"/>
                <a:ext cx="104621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14:cNvPr>
              <p14:cNvContentPartPr/>
              <p14:nvPr/>
            </p14:nvContentPartPr>
            <p14:xfrm>
              <a:off x="7927964" y="3241440"/>
              <a:ext cx="2858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92239" y="3205440"/>
                <a:ext cx="99673" cy="1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658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57DDEA-05F4-413D-BF9B-C1C0BF817C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6" y="2636668"/>
          <a:ext cx="11029952" cy="46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388888576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12456945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84079101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58607643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68649350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117648394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33322473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498276561"/>
                    </a:ext>
                  </a:extLst>
                </a:gridCol>
              </a:tblGrid>
              <a:tr h="4678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07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14:cNvPr>
              <p14:cNvContentPartPr/>
              <p14:nvPr/>
            </p14:nvContentPartPr>
            <p14:xfrm>
              <a:off x="10059218" y="1255981"/>
              <a:ext cx="1551590" cy="791312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0220" y="1246985"/>
                <a:ext cx="1569226" cy="808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14:cNvPr>
              <p14:cNvContentPartPr/>
              <p14:nvPr/>
            </p14:nvContentPartPr>
            <p14:xfrm>
              <a:off x="10640073" y="2165795"/>
              <a:ext cx="376200" cy="34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4433" y="2130155"/>
                <a:ext cx="4478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14:cNvPr>
              <p14:cNvContentPartPr/>
              <p14:nvPr/>
            </p14:nvContentPartPr>
            <p14:xfrm>
              <a:off x="3550520" y="2122955"/>
              <a:ext cx="399960" cy="38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4880" y="2087315"/>
                <a:ext cx="4716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14:cNvPr>
              <p14:cNvContentPartPr/>
              <p14:nvPr/>
            </p14:nvContentPartPr>
            <p14:xfrm>
              <a:off x="7900347" y="3429000"/>
              <a:ext cx="33076" cy="34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64395" y="3393360"/>
                <a:ext cx="104621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14:cNvPr>
              <p14:cNvContentPartPr/>
              <p14:nvPr/>
            </p14:nvContentPartPr>
            <p14:xfrm>
              <a:off x="7927964" y="3241440"/>
              <a:ext cx="2858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92239" y="3205440"/>
                <a:ext cx="99673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5D5A8A0-4B63-4885-A264-93B48236EDAC}"/>
                  </a:ext>
                </a:extLst>
              </p14:cNvPr>
              <p14:cNvContentPartPr/>
              <p14:nvPr/>
            </p14:nvContentPartPr>
            <p14:xfrm>
              <a:off x="1206993" y="4347395"/>
              <a:ext cx="2309400" cy="1136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5D5A8A0-4B63-4885-A264-93B48236ED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98353" y="4338752"/>
                <a:ext cx="2327040" cy="1154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A391235-3C22-472C-85A2-8C4D43706C71}"/>
                  </a:ext>
                </a:extLst>
              </p14:cNvPr>
              <p14:cNvContentPartPr/>
              <p14:nvPr/>
            </p14:nvContentPartPr>
            <p14:xfrm>
              <a:off x="3895473" y="4423355"/>
              <a:ext cx="243000" cy="1173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A391235-3C22-472C-85A2-8C4D43706C7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86473" y="4414715"/>
                <a:ext cx="260640" cy="11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59AC929-5C74-4A88-BCE3-78D61F1E7932}"/>
                  </a:ext>
                </a:extLst>
              </p14:cNvPr>
              <p14:cNvContentPartPr/>
              <p14:nvPr/>
            </p14:nvContentPartPr>
            <p14:xfrm>
              <a:off x="6363993" y="5069915"/>
              <a:ext cx="170280" cy="255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59AC929-5C74-4A88-BCE3-78D61F1E79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54993" y="5060915"/>
                <a:ext cx="1879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5A3F00B-184F-4726-99D8-2BD09FBB68B3}"/>
                  </a:ext>
                </a:extLst>
              </p14:cNvPr>
              <p14:cNvContentPartPr/>
              <p14:nvPr/>
            </p14:nvContentPartPr>
            <p14:xfrm>
              <a:off x="4511793" y="4578155"/>
              <a:ext cx="1499400" cy="744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5A3F00B-184F-4726-99D8-2BD09FBB68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02793" y="4569511"/>
                <a:ext cx="1517040" cy="762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9548D96-C8E0-4BFF-A695-6931C4A1C76C}"/>
                  </a:ext>
                </a:extLst>
              </p14:cNvPr>
              <p14:cNvContentPartPr/>
              <p14:nvPr/>
            </p14:nvContentPartPr>
            <p14:xfrm>
              <a:off x="6960513" y="4721795"/>
              <a:ext cx="335880" cy="526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9548D96-C8E0-4BFF-A695-6931C4A1C76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51873" y="4713155"/>
                <a:ext cx="353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BCC3EBB-1F50-4D18-A053-8F237AB3B91A}"/>
                  </a:ext>
                </a:extLst>
              </p14:cNvPr>
              <p14:cNvContentPartPr/>
              <p14:nvPr/>
            </p14:nvContentPartPr>
            <p14:xfrm>
              <a:off x="8993433" y="4699115"/>
              <a:ext cx="70920" cy="774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BCC3EBB-1F50-4D18-A053-8F237AB3B91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84433" y="4690115"/>
                <a:ext cx="885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94E0EB0-79CE-4D25-9E63-855169BBF7C6}"/>
                  </a:ext>
                </a:extLst>
              </p14:cNvPr>
              <p14:cNvContentPartPr/>
              <p14:nvPr/>
            </p14:nvContentPartPr>
            <p14:xfrm>
              <a:off x="7438953" y="4417955"/>
              <a:ext cx="1184040" cy="9255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94E0EB0-79CE-4D25-9E63-855169BBF7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30310" y="4409312"/>
                <a:ext cx="1201685" cy="9432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22B20B0-128D-405C-8F97-1F3CEB7A18E3}"/>
                  </a:ext>
                </a:extLst>
              </p14:cNvPr>
              <p14:cNvContentPartPr/>
              <p14:nvPr/>
            </p14:nvContentPartPr>
            <p14:xfrm>
              <a:off x="8856273" y="4908635"/>
              <a:ext cx="216360" cy="326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22B20B0-128D-405C-8F97-1F3CEB7A18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47273" y="4899995"/>
                <a:ext cx="234000" cy="3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502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BC2E4-967E-47D2-8B72-9AAACDDDE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You’re given a list of number’s in an unknown order, and you’re asked to order the list such that </a:t>
            </a:r>
          </a:p>
          <a:p>
            <a:pPr marL="0" indent="0">
              <a:buNone/>
            </a:pPr>
            <a:r>
              <a:rPr lang="en-US" sz="2400" dirty="0"/>
              <a:t>					a</a:t>
            </a:r>
            <a:r>
              <a:rPr lang="en-US" sz="1200" dirty="0"/>
              <a:t>1</a:t>
            </a:r>
            <a:r>
              <a:rPr lang="en-US" sz="2400" dirty="0"/>
              <a:t>&lt;a</a:t>
            </a:r>
            <a:r>
              <a:rPr lang="en-US" sz="1400" dirty="0"/>
              <a:t>2</a:t>
            </a:r>
            <a:r>
              <a:rPr lang="en-US" sz="2400" dirty="0"/>
              <a:t>&lt;a</a:t>
            </a:r>
            <a:r>
              <a:rPr lang="en-US" sz="1400" dirty="0"/>
              <a:t>3</a:t>
            </a:r>
            <a:r>
              <a:rPr lang="en-US" sz="2400" dirty="0"/>
              <a:t>&lt;a</a:t>
            </a:r>
            <a:r>
              <a:rPr lang="en-US" sz="1600" dirty="0"/>
              <a:t>4</a:t>
            </a:r>
            <a:r>
              <a:rPr lang="en-US" sz="2400" dirty="0"/>
              <a:t>&lt; - - - - - &lt; a</a:t>
            </a:r>
            <a:r>
              <a:rPr lang="en-US" sz="1800" dirty="0"/>
              <a:t>n</a:t>
            </a:r>
            <a:endParaRPr lang="en-US" sz="2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CF10AC5-2BD1-47D3-94DB-084B1BBC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Sorting?	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57DDEA-05F4-413D-BF9B-C1C0BF817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111720"/>
              </p:ext>
            </p:extLst>
          </p:nvPr>
        </p:nvGraphicFramePr>
        <p:xfrm>
          <a:off x="580856" y="2636668"/>
          <a:ext cx="11029952" cy="46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388888576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12456945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84079101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58607643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68649350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117648394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33322473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498276561"/>
                    </a:ext>
                  </a:extLst>
                </a:gridCol>
              </a:tblGrid>
              <a:tr h="4678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07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14:cNvPr>
              <p14:cNvContentPartPr/>
              <p14:nvPr/>
            </p14:nvContentPartPr>
            <p14:xfrm>
              <a:off x="10059218" y="1255981"/>
              <a:ext cx="1551590" cy="791312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0220" y="1246985"/>
                <a:ext cx="1569226" cy="808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14:cNvPr>
              <p14:cNvContentPartPr/>
              <p14:nvPr/>
            </p14:nvContentPartPr>
            <p14:xfrm>
              <a:off x="10640073" y="2165795"/>
              <a:ext cx="376200" cy="34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4433" y="2130155"/>
                <a:ext cx="4478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14:cNvPr>
              <p14:cNvContentPartPr/>
              <p14:nvPr/>
            </p14:nvContentPartPr>
            <p14:xfrm>
              <a:off x="3550520" y="2122955"/>
              <a:ext cx="399960" cy="38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4880" y="2087315"/>
                <a:ext cx="4716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14:cNvPr>
              <p14:cNvContentPartPr/>
              <p14:nvPr/>
            </p14:nvContentPartPr>
            <p14:xfrm>
              <a:off x="7900347" y="3429000"/>
              <a:ext cx="33076" cy="34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64395" y="3393360"/>
                <a:ext cx="104621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14:cNvPr>
              <p14:cNvContentPartPr/>
              <p14:nvPr/>
            </p14:nvContentPartPr>
            <p14:xfrm>
              <a:off x="7927964" y="3241440"/>
              <a:ext cx="2858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92239" y="3205440"/>
                <a:ext cx="99673" cy="1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971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57DDEA-05F4-413D-BF9B-C1C0BF817C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6" y="2636668"/>
          <a:ext cx="11029952" cy="46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388888576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12456945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84079101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58607643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68649350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117648394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33322473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498276561"/>
                    </a:ext>
                  </a:extLst>
                </a:gridCol>
              </a:tblGrid>
              <a:tr h="4678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07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14:cNvPr>
              <p14:cNvContentPartPr/>
              <p14:nvPr/>
            </p14:nvContentPartPr>
            <p14:xfrm>
              <a:off x="10059218" y="1255981"/>
              <a:ext cx="1551590" cy="791312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0220" y="1246985"/>
                <a:ext cx="1569226" cy="808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14:cNvPr>
              <p14:cNvContentPartPr/>
              <p14:nvPr/>
            </p14:nvContentPartPr>
            <p14:xfrm>
              <a:off x="10640073" y="2165795"/>
              <a:ext cx="376200" cy="34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4433" y="2130155"/>
                <a:ext cx="4478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14:cNvPr>
              <p14:cNvContentPartPr/>
              <p14:nvPr/>
            </p14:nvContentPartPr>
            <p14:xfrm>
              <a:off x="4908804" y="2063742"/>
              <a:ext cx="399960" cy="38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73164" y="2028102"/>
                <a:ext cx="4716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14:cNvPr>
              <p14:cNvContentPartPr/>
              <p14:nvPr/>
            </p14:nvContentPartPr>
            <p14:xfrm>
              <a:off x="9169853" y="3405710"/>
              <a:ext cx="33076" cy="34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33901" y="3370070"/>
                <a:ext cx="104621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14:cNvPr>
              <p14:cNvContentPartPr/>
              <p14:nvPr/>
            </p14:nvContentPartPr>
            <p14:xfrm>
              <a:off x="9197470" y="3218150"/>
              <a:ext cx="2858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61745" y="3182150"/>
                <a:ext cx="99673" cy="1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040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57DDEA-05F4-413D-BF9B-C1C0BF817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703258"/>
              </p:ext>
            </p:extLst>
          </p:nvPr>
        </p:nvGraphicFramePr>
        <p:xfrm>
          <a:off x="580856" y="2636668"/>
          <a:ext cx="11029952" cy="46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388888576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12456945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84079101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58607643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68649350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117648394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33322473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498276561"/>
                    </a:ext>
                  </a:extLst>
                </a:gridCol>
              </a:tblGrid>
              <a:tr h="4678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07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14:cNvPr>
              <p14:cNvContentPartPr/>
              <p14:nvPr/>
            </p14:nvContentPartPr>
            <p14:xfrm>
              <a:off x="10059218" y="1255981"/>
              <a:ext cx="1551590" cy="791312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0220" y="1246985"/>
                <a:ext cx="1569226" cy="808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14:cNvPr>
              <p14:cNvContentPartPr/>
              <p14:nvPr/>
            </p14:nvContentPartPr>
            <p14:xfrm>
              <a:off x="10640073" y="2165795"/>
              <a:ext cx="376200" cy="34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4433" y="2130155"/>
                <a:ext cx="4478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14:cNvPr>
              <p14:cNvContentPartPr/>
              <p14:nvPr/>
            </p14:nvContentPartPr>
            <p14:xfrm>
              <a:off x="4908804" y="2063742"/>
              <a:ext cx="399960" cy="38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73164" y="2028102"/>
                <a:ext cx="4716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14:cNvPr>
              <p14:cNvContentPartPr/>
              <p14:nvPr/>
            </p14:nvContentPartPr>
            <p14:xfrm>
              <a:off x="9169853" y="3405710"/>
              <a:ext cx="33076" cy="34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33901" y="3370070"/>
                <a:ext cx="104621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14:cNvPr>
              <p14:cNvContentPartPr/>
              <p14:nvPr/>
            </p14:nvContentPartPr>
            <p14:xfrm>
              <a:off x="9197470" y="3218150"/>
              <a:ext cx="2858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61745" y="3182150"/>
                <a:ext cx="99673" cy="1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9261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57DDEA-05F4-413D-BF9B-C1C0BF817C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6" y="2636668"/>
          <a:ext cx="11029952" cy="46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388888576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12456945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84079101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58607643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68649350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117648394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33322473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498276561"/>
                    </a:ext>
                  </a:extLst>
                </a:gridCol>
              </a:tblGrid>
              <a:tr h="4678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07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14:cNvPr>
              <p14:cNvContentPartPr/>
              <p14:nvPr/>
            </p14:nvContentPartPr>
            <p14:xfrm>
              <a:off x="10059218" y="1255981"/>
              <a:ext cx="1551590" cy="791312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0220" y="1246985"/>
                <a:ext cx="1569226" cy="808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14:cNvPr>
              <p14:cNvContentPartPr/>
              <p14:nvPr/>
            </p14:nvContentPartPr>
            <p14:xfrm>
              <a:off x="10640073" y="2165795"/>
              <a:ext cx="376200" cy="34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4433" y="2130155"/>
                <a:ext cx="4478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14:cNvPr>
              <p14:cNvContentPartPr/>
              <p14:nvPr/>
            </p14:nvContentPartPr>
            <p14:xfrm>
              <a:off x="6391374" y="2069012"/>
              <a:ext cx="399960" cy="38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55734" y="2033372"/>
                <a:ext cx="4716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14:cNvPr>
              <p14:cNvContentPartPr/>
              <p14:nvPr/>
            </p14:nvContentPartPr>
            <p14:xfrm>
              <a:off x="9169853" y="3405710"/>
              <a:ext cx="33076" cy="34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33901" y="3370070"/>
                <a:ext cx="104621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14:cNvPr>
              <p14:cNvContentPartPr/>
              <p14:nvPr/>
            </p14:nvContentPartPr>
            <p14:xfrm>
              <a:off x="9197470" y="3218150"/>
              <a:ext cx="2858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61745" y="3182150"/>
                <a:ext cx="99673" cy="1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3842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57DDEA-05F4-413D-BF9B-C1C0BF817C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6" y="2636668"/>
          <a:ext cx="11029952" cy="46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388888576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12456945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84079101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58607643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68649350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117648394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33322473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498276561"/>
                    </a:ext>
                  </a:extLst>
                </a:gridCol>
              </a:tblGrid>
              <a:tr h="4678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07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14:cNvPr>
              <p14:cNvContentPartPr/>
              <p14:nvPr/>
            </p14:nvContentPartPr>
            <p14:xfrm>
              <a:off x="10059218" y="1255981"/>
              <a:ext cx="1551590" cy="791312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0220" y="1246985"/>
                <a:ext cx="1569226" cy="808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14:cNvPr>
              <p14:cNvContentPartPr/>
              <p14:nvPr/>
            </p14:nvContentPartPr>
            <p14:xfrm>
              <a:off x="10640073" y="2165795"/>
              <a:ext cx="376200" cy="34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4433" y="2130155"/>
                <a:ext cx="4478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14:cNvPr>
              <p14:cNvContentPartPr/>
              <p14:nvPr/>
            </p14:nvContentPartPr>
            <p14:xfrm>
              <a:off x="6466166" y="2090731"/>
              <a:ext cx="399960" cy="38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0526" y="2055091"/>
                <a:ext cx="4716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14:cNvPr>
              <p14:cNvContentPartPr/>
              <p14:nvPr/>
            </p14:nvContentPartPr>
            <p14:xfrm>
              <a:off x="9169853" y="3405710"/>
              <a:ext cx="33076" cy="34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33901" y="3370070"/>
                <a:ext cx="104621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14:cNvPr>
              <p14:cNvContentPartPr/>
              <p14:nvPr/>
            </p14:nvContentPartPr>
            <p14:xfrm>
              <a:off x="9197470" y="3218150"/>
              <a:ext cx="2858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61745" y="3182150"/>
                <a:ext cx="99673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0D4B827-AA2F-4BF2-AF5C-027187A670E2}"/>
                  </a:ext>
                </a:extLst>
              </p14:cNvPr>
              <p14:cNvContentPartPr/>
              <p14:nvPr/>
            </p14:nvContentPartPr>
            <p14:xfrm>
              <a:off x="2820446" y="4642843"/>
              <a:ext cx="47160" cy="272978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0D4B827-AA2F-4BF2-AF5C-027187A670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02806" y="4625220"/>
                <a:ext cx="82800" cy="308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0FB738E-E228-4C5F-9DA7-599891B7BE1B}"/>
                  </a:ext>
                </a:extLst>
              </p14:cNvPr>
              <p14:cNvContentPartPr/>
              <p14:nvPr/>
            </p14:nvContentPartPr>
            <p14:xfrm>
              <a:off x="2646566" y="5160439"/>
              <a:ext cx="123480" cy="73031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0FB738E-E228-4C5F-9DA7-599891B7BE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28926" y="5142811"/>
                <a:ext cx="159120" cy="108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811AE0C-FB4C-43AF-8255-B115C9F17E34}"/>
                  </a:ext>
                </a:extLst>
              </p14:cNvPr>
              <p14:cNvContentPartPr/>
              <p14:nvPr/>
            </p14:nvContentPartPr>
            <p14:xfrm>
              <a:off x="2281166" y="4628899"/>
              <a:ext cx="234360" cy="458273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811AE0C-FB4C-43AF-8255-B115C9F17E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63526" y="4610899"/>
                <a:ext cx="270000" cy="493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F53DD54-94FA-4329-ADC4-F03925EFBD30}"/>
                  </a:ext>
                </a:extLst>
              </p14:cNvPr>
              <p14:cNvContentPartPr/>
              <p14:nvPr/>
            </p14:nvContentPartPr>
            <p14:xfrm>
              <a:off x="1046366" y="4502691"/>
              <a:ext cx="1113840" cy="572664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F53DD54-94FA-4329-ADC4-F03925EFBD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8372" y="4484694"/>
                <a:ext cx="1149468" cy="608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996A5D-45B8-4963-8A8F-A9D888387083}"/>
                  </a:ext>
                </a:extLst>
              </p14:cNvPr>
              <p14:cNvContentPartPr/>
              <p14:nvPr/>
            </p14:nvContentPartPr>
            <p14:xfrm>
              <a:off x="3700646" y="4984598"/>
              <a:ext cx="181080" cy="375552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996A5D-45B8-4963-8A8F-A9D8883870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83006" y="4966612"/>
                <a:ext cx="216720" cy="411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7101879-CD5F-49F7-8345-D9ACE71A3A5B}"/>
                  </a:ext>
                </a:extLst>
              </p14:cNvPr>
              <p14:cNvContentPartPr/>
              <p14:nvPr/>
            </p14:nvContentPartPr>
            <p14:xfrm>
              <a:off x="4525766" y="4835701"/>
              <a:ext cx="169560" cy="356408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7101879-CD5F-49F7-8345-D9ACE71A3A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07766" y="4817719"/>
                <a:ext cx="205200" cy="392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15FA467-062C-41D2-B1ED-453886CC6387}"/>
                  </a:ext>
                </a:extLst>
              </p14:cNvPr>
              <p14:cNvContentPartPr/>
              <p14:nvPr/>
            </p14:nvContentPartPr>
            <p14:xfrm>
              <a:off x="4491206" y="4409098"/>
              <a:ext cx="207360" cy="176786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15FA467-062C-41D2-B1ED-453886CC638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73566" y="4391491"/>
                <a:ext cx="243000" cy="212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D482DD8-A6B3-4E8F-A321-EDAA4946BAA1}"/>
                  </a:ext>
                </a:extLst>
              </p14:cNvPr>
              <p14:cNvContentPartPr/>
              <p14:nvPr/>
            </p14:nvContentPartPr>
            <p14:xfrm>
              <a:off x="5276726" y="4492528"/>
              <a:ext cx="3178800" cy="695799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D482DD8-A6B3-4E8F-A321-EDAA4946BAA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59084" y="4474530"/>
                <a:ext cx="3214444" cy="731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F5E6905-1A6E-457F-A509-03B877D7A1D5}"/>
                  </a:ext>
                </a:extLst>
              </p14:cNvPr>
              <p14:cNvContentPartPr/>
              <p14:nvPr/>
            </p14:nvContentPartPr>
            <p14:xfrm>
              <a:off x="8953406" y="4507417"/>
              <a:ext cx="2154240" cy="620405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F5E6905-1A6E-457F-A509-03B877D7A1D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35766" y="4489424"/>
                <a:ext cx="2189880" cy="6560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23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57DDEA-05F4-413D-BF9B-C1C0BF817C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6" y="2636668"/>
          <a:ext cx="11029952" cy="46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388888576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12456945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84079101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58607643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68649350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117648394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33322473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498276561"/>
                    </a:ext>
                  </a:extLst>
                </a:gridCol>
              </a:tblGrid>
              <a:tr h="4678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07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14:cNvPr>
              <p14:cNvContentPartPr/>
              <p14:nvPr/>
            </p14:nvContentPartPr>
            <p14:xfrm>
              <a:off x="10059218" y="1255981"/>
              <a:ext cx="1551590" cy="791312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0220" y="1246985"/>
                <a:ext cx="1569226" cy="808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14:cNvPr>
              <p14:cNvContentPartPr/>
              <p14:nvPr/>
            </p14:nvContentPartPr>
            <p14:xfrm>
              <a:off x="10640073" y="2165795"/>
              <a:ext cx="376200" cy="34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4433" y="2130155"/>
                <a:ext cx="4478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14:cNvPr>
              <p14:cNvContentPartPr/>
              <p14:nvPr/>
            </p14:nvContentPartPr>
            <p14:xfrm>
              <a:off x="6466166" y="2090731"/>
              <a:ext cx="399960" cy="38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0526" y="2055091"/>
                <a:ext cx="4716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14:cNvPr>
              <p14:cNvContentPartPr/>
              <p14:nvPr/>
            </p14:nvContentPartPr>
            <p14:xfrm>
              <a:off x="9169853" y="3405710"/>
              <a:ext cx="33076" cy="34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33901" y="3370070"/>
                <a:ext cx="104621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14:cNvPr>
              <p14:cNvContentPartPr/>
              <p14:nvPr/>
            </p14:nvContentPartPr>
            <p14:xfrm>
              <a:off x="9197470" y="3218150"/>
              <a:ext cx="2858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61745" y="3182150"/>
                <a:ext cx="99673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940653B-7678-4FD9-A835-FFEB12F7B9FA}"/>
                  </a:ext>
                </a:extLst>
              </p14:cNvPr>
              <p14:cNvContentPartPr/>
              <p14:nvPr/>
            </p14:nvContentPartPr>
            <p14:xfrm>
              <a:off x="2279543" y="4093279"/>
              <a:ext cx="5381886" cy="19142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940653B-7678-4FD9-A835-FFEB12F7B9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70903" y="4084638"/>
                <a:ext cx="5399527" cy="1931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DF80266-07B9-4717-9EF6-C039A055C8F7}"/>
                  </a:ext>
                </a:extLst>
              </p14:cNvPr>
              <p14:cNvContentPartPr/>
              <p14:nvPr/>
            </p14:nvContentPartPr>
            <p14:xfrm>
              <a:off x="75187" y="4182616"/>
              <a:ext cx="1655097" cy="998608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DF80266-07B9-4717-9EF6-C039A055C8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188" y="4173616"/>
                <a:ext cx="1672735" cy="1016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A6E5ED4-6432-4481-A2AD-E5F40CC0902D}"/>
                  </a:ext>
                </a:extLst>
              </p14:cNvPr>
              <p14:cNvContentPartPr/>
              <p14:nvPr/>
            </p14:nvContentPartPr>
            <p14:xfrm>
              <a:off x="8184873" y="4344155"/>
              <a:ext cx="393480" cy="10760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A6E5ED4-6432-4481-A2AD-E5F40CC090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76233" y="4335515"/>
                <a:ext cx="411120" cy="10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5D6C312-AE08-4CD5-9568-FA791D4B337C}"/>
                  </a:ext>
                </a:extLst>
              </p14:cNvPr>
              <p14:cNvContentPartPr/>
              <p14:nvPr/>
            </p14:nvContentPartPr>
            <p14:xfrm>
              <a:off x="8787873" y="4284395"/>
              <a:ext cx="2680920" cy="7016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5D6C312-AE08-4CD5-9568-FA791D4B33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78873" y="4275751"/>
                <a:ext cx="2698560" cy="7192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8756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57DDEA-05F4-413D-BF9B-C1C0BF817C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6" y="2636668"/>
          <a:ext cx="11029952" cy="46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388888576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12456945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84079101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58607643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68649350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117648394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33322473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498276561"/>
                    </a:ext>
                  </a:extLst>
                </a:gridCol>
              </a:tblGrid>
              <a:tr h="4678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07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14:cNvPr>
              <p14:cNvContentPartPr/>
              <p14:nvPr/>
            </p14:nvContentPartPr>
            <p14:xfrm>
              <a:off x="10059218" y="1255981"/>
              <a:ext cx="1551590" cy="791312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0220" y="1246985"/>
                <a:ext cx="1569226" cy="808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14:cNvPr>
              <p14:cNvContentPartPr/>
              <p14:nvPr/>
            </p14:nvContentPartPr>
            <p14:xfrm>
              <a:off x="10640073" y="2165795"/>
              <a:ext cx="376200" cy="34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4433" y="2130155"/>
                <a:ext cx="4478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14:cNvPr>
              <p14:cNvContentPartPr/>
              <p14:nvPr/>
            </p14:nvContentPartPr>
            <p14:xfrm>
              <a:off x="6466166" y="2090731"/>
              <a:ext cx="399960" cy="38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0526" y="2055091"/>
                <a:ext cx="4716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14:cNvPr>
              <p14:cNvContentPartPr/>
              <p14:nvPr/>
            </p14:nvContentPartPr>
            <p14:xfrm>
              <a:off x="9169853" y="3405710"/>
              <a:ext cx="33076" cy="34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33901" y="3370070"/>
                <a:ext cx="104621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14:cNvPr>
              <p14:cNvContentPartPr/>
              <p14:nvPr/>
            </p14:nvContentPartPr>
            <p14:xfrm>
              <a:off x="9197470" y="3218150"/>
              <a:ext cx="2858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61745" y="3182150"/>
                <a:ext cx="99673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076C10F-EF2C-47C7-B43A-FC660B7B73B4}"/>
                  </a:ext>
                </a:extLst>
              </p14:cNvPr>
              <p14:cNvContentPartPr/>
              <p14:nvPr/>
            </p14:nvContentPartPr>
            <p14:xfrm>
              <a:off x="2181513" y="5107355"/>
              <a:ext cx="173880" cy="190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076C10F-EF2C-47C7-B43A-FC660B7B73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2873" y="5098355"/>
                <a:ext cx="1915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9C2088E-A157-4086-ADE7-0E3B4209AC6D}"/>
                  </a:ext>
                </a:extLst>
              </p14:cNvPr>
              <p14:cNvContentPartPr/>
              <p14:nvPr/>
            </p14:nvContentPartPr>
            <p14:xfrm>
              <a:off x="459993" y="4564475"/>
              <a:ext cx="1449360" cy="786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9C2088E-A157-4086-ADE7-0E3B4209AC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0993" y="4555475"/>
                <a:ext cx="146700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31B4B62-B30C-4EC8-9A76-5E3E6FF8B82A}"/>
                  </a:ext>
                </a:extLst>
              </p14:cNvPr>
              <p14:cNvContentPartPr/>
              <p14:nvPr/>
            </p14:nvContentPartPr>
            <p14:xfrm>
              <a:off x="3062433" y="4214555"/>
              <a:ext cx="2894040" cy="15656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31B4B62-B30C-4EC8-9A76-5E3E6FF8B82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53434" y="4205913"/>
                <a:ext cx="2911678" cy="1583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487EB9B-0FD2-4318-A2C9-4B26CD33B884}"/>
                  </a:ext>
                </a:extLst>
              </p14:cNvPr>
              <p14:cNvContentPartPr/>
              <p14:nvPr/>
            </p14:nvContentPartPr>
            <p14:xfrm>
              <a:off x="6326553" y="4627835"/>
              <a:ext cx="1654560" cy="9583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487EB9B-0FD2-4318-A2C9-4B26CD33B88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17555" y="4618838"/>
                <a:ext cx="1672196" cy="975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18B67DE-DB32-4AE5-BC36-5876C53A3700}"/>
                  </a:ext>
                </a:extLst>
              </p14:cNvPr>
              <p14:cNvContentPartPr/>
              <p14:nvPr/>
            </p14:nvContentPartPr>
            <p14:xfrm>
              <a:off x="8257233" y="5079995"/>
              <a:ext cx="105480" cy="1915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18B67DE-DB32-4AE5-BC36-5876C53A370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48593" y="5070995"/>
                <a:ext cx="1231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8BA4B0A-F3E8-40F5-82E7-C94E8FDEED48}"/>
                  </a:ext>
                </a:extLst>
              </p14:cNvPr>
              <p14:cNvContentPartPr/>
              <p14:nvPr/>
            </p14:nvContentPartPr>
            <p14:xfrm>
              <a:off x="8545593" y="4762835"/>
              <a:ext cx="270000" cy="6300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8BA4B0A-F3E8-40F5-82E7-C94E8FDEED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36593" y="4753835"/>
                <a:ext cx="28764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3DBF31C-C59A-4AED-9CCD-936FB9D3A7F9}"/>
                  </a:ext>
                </a:extLst>
              </p14:cNvPr>
              <p14:cNvContentPartPr/>
              <p14:nvPr/>
            </p14:nvContentPartPr>
            <p14:xfrm>
              <a:off x="8761593" y="4822595"/>
              <a:ext cx="211320" cy="513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3DBF31C-C59A-4AED-9CCD-936FB9D3A7F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52953" y="4813595"/>
                <a:ext cx="22896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9A2D1D4-D43D-4198-8F64-654DC10EC947}"/>
                  </a:ext>
                </a:extLst>
              </p14:cNvPr>
              <p14:cNvContentPartPr/>
              <p14:nvPr/>
            </p14:nvContentPartPr>
            <p14:xfrm>
              <a:off x="8669433" y="5020955"/>
              <a:ext cx="287280" cy="1011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9A2D1D4-D43D-4198-8F64-654DC10EC94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60793" y="5012315"/>
                <a:ext cx="3049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1A8C4B0-6EFE-4068-A94D-43541C164273}"/>
                  </a:ext>
                </a:extLst>
              </p14:cNvPr>
              <p14:cNvContentPartPr/>
              <p14:nvPr/>
            </p14:nvContentPartPr>
            <p14:xfrm>
              <a:off x="8930073" y="4625315"/>
              <a:ext cx="320400" cy="9349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1A8C4B0-6EFE-4068-A94D-43541C16427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21073" y="4616675"/>
                <a:ext cx="338040" cy="9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3B1DDE8-47D2-4CD8-ADB6-6F7D96E6D5B4}"/>
                  </a:ext>
                </a:extLst>
              </p14:cNvPr>
              <p14:cNvContentPartPr/>
              <p14:nvPr/>
            </p14:nvContentPartPr>
            <p14:xfrm>
              <a:off x="9276753" y="4904675"/>
              <a:ext cx="124560" cy="3189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3B1DDE8-47D2-4CD8-ADB6-6F7D96E6D5B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68113" y="4896035"/>
                <a:ext cx="1422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46D128D-F49F-45DA-94E3-270B998B6597}"/>
                  </a:ext>
                </a:extLst>
              </p14:cNvPr>
              <p14:cNvContentPartPr/>
              <p14:nvPr/>
            </p14:nvContentPartPr>
            <p14:xfrm>
              <a:off x="9207993" y="4755275"/>
              <a:ext cx="239760" cy="2505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46D128D-F49F-45DA-94E3-270B998B659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98993" y="4746275"/>
                <a:ext cx="2574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8358B4B-F709-499C-97FD-22C973C121C6}"/>
                  </a:ext>
                </a:extLst>
              </p14:cNvPr>
              <p14:cNvContentPartPr/>
              <p14:nvPr/>
            </p14:nvContentPartPr>
            <p14:xfrm>
              <a:off x="9480873" y="4923395"/>
              <a:ext cx="37080" cy="835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8358B4B-F709-499C-97FD-22C973C121C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72233" y="4914395"/>
                <a:ext cx="547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CFC668B-D274-41F7-B544-8DD0BDC48647}"/>
                  </a:ext>
                </a:extLst>
              </p14:cNvPr>
              <p14:cNvContentPartPr/>
              <p14:nvPr/>
            </p14:nvContentPartPr>
            <p14:xfrm>
              <a:off x="9487353" y="4778315"/>
              <a:ext cx="38520" cy="777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CFC668B-D274-41F7-B544-8DD0BDC4864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478353" y="4769315"/>
                <a:ext cx="561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884DDA9-5E30-4DDC-ABB2-32E7A7DF638E}"/>
                  </a:ext>
                </a:extLst>
              </p14:cNvPr>
              <p14:cNvContentPartPr/>
              <p14:nvPr/>
            </p14:nvContentPartPr>
            <p14:xfrm>
              <a:off x="9649713" y="4923755"/>
              <a:ext cx="132120" cy="1486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884DDA9-5E30-4DDC-ABB2-32E7A7DF638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40713" y="4914755"/>
                <a:ext cx="1497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1765C67-3481-433B-AA6C-40B7FF4B882F}"/>
                  </a:ext>
                </a:extLst>
              </p14:cNvPr>
              <p14:cNvContentPartPr/>
              <p14:nvPr/>
            </p14:nvContentPartPr>
            <p14:xfrm>
              <a:off x="9827193" y="4916195"/>
              <a:ext cx="161640" cy="1713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1765C67-3481-433B-AA6C-40B7FF4B882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18193" y="4907555"/>
                <a:ext cx="1792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3BEC2D3-7D17-4138-8F61-1266ABC7FB91}"/>
                  </a:ext>
                </a:extLst>
              </p14:cNvPr>
              <p14:cNvContentPartPr/>
              <p14:nvPr/>
            </p14:nvContentPartPr>
            <p14:xfrm>
              <a:off x="10244433" y="4702355"/>
              <a:ext cx="29160" cy="4114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3BEC2D3-7D17-4138-8F61-1266ABC7FB9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35433" y="4693355"/>
                <a:ext cx="46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3E59F00-E2CE-4005-97D0-D38215F1B58D}"/>
                  </a:ext>
                </a:extLst>
              </p14:cNvPr>
              <p14:cNvContentPartPr/>
              <p14:nvPr/>
            </p14:nvContentPartPr>
            <p14:xfrm>
              <a:off x="10058313" y="4836995"/>
              <a:ext cx="229680" cy="457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3E59F00-E2CE-4005-97D0-D38215F1B5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049313" y="4828355"/>
                <a:ext cx="2473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6C31749-6A9F-4421-A0B7-CA054234A002}"/>
                  </a:ext>
                </a:extLst>
              </p14:cNvPr>
              <p14:cNvContentPartPr/>
              <p14:nvPr/>
            </p14:nvContentPartPr>
            <p14:xfrm>
              <a:off x="11227233" y="4738355"/>
              <a:ext cx="63720" cy="993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6C31749-6A9F-4421-A0B7-CA054234A0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218593" y="4729715"/>
                <a:ext cx="813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01A2FDAD-E308-4599-8EF4-F2C647409360}"/>
                  </a:ext>
                </a:extLst>
              </p14:cNvPr>
              <p14:cNvContentPartPr/>
              <p14:nvPr/>
            </p14:nvContentPartPr>
            <p14:xfrm>
              <a:off x="11247753" y="4961915"/>
              <a:ext cx="121320" cy="1562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01A2FDAD-E308-4599-8EF4-F2C64740936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238753" y="4953275"/>
                <a:ext cx="1389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398557A-C392-4B1A-90AC-CD79C907BBBE}"/>
                  </a:ext>
                </a:extLst>
              </p14:cNvPr>
              <p14:cNvContentPartPr/>
              <p14:nvPr/>
            </p14:nvContentPartPr>
            <p14:xfrm>
              <a:off x="10390593" y="4357475"/>
              <a:ext cx="459000" cy="10897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398557A-C392-4B1A-90AC-CD79C907BBB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81593" y="4348835"/>
                <a:ext cx="476640" cy="110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227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57DDEA-05F4-413D-BF9B-C1C0BF817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64702"/>
              </p:ext>
            </p:extLst>
          </p:nvPr>
        </p:nvGraphicFramePr>
        <p:xfrm>
          <a:off x="580856" y="2636668"/>
          <a:ext cx="11029952" cy="46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388888576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12456945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84079101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58607643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68649350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117648394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33322473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498276561"/>
                    </a:ext>
                  </a:extLst>
                </a:gridCol>
              </a:tblGrid>
              <a:tr h="4678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07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14:cNvPr>
              <p14:cNvContentPartPr/>
              <p14:nvPr/>
            </p14:nvContentPartPr>
            <p14:xfrm>
              <a:off x="10059218" y="1255981"/>
              <a:ext cx="1551590" cy="791312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0220" y="1246985"/>
                <a:ext cx="1569226" cy="808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14:cNvPr>
              <p14:cNvContentPartPr/>
              <p14:nvPr/>
            </p14:nvContentPartPr>
            <p14:xfrm>
              <a:off x="10640073" y="2165795"/>
              <a:ext cx="376200" cy="34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4433" y="2130155"/>
                <a:ext cx="4478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14:cNvPr>
              <p14:cNvContentPartPr/>
              <p14:nvPr/>
            </p14:nvContentPartPr>
            <p14:xfrm>
              <a:off x="6466166" y="2090731"/>
              <a:ext cx="399960" cy="38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0526" y="2055091"/>
                <a:ext cx="4716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14:cNvPr>
              <p14:cNvContentPartPr/>
              <p14:nvPr/>
            </p14:nvContentPartPr>
            <p14:xfrm>
              <a:off x="9169853" y="3405710"/>
              <a:ext cx="33076" cy="34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33901" y="3370070"/>
                <a:ext cx="104621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14:cNvPr>
              <p14:cNvContentPartPr/>
              <p14:nvPr/>
            </p14:nvContentPartPr>
            <p14:xfrm>
              <a:off x="9197470" y="3218150"/>
              <a:ext cx="2858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61745" y="3182150"/>
                <a:ext cx="99673" cy="1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8807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57DDEA-05F4-413D-BF9B-C1C0BF817C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6" y="2636668"/>
          <a:ext cx="11029952" cy="46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388888576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12456945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84079101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58607643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68649350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117648394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33322473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498276561"/>
                    </a:ext>
                  </a:extLst>
                </a:gridCol>
              </a:tblGrid>
              <a:tr h="4678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07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1498823-138C-417C-A300-445183EB5945}"/>
                  </a:ext>
                </a:extLst>
              </p14:cNvPr>
              <p14:cNvContentPartPr/>
              <p14:nvPr/>
            </p14:nvContentPartPr>
            <p14:xfrm>
              <a:off x="6631473" y="932075"/>
              <a:ext cx="270360" cy="440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1498823-138C-417C-A300-445183EB59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5785" y="896406"/>
                <a:ext cx="342096" cy="511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02A3FBB-8AFD-4415-8233-963671DF19A8}"/>
                  </a:ext>
                </a:extLst>
              </p14:cNvPr>
              <p14:cNvContentPartPr/>
              <p14:nvPr/>
            </p14:nvContentPartPr>
            <p14:xfrm>
              <a:off x="6480633" y="1753595"/>
              <a:ext cx="277200" cy="569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02A3FBB-8AFD-4415-8233-963671DF19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4633" y="1717955"/>
                <a:ext cx="348840" cy="6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4192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57DDEA-05F4-413D-BF9B-C1C0BF817C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6" y="2636668"/>
          <a:ext cx="11029952" cy="46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388888576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12456945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84079101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58607643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68649350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117648394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33322473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498276561"/>
                    </a:ext>
                  </a:extLst>
                </a:gridCol>
              </a:tblGrid>
              <a:tr h="4678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07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1498823-138C-417C-A300-445183EB5945}"/>
                  </a:ext>
                </a:extLst>
              </p14:cNvPr>
              <p14:cNvContentPartPr/>
              <p14:nvPr/>
            </p14:nvContentPartPr>
            <p14:xfrm>
              <a:off x="6631473" y="932075"/>
              <a:ext cx="270360" cy="440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1498823-138C-417C-A300-445183EB59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5785" y="896406"/>
                <a:ext cx="342096" cy="511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02A3FBB-8AFD-4415-8233-963671DF19A8}"/>
                  </a:ext>
                </a:extLst>
              </p14:cNvPr>
              <p14:cNvContentPartPr/>
              <p14:nvPr/>
            </p14:nvContentPartPr>
            <p14:xfrm>
              <a:off x="6480633" y="1753595"/>
              <a:ext cx="277200" cy="569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02A3FBB-8AFD-4415-8233-963671DF19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4633" y="1717955"/>
                <a:ext cx="34884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92BF0E-BC05-467E-A499-2771D96C71C5}"/>
                  </a:ext>
                </a:extLst>
              </p14:cNvPr>
              <p14:cNvContentPartPr/>
              <p14:nvPr/>
            </p14:nvContentPartPr>
            <p14:xfrm>
              <a:off x="434793" y="3271715"/>
              <a:ext cx="11358000" cy="931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92BF0E-BC05-467E-A499-2771D96C71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8794" y="3236075"/>
                <a:ext cx="11429638" cy="10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EC222B6-6DC1-421E-A27C-9124F0A70FB2}"/>
                  </a:ext>
                </a:extLst>
              </p14:cNvPr>
              <p14:cNvContentPartPr/>
              <p14:nvPr/>
            </p14:nvContentPartPr>
            <p14:xfrm>
              <a:off x="1397621" y="4485370"/>
              <a:ext cx="2046914" cy="712391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EC222B6-6DC1-421E-A27C-9124F0A70F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1628" y="4449372"/>
                <a:ext cx="2118540" cy="784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7B793F7-F899-4AA1-BEE2-35BE8D2B35C2}"/>
                  </a:ext>
                </a:extLst>
              </p14:cNvPr>
              <p14:cNvContentPartPr/>
              <p14:nvPr/>
            </p14:nvContentPartPr>
            <p14:xfrm>
              <a:off x="8341438" y="4300418"/>
              <a:ext cx="2046914" cy="712391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7B793F7-F899-4AA1-BEE2-35BE8D2B35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05445" y="4264420"/>
                <a:ext cx="2118540" cy="7840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492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D22F-FE0B-4E71-AE04-52FD3828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quick sort when merge sort performs well?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D219-8BE0-4779-BE32-F58C6364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It’s evident from previous class, merge sort performs well on time </a:t>
            </a:r>
            <a:r>
              <a:rPr lang="en-US" sz="1800" dirty="0" err="1"/>
              <a:t>i.e</a:t>
            </a:r>
            <a:r>
              <a:rPr lang="en-US" sz="1800" dirty="0"/>
              <a:t> O(n log n), then why we need another sorting algorithm ?</a:t>
            </a:r>
          </a:p>
          <a:p>
            <a:pPr marL="0" indent="0">
              <a:buNone/>
            </a:pPr>
            <a:r>
              <a:rPr lang="en-US" sz="1800" dirty="0"/>
              <a:t>	well, merge sort is heavy on memory, that is, merge sort is not a in-place sorting algorithm</a:t>
            </a:r>
          </a:p>
          <a:p>
            <a:pPr marL="0" indent="0">
              <a:buNone/>
            </a:pPr>
            <a:r>
              <a:rPr lang="en-US" sz="1800" dirty="0"/>
              <a:t>	so, we are here discussing Quick sort </a:t>
            </a:r>
          </a:p>
        </p:txBody>
      </p:sp>
    </p:spTree>
    <p:extLst>
      <p:ext uri="{BB962C8B-B14F-4D97-AF65-F5344CB8AC3E}">
        <p14:creationId xmlns:p14="http://schemas.microsoft.com/office/powerpoint/2010/main" val="2701487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C7DE1-CDBD-4E76-AEB5-5C1D54C6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50237"/>
            <a:ext cx="11029615" cy="3525113"/>
          </a:xfrm>
        </p:spPr>
        <p:txBody>
          <a:bodyPr/>
          <a:lstStyle/>
          <a:p>
            <a:r>
              <a:rPr lang="en-US" dirty="0"/>
              <a:t>Quick-Sort(A , start , end){</a:t>
            </a:r>
          </a:p>
          <a:p>
            <a:pPr lvl="1"/>
            <a:r>
              <a:rPr lang="en-US" dirty="0"/>
              <a:t>If (start &lt; end){</a:t>
            </a:r>
          </a:p>
          <a:p>
            <a:pPr lvl="2"/>
            <a:r>
              <a:rPr lang="en-US" dirty="0" err="1"/>
              <a:t>partition_pos</a:t>
            </a:r>
            <a:r>
              <a:rPr lang="en-US" dirty="0"/>
              <a:t> =  partition(A , start, end);</a:t>
            </a:r>
          </a:p>
          <a:p>
            <a:pPr lvl="2"/>
            <a:r>
              <a:rPr lang="en-US" dirty="0"/>
              <a:t>Quick-Sort(A, start, </a:t>
            </a:r>
            <a:r>
              <a:rPr lang="en-US" dirty="0" err="1"/>
              <a:t>partition_pos</a:t>
            </a:r>
            <a:r>
              <a:rPr lang="en-US" dirty="0"/>
              <a:t> );</a:t>
            </a:r>
          </a:p>
          <a:p>
            <a:pPr lvl="2"/>
            <a:r>
              <a:rPr lang="en-US" dirty="0"/>
              <a:t>Quick-Sort(A, </a:t>
            </a:r>
            <a:r>
              <a:rPr lang="en-US" dirty="0" err="1"/>
              <a:t>partition_pos</a:t>
            </a:r>
            <a:r>
              <a:rPr lang="en-US" dirty="0"/>
              <a:t>  + 1, end 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5810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C7DE1-CDBD-4E76-AEB5-5C1D54C6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50237"/>
            <a:ext cx="11029615" cy="3525113"/>
          </a:xfrm>
        </p:spPr>
        <p:txBody>
          <a:bodyPr/>
          <a:lstStyle/>
          <a:p>
            <a:r>
              <a:rPr lang="en-US" dirty="0"/>
              <a:t>Quick-Sort(A , start , end){</a:t>
            </a:r>
          </a:p>
          <a:p>
            <a:pPr lvl="1"/>
            <a:r>
              <a:rPr lang="en-US" dirty="0"/>
              <a:t>If (start &lt; end){</a:t>
            </a:r>
          </a:p>
          <a:p>
            <a:pPr lvl="2"/>
            <a:r>
              <a:rPr lang="en-US" dirty="0" err="1"/>
              <a:t>partition_pos</a:t>
            </a:r>
            <a:r>
              <a:rPr lang="en-US" dirty="0"/>
              <a:t> =  partition(A , start, end);</a:t>
            </a:r>
          </a:p>
          <a:p>
            <a:pPr lvl="2"/>
            <a:r>
              <a:rPr lang="en-US" dirty="0"/>
              <a:t>Quick-Sort(A, start, </a:t>
            </a:r>
            <a:r>
              <a:rPr lang="en-US" dirty="0" err="1"/>
              <a:t>partition_pos</a:t>
            </a:r>
            <a:r>
              <a:rPr lang="en-US" dirty="0"/>
              <a:t> );</a:t>
            </a:r>
          </a:p>
          <a:p>
            <a:pPr lvl="2"/>
            <a:r>
              <a:rPr lang="en-US" dirty="0"/>
              <a:t>Quick-Sort(A, </a:t>
            </a:r>
            <a:r>
              <a:rPr lang="en-US" dirty="0" err="1"/>
              <a:t>partition_pos</a:t>
            </a:r>
            <a:r>
              <a:rPr lang="en-US" dirty="0"/>
              <a:t>  + 1, end 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D9F0B-B253-4DF9-AFA1-3BBF221D5B2C}"/>
                  </a:ext>
                </a:extLst>
              </p14:cNvPr>
              <p14:cNvContentPartPr/>
              <p14:nvPr/>
            </p14:nvContentPartPr>
            <p14:xfrm>
              <a:off x="3550953" y="2850875"/>
              <a:ext cx="3775680" cy="734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D9F0B-B253-4DF9-AFA1-3BBF221D5B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1953" y="2842235"/>
                <a:ext cx="3793320" cy="7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14F1FD5-BAE7-4088-A68E-7145C704F96B}"/>
                  </a:ext>
                </a:extLst>
              </p14:cNvPr>
              <p14:cNvContentPartPr/>
              <p14:nvPr/>
            </p14:nvContentPartPr>
            <p14:xfrm>
              <a:off x="11095113" y="5937515"/>
              <a:ext cx="545400" cy="4039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14F1FD5-BAE7-4088-A68E-7145C704F9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86473" y="5928515"/>
                <a:ext cx="56304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68DA436-9038-48B1-9A99-88B6CB72E1AE}"/>
                  </a:ext>
                </a:extLst>
              </p14:cNvPr>
              <p14:cNvContentPartPr/>
              <p14:nvPr/>
            </p14:nvContentPartPr>
            <p14:xfrm>
              <a:off x="10469793" y="5992235"/>
              <a:ext cx="346680" cy="3736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68DA436-9038-48B1-9A99-88B6CB72E1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61153" y="5983235"/>
                <a:ext cx="3643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065A8B3-56E7-4F1A-800D-8869E1258E44}"/>
                  </a:ext>
                </a:extLst>
              </p14:cNvPr>
              <p14:cNvContentPartPr/>
              <p14:nvPr/>
            </p14:nvContentPartPr>
            <p14:xfrm>
              <a:off x="4145673" y="3727475"/>
              <a:ext cx="6090840" cy="28393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065A8B3-56E7-4F1A-800D-8869E1258E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36673" y="3718475"/>
                <a:ext cx="6108480" cy="285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3341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C7DE1-CDBD-4E76-AEB5-5C1D54C6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50237"/>
            <a:ext cx="11029615" cy="3525113"/>
          </a:xfrm>
        </p:spPr>
        <p:txBody>
          <a:bodyPr/>
          <a:lstStyle/>
          <a:p>
            <a:r>
              <a:rPr lang="en-US" dirty="0"/>
              <a:t>Quick-Sort(A , start , end){</a:t>
            </a:r>
          </a:p>
          <a:p>
            <a:pPr lvl="1"/>
            <a:r>
              <a:rPr lang="en-US" dirty="0"/>
              <a:t>If (start &lt; end){</a:t>
            </a:r>
          </a:p>
          <a:p>
            <a:pPr lvl="2"/>
            <a:r>
              <a:rPr lang="en-US" dirty="0" err="1"/>
              <a:t>partition_pos</a:t>
            </a:r>
            <a:r>
              <a:rPr lang="en-US" dirty="0"/>
              <a:t> =  partition(A , start, end);</a:t>
            </a:r>
          </a:p>
          <a:p>
            <a:pPr lvl="2"/>
            <a:r>
              <a:rPr lang="en-US" dirty="0"/>
              <a:t>Quick-Sort(A, start, </a:t>
            </a:r>
            <a:r>
              <a:rPr lang="en-US" dirty="0" err="1"/>
              <a:t>partition_pos</a:t>
            </a:r>
            <a:r>
              <a:rPr lang="en-US" dirty="0"/>
              <a:t> );</a:t>
            </a:r>
          </a:p>
          <a:p>
            <a:pPr lvl="2"/>
            <a:r>
              <a:rPr lang="en-US" dirty="0"/>
              <a:t>Quick-Sort(A, </a:t>
            </a:r>
            <a:r>
              <a:rPr lang="en-US" dirty="0" err="1"/>
              <a:t>partition_pos</a:t>
            </a:r>
            <a:r>
              <a:rPr lang="en-US" dirty="0"/>
              <a:t>  + 1, end 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D9F0B-B253-4DF9-AFA1-3BBF221D5B2C}"/>
                  </a:ext>
                </a:extLst>
              </p14:cNvPr>
              <p14:cNvContentPartPr/>
              <p14:nvPr/>
            </p14:nvContentPartPr>
            <p14:xfrm>
              <a:off x="3550953" y="2850875"/>
              <a:ext cx="3775680" cy="734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D9F0B-B253-4DF9-AFA1-3BBF221D5B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1953" y="2842235"/>
                <a:ext cx="3793320" cy="7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14F1FD5-BAE7-4088-A68E-7145C704F96B}"/>
                  </a:ext>
                </a:extLst>
              </p14:cNvPr>
              <p14:cNvContentPartPr/>
              <p14:nvPr/>
            </p14:nvContentPartPr>
            <p14:xfrm>
              <a:off x="11095113" y="5937515"/>
              <a:ext cx="545400" cy="4039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14F1FD5-BAE7-4088-A68E-7145C704F9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86473" y="5928515"/>
                <a:ext cx="56304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68DA436-9038-48B1-9A99-88B6CB72E1AE}"/>
                  </a:ext>
                </a:extLst>
              </p14:cNvPr>
              <p14:cNvContentPartPr/>
              <p14:nvPr/>
            </p14:nvContentPartPr>
            <p14:xfrm>
              <a:off x="10469793" y="5992235"/>
              <a:ext cx="346680" cy="3736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68DA436-9038-48B1-9A99-88B6CB72E1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61153" y="5983235"/>
                <a:ext cx="3643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065A8B3-56E7-4F1A-800D-8869E1258E44}"/>
                  </a:ext>
                </a:extLst>
              </p14:cNvPr>
              <p14:cNvContentPartPr/>
              <p14:nvPr/>
            </p14:nvContentPartPr>
            <p14:xfrm>
              <a:off x="4145673" y="3727475"/>
              <a:ext cx="6090840" cy="28393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065A8B3-56E7-4F1A-800D-8869E1258E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36673" y="3718475"/>
                <a:ext cx="6108480" cy="285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125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A34E-3C7B-4B2F-9274-5B648DE5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sort, but not quick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3FBE2-52E8-4D16-A1BF-8847388D9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sort is in-place, recursive sorting algorithm that implements divide and conquer strategy.</a:t>
            </a:r>
          </a:p>
          <a:p>
            <a:r>
              <a:rPr lang="en-US" dirty="0"/>
              <a:t>Its also known as, partition-exchange sort.</a:t>
            </a:r>
          </a:p>
          <a:p>
            <a:r>
              <a:rPr lang="en-US" dirty="0"/>
              <a:t>Although the name is quick, its not the quickest sorting technique out there</a:t>
            </a:r>
          </a:p>
          <a:p>
            <a:r>
              <a:rPr lang="en-US" dirty="0"/>
              <a:t>Quick sort runs in O(n^2) time in worst case and O(n log n) in best case.</a:t>
            </a:r>
          </a:p>
          <a:p>
            <a:pPr lvl="1"/>
            <a:r>
              <a:rPr lang="en-US" dirty="0"/>
              <a:t>We’ll see it later down the slides</a:t>
            </a:r>
          </a:p>
          <a:p>
            <a:r>
              <a:rPr lang="en-US" dirty="0"/>
              <a:t>It’s worst running time can be improved, with high probability, by introducing randomness in its working</a:t>
            </a:r>
          </a:p>
          <a:p>
            <a:r>
              <a:rPr lang="en-US" dirty="0"/>
              <a:t>It’s most commonly used sorting algorithm, it’s variants I should say</a:t>
            </a:r>
          </a:p>
        </p:txBody>
      </p:sp>
    </p:spTree>
    <p:extLst>
      <p:ext uri="{BB962C8B-B14F-4D97-AF65-F5344CB8AC3E}">
        <p14:creationId xmlns:p14="http://schemas.microsoft.com/office/powerpoint/2010/main" val="183526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B3C6-3D3D-4A53-98A6-7E3F1ECF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QS, the definition of simplicity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0E7B-B484-40BF-9A29-0AA0BFFA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behind quick sort is simple</a:t>
            </a:r>
          </a:p>
          <a:p>
            <a:r>
              <a:rPr lang="en-US" dirty="0"/>
              <a:t>Given a list, pick any element and name it ‘pivot’ element </a:t>
            </a:r>
          </a:p>
          <a:p>
            <a:r>
              <a:rPr lang="en-US" dirty="0"/>
              <a:t>Find the correct position for this pivot element </a:t>
            </a:r>
          </a:p>
          <a:p>
            <a:r>
              <a:rPr lang="en-US" dirty="0"/>
              <a:t>And we are done, this is quick sort!</a:t>
            </a:r>
          </a:p>
        </p:txBody>
      </p:sp>
    </p:spTree>
    <p:extLst>
      <p:ext uri="{BB962C8B-B14F-4D97-AF65-F5344CB8AC3E}">
        <p14:creationId xmlns:p14="http://schemas.microsoft.com/office/powerpoint/2010/main" val="343631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57DDEA-05F4-413D-BF9B-C1C0BF817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363183"/>
              </p:ext>
            </p:extLst>
          </p:nvPr>
        </p:nvGraphicFramePr>
        <p:xfrm>
          <a:off x="580856" y="2636668"/>
          <a:ext cx="11029952" cy="46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388888576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12456945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84079101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58607643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68649350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117648394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33322473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498276561"/>
                    </a:ext>
                  </a:extLst>
                </a:gridCol>
              </a:tblGrid>
              <a:tr h="46786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07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3AEECA3-5837-41FF-AC56-9227A5D03B16}"/>
                  </a:ext>
                </a:extLst>
              </p14:cNvPr>
              <p14:cNvContentPartPr/>
              <p14:nvPr/>
            </p14:nvContentPartPr>
            <p14:xfrm>
              <a:off x="10059218" y="1255981"/>
              <a:ext cx="1551590" cy="1282414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3AEECA3-5837-41FF-AC56-9227A5D03B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0220" y="1246980"/>
                <a:ext cx="1569226" cy="13270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03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57DDEA-05F4-413D-BF9B-C1C0BF817C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6" y="2636668"/>
          <a:ext cx="11029952" cy="46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388888576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12456945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84079101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58607643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68649350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117648394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33322473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498276561"/>
                    </a:ext>
                  </a:extLst>
                </a:gridCol>
              </a:tblGrid>
              <a:tr h="46786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07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14:cNvPr>
              <p14:cNvContentPartPr/>
              <p14:nvPr/>
            </p14:nvContentPartPr>
            <p14:xfrm>
              <a:off x="10059218" y="1255981"/>
              <a:ext cx="1551590" cy="791312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0220" y="1246985"/>
                <a:ext cx="1569226" cy="808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14:cNvPr>
              <p14:cNvContentPartPr/>
              <p14:nvPr/>
            </p14:nvContentPartPr>
            <p14:xfrm>
              <a:off x="10640073" y="2165795"/>
              <a:ext cx="376200" cy="34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4433" y="2130155"/>
                <a:ext cx="4478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549BA8-3038-4C7A-A551-C2BF301265CA}"/>
                  </a:ext>
                </a:extLst>
              </p14:cNvPr>
              <p14:cNvContentPartPr/>
              <p14:nvPr/>
            </p14:nvContentPartPr>
            <p14:xfrm>
              <a:off x="994233" y="3408155"/>
              <a:ext cx="27360" cy="30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549BA8-3038-4C7A-A551-C2BF301265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8233" y="3372515"/>
                <a:ext cx="9900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A19067-DC86-4241-AE61-2357A8AF7D9D}"/>
                  </a:ext>
                </a:extLst>
              </p14:cNvPr>
              <p14:cNvContentPartPr/>
              <p14:nvPr/>
            </p14:nvContentPartPr>
            <p14:xfrm>
              <a:off x="980193" y="3248675"/>
              <a:ext cx="54720" cy="24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A19067-DC86-4241-AE61-2357A8AF7D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4553" y="3213035"/>
                <a:ext cx="1263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32406EE-E3A1-4FFB-BDC0-BA705197BC40}"/>
                  </a:ext>
                </a:extLst>
              </p14:cNvPr>
              <p14:cNvContentPartPr/>
              <p14:nvPr/>
            </p14:nvContentPartPr>
            <p14:xfrm>
              <a:off x="993873" y="2068235"/>
              <a:ext cx="426960" cy="480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32406EE-E3A1-4FFB-BDC0-BA705197BC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7873" y="2032235"/>
                <a:ext cx="4986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8F4E7E-F786-4814-AC5E-1B28F67E39F9}"/>
                  </a:ext>
                </a:extLst>
              </p14:cNvPr>
              <p14:cNvContentPartPr/>
              <p14:nvPr/>
            </p14:nvContentPartPr>
            <p14:xfrm>
              <a:off x="1604793" y="4479875"/>
              <a:ext cx="512640" cy="82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8F4E7E-F786-4814-AC5E-1B28F67E39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68793" y="4444235"/>
                <a:ext cx="58428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B79E35F-46FD-4251-8D16-434978E058F0}"/>
                  </a:ext>
                </a:extLst>
              </p14:cNvPr>
              <p14:cNvContentPartPr/>
              <p14:nvPr/>
            </p14:nvContentPartPr>
            <p14:xfrm>
              <a:off x="1650153" y="4051475"/>
              <a:ext cx="133560" cy="163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B79E35F-46FD-4251-8D16-434978E058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14513" y="4015475"/>
                <a:ext cx="2052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96D28DC-0DAB-438D-BD0A-6E508C187E6B}"/>
                  </a:ext>
                </a:extLst>
              </p14:cNvPr>
              <p14:cNvContentPartPr/>
              <p14:nvPr/>
            </p14:nvContentPartPr>
            <p14:xfrm>
              <a:off x="2981433" y="4641515"/>
              <a:ext cx="203760" cy="742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6D28DC-0DAB-438D-BD0A-6E508C187E6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5433" y="4605515"/>
                <a:ext cx="275400" cy="8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6A7B01A-D0F8-43D1-A08C-29308E33C6C0}"/>
                  </a:ext>
                </a:extLst>
              </p14:cNvPr>
              <p14:cNvContentPartPr/>
              <p14:nvPr/>
            </p14:nvContentPartPr>
            <p14:xfrm>
              <a:off x="2822673" y="4187195"/>
              <a:ext cx="152640" cy="172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6A7B01A-D0F8-43D1-A08C-29308E33C6C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87033" y="4151555"/>
                <a:ext cx="2242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C324D32-F924-4DF7-8086-21428E0C1ABE}"/>
                  </a:ext>
                </a:extLst>
              </p14:cNvPr>
              <p14:cNvContentPartPr/>
              <p14:nvPr/>
            </p14:nvContentPartPr>
            <p14:xfrm>
              <a:off x="3399753" y="4293755"/>
              <a:ext cx="28080" cy="87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C324D32-F924-4DF7-8086-21428E0C1AB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64113" y="4258115"/>
                <a:ext cx="997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A26DF68-366D-441A-9CDA-4FC6C6CCF588}"/>
                  </a:ext>
                </a:extLst>
              </p14:cNvPr>
              <p14:cNvContentPartPr/>
              <p14:nvPr/>
            </p14:nvContentPartPr>
            <p14:xfrm>
              <a:off x="2441073" y="4460075"/>
              <a:ext cx="36360" cy="137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A26DF68-366D-441A-9CDA-4FC6C6CCF58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05433" y="4424075"/>
                <a:ext cx="1080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ACCA2D8-42B3-46E8-AEB5-7A0D0408AE12}"/>
                  </a:ext>
                </a:extLst>
              </p14:cNvPr>
              <p14:cNvContentPartPr/>
              <p14:nvPr/>
            </p14:nvContentPartPr>
            <p14:xfrm>
              <a:off x="4191033" y="4710995"/>
              <a:ext cx="633600" cy="662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ACCA2D8-42B3-46E8-AEB5-7A0D0408AE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55393" y="4674995"/>
                <a:ext cx="70524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5EE1697-BE0B-458E-A5A7-048EA4CAEE69}"/>
                  </a:ext>
                </a:extLst>
              </p14:cNvPr>
              <p14:cNvContentPartPr/>
              <p14:nvPr/>
            </p14:nvContentPartPr>
            <p14:xfrm>
              <a:off x="8166873" y="4280075"/>
              <a:ext cx="108720" cy="91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5EE1697-BE0B-458E-A5A7-048EA4CAEE6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31233" y="4244435"/>
                <a:ext cx="1803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326D42D-7116-4749-A858-E91A8B52AEEA}"/>
                  </a:ext>
                </a:extLst>
              </p14:cNvPr>
              <p14:cNvContentPartPr/>
              <p14:nvPr/>
            </p14:nvContentPartPr>
            <p14:xfrm>
              <a:off x="7364073" y="4433435"/>
              <a:ext cx="623880" cy="643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326D42D-7116-4749-A858-E91A8B52AEE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28433" y="4397795"/>
                <a:ext cx="69552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ED70AB-C542-40EE-967C-915766A90C46}"/>
                  </a:ext>
                </a:extLst>
              </p14:cNvPr>
              <p14:cNvContentPartPr/>
              <p14:nvPr/>
            </p14:nvContentPartPr>
            <p14:xfrm>
              <a:off x="6488913" y="4857155"/>
              <a:ext cx="612720" cy="405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ED70AB-C542-40EE-967C-915766A90C4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53273" y="4821155"/>
                <a:ext cx="68436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5A39657-342B-4F4A-8207-5927E0EAF0F9}"/>
                  </a:ext>
                </a:extLst>
              </p14:cNvPr>
              <p14:cNvContentPartPr/>
              <p14:nvPr/>
            </p14:nvContentPartPr>
            <p14:xfrm>
              <a:off x="5424033" y="4381235"/>
              <a:ext cx="838800" cy="1291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5A39657-342B-4F4A-8207-5927E0EAF0F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88048" y="4345245"/>
                <a:ext cx="910409" cy="13633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94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57DDEA-05F4-413D-BF9B-C1C0BF817C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6" y="2636668"/>
          <a:ext cx="11029952" cy="46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388888576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12456945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84079101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58607643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68649350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117648394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33322473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498276561"/>
                    </a:ext>
                  </a:extLst>
                </a:gridCol>
              </a:tblGrid>
              <a:tr h="46786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07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14:cNvPr>
              <p14:cNvContentPartPr/>
              <p14:nvPr/>
            </p14:nvContentPartPr>
            <p14:xfrm>
              <a:off x="10059218" y="1255981"/>
              <a:ext cx="1551590" cy="791312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0220" y="1246985"/>
                <a:ext cx="1569226" cy="808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14:cNvPr>
              <p14:cNvContentPartPr/>
              <p14:nvPr/>
            </p14:nvContentPartPr>
            <p14:xfrm>
              <a:off x="10640073" y="2165795"/>
              <a:ext cx="376200" cy="34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4433" y="2130155"/>
                <a:ext cx="4478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14:cNvPr>
              <p14:cNvContentPartPr/>
              <p14:nvPr/>
            </p14:nvContentPartPr>
            <p14:xfrm>
              <a:off x="984873" y="2188475"/>
              <a:ext cx="399960" cy="38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233" y="2152835"/>
                <a:ext cx="4716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1BB112E-719A-4BB8-9140-75D1413033BB}"/>
                  </a:ext>
                </a:extLst>
              </p14:cNvPr>
              <p14:cNvContentPartPr/>
              <p14:nvPr/>
            </p14:nvContentPartPr>
            <p14:xfrm>
              <a:off x="2387793" y="3497435"/>
              <a:ext cx="360" cy="275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1BB112E-719A-4BB8-9140-75D1413033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52153" y="3461795"/>
                <a:ext cx="7200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4DBB926-A928-43BA-90B4-D97BD1DBD988}"/>
                  </a:ext>
                </a:extLst>
              </p14:cNvPr>
              <p14:cNvContentPartPr/>
              <p14:nvPr/>
            </p14:nvContentPartPr>
            <p14:xfrm>
              <a:off x="2343153" y="3273875"/>
              <a:ext cx="31680" cy="48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4DBB926-A928-43BA-90B4-D97BD1DBD9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07153" y="3238235"/>
                <a:ext cx="103320" cy="12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42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9EB-6BF0-43E9-9A4E-801BECC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57DDEA-05F4-413D-BF9B-C1C0BF817C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6" y="2636668"/>
          <a:ext cx="11029952" cy="46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388888576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12456945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840791015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58607643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68649350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1176483949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333224738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498276561"/>
                    </a:ext>
                  </a:extLst>
                </a:gridCol>
              </a:tblGrid>
              <a:tr h="46786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07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14:cNvPr>
              <p14:cNvContentPartPr/>
              <p14:nvPr/>
            </p14:nvContentPartPr>
            <p14:xfrm>
              <a:off x="10059218" y="1255981"/>
              <a:ext cx="1551590" cy="791312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026E80-46DA-4347-ABA5-230182666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0220" y="1246985"/>
                <a:ext cx="1569226" cy="808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14:cNvPr>
              <p14:cNvContentPartPr/>
              <p14:nvPr/>
            </p14:nvContentPartPr>
            <p14:xfrm>
              <a:off x="10640073" y="2165795"/>
              <a:ext cx="376200" cy="34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AFD3C-019B-47E7-A67D-BEF6DE8E3F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4433" y="2130155"/>
                <a:ext cx="4478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14:cNvPr>
              <p14:cNvContentPartPr/>
              <p14:nvPr/>
            </p14:nvContentPartPr>
            <p14:xfrm>
              <a:off x="984873" y="2188475"/>
              <a:ext cx="399960" cy="38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9990EC-10BD-4F86-8A8C-E2D38B21BF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233" y="2152835"/>
                <a:ext cx="4716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14:cNvPr>
              <p14:cNvContentPartPr/>
              <p14:nvPr/>
            </p14:nvContentPartPr>
            <p14:xfrm>
              <a:off x="3763353" y="3363875"/>
              <a:ext cx="37080" cy="34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90F192-DBB9-4E45-B798-3C27C153B6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7353" y="3328235"/>
                <a:ext cx="10872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14:cNvPr>
              <p14:cNvContentPartPr/>
              <p14:nvPr/>
            </p14:nvContentPartPr>
            <p14:xfrm>
              <a:off x="3794313" y="3176315"/>
              <a:ext cx="3204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6BE3A-A604-4963-B470-29C7FE8C1E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58313" y="3140315"/>
                <a:ext cx="1036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F459544-57B5-401C-94DE-94E9F88401F6}"/>
                  </a:ext>
                </a:extLst>
              </p14:cNvPr>
              <p14:cNvContentPartPr/>
              <p14:nvPr/>
            </p14:nvContentPartPr>
            <p14:xfrm>
              <a:off x="889833" y="4867235"/>
              <a:ext cx="1747800" cy="12456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F459544-57B5-401C-94DE-94E9F88401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4193" y="4831235"/>
                <a:ext cx="1819440" cy="13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C8172A7-B312-4C02-8927-A5505DC7AEFA}"/>
                  </a:ext>
                </a:extLst>
              </p14:cNvPr>
              <p14:cNvContentPartPr/>
              <p14:nvPr/>
            </p14:nvContentPartPr>
            <p14:xfrm>
              <a:off x="2927433" y="5086835"/>
              <a:ext cx="127800" cy="2088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C8172A7-B312-4C02-8927-A5505DC7AE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91793" y="5050835"/>
                <a:ext cx="1994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257FBDA-C51C-42EA-B8D7-B571F4144687}"/>
                  </a:ext>
                </a:extLst>
              </p14:cNvPr>
              <p14:cNvContentPartPr/>
              <p14:nvPr/>
            </p14:nvContentPartPr>
            <p14:xfrm>
              <a:off x="2991513" y="5624315"/>
              <a:ext cx="55800" cy="576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257FBDA-C51C-42EA-B8D7-B571F41446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55513" y="5588315"/>
                <a:ext cx="1274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D26D107-4584-4C83-AF9E-FD7818A5262A}"/>
                  </a:ext>
                </a:extLst>
              </p14:cNvPr>
              <p14:cNvContentPartPr/>
              <p14:nvPr/>
            </p14:nvContentPartPr>
            <p14:xfrm>
              <a:off x="5148273" y="5186555"/>
              <a:ext cx="481680" cy="6670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D26D107-4584-4C83-AF9E-FD7818A526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12633" y="5150915"/>
                <a:ext cx="55332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5A03BE0-F48D-4A03-9782-33C39AA1FA07}"/>
                  </a:ext>
                </a:extLst>
              </p14:cNvPr>
              <p14:cNvContentPartPr/>
              <p14:nvPr/>
            </p14:nvContentPartPr>
            <p14:xfrm>
              <a:off x="6286953" y="4934915"/>
              <a:ext cx="479880" cy="8859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5A03BE0-F48D-4A03-9782-33C39AA1FA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50980" y="4899261"/>
                <a:ext cx="551466" cy="957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B8F8293-8901-4270-A754-8C45EC80E877}"/>
                  </a:ext>
                </a:extLst>
              </p14:cNvPr>
              <p14:cNvContentPartPr/>
              <p14:nvPr/>
            </p14:nvContentPartPr>
            <p14:xfrm>
              <a:off x="3718713" y="4998995"/>
              <a:ext cx="819720" cy="11419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B8F8293-8901-4270-A754-8C45EC80E87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83073" y="4963355"/>
                <a:ext cx="891360" cy="12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5307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665</Words>
  <Application>Microsoft Office PowerPoint</Application>
  <PresentationFormat>Widescreen</PresentationFormat>
  <Paragraphs>262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Franklin Gothic Book</vt:lpstr>
      <vt:lpstr>Franklin Gothic Demi</vt:lpstr>
      <vt:lpstr>Wingdings 2</vt:lpstr>
      <vt:lpstr>DividendVTI</vt:lpstr>
      <vt:lpstr>Quick Sort </vt:lpstr>
      <vt:lpstr>Sorting? </vt:lpstr>
      <vt:lpstr>Why we need quick sort when merge sort performs well?</vt:lpstr>
      <vt:lpstr>Quick sort, but not quick</vt:lpstr>
      <vt:lpstr>Idea behind QS, the definition of simplicity  </vt:lpstr>
      <vt:lpstr>Working</vt:lpstr>
      <vt:lpstr>Working</vt:lpstr>
      <vt:lpstr>Working</vt:lpstr>
      <vt:lpstr>Working</vt:lpstr>
      <vt:lpstr>Working</vt:lpstr>
      <vt:lpstr>Working</vt:lpstr>
      <vt:lpstr>Working</vt:lpstr>
      <vt:lpstr>Working</vt:lpstr>
      <vt:lpstr>Working</vt:lpstr>
      <vt:lpstr>Working</vt:lpstr>
      <vt:lpstr>Working</vt:lpstr>
      <vt:lpstr>Working</vt:lpstr>
      <vt:lpstr>Working</vt:lpstr>
      <vt:lpstr>Working</vt:lpstr>
      <vt:lpstr>Working</vt:lpstr>
      <vt:lpstr>Working</vt:lpstr>
      <vt:lpstr>Working</vt:lpstr>
      <vt:lpstr>Working</vt:lpstr>
      <vt:lpstr>Working</vt:lpstr>
      <vt:lpstr>Working</vt:lpstr>
      <vt:lpstr>Working</vt:lpstr>
      <vt:lpstr>Working</vt:lpstr>
      <vt:lpstr>Working</vt:lpstr>
      <vt:lpstr>Working</vt:lpstr>
      <vt:lpstr>Algorithm</vt:lpstr>
      <vt:lpstr>Time complexity</vt:lpstr>
      <vt:lpstr>Time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2022-03-24T15:51:24Z</dcterms:created>
  <dcterms:modified xsi:type="dcterms:W3CDTF">2022-03-25T03:14:21Z</dcterms:modified>
</cp:coreProperties>
</file>