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150BF1-C9BA-4F93-9F2C-4CB861A64F8D}" v="26" dt="2019-02-19T20:05:53.7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6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es Vogt" userId="d4b26c94f65d41be" providerId="LiveId" clId="{AD150BF1-C9BA-4F93-9F2C-4CB861A64F8D}"/>
    <pc:docChg chg="undo custSel mod addSld modSld">
      <pc:chgData name="Charles Vogt" userId="d4b26c94f65d41be" providerId="LiveId" clId="{AD150BF1-C9BA-4F93-9F2C-4CB861A64F8D}" dt="2019-02-19T20:06:05.542" v="318" actId="2085"/>
      <pc:docMkLst>
        <pc:docMk/>
      </pc:docMkLst>
      <pc:sldChg chg="addSp modSp">
        <pc:chgData name="Charles Vogt" userId="d4b26c94f65d41be" providerId="LiveId" clId="{AD150BF1-C9BA-4F93-9F2C-4CB861A64F8D}" dt="2019-02-18T20:39:44.038" v="12" actId="164"/>
        <pc:sldMkLst>
          <pc:docMk/>
          <pc:sldMk cId="262010997" sldId="256"/>
        </pc:sldMkLst>
        <pc:spChg chg="mod">
          <ac:chgData name="Charles Vogt" userId="d4b26c94f65d41be" providerId="LiveId" clId="{AD150BF1-C9BA-4F93-9F2C-4CB861A64F8D}" dt="2019-02-18T20:39:44.038" v="12" actId="164"/>
          <ac:spMkLst>
            <pc:docMk/>
            <pc:sldMk cId="262010997" sldId="256"/>
            <ac:spMk id="4" creationId="{1EF36EBD-B310-41D1-AF7B-454883410C62}"/>
          </ac:spMkLst>
        </pc:spChg>
        <pc:spChg chg="mod">
          <ac:chgData name="Charles Vogt" userId="d4b26c94f65d41be" providerId="LiveId" clId="{AD150BF1-C9BA-4F93-9F2C-4CB861A64F8D}" dt="2019-02-18T20:39:44.038" v="12" actId="164"/>
          <ac:spMkLst>
            <pc:docMk/>
            <pc:sldMk cId="262010997" sldId="256"/>
            <ac:spMk id="5" creationId="{089D19C5-72AD-4DA4-B2A2-9DA0252F99E2}"/>
          </ac:spMkLst>
        </pc:spChg>
        <pc:spChg chg="mod">
          <ac:chgData name="Charles Vogt" userId="d4b26c94f65d41be" providerId="LiveId" clId="{AD150BF1-C9BA-4F93-9F2C-4CB861A64F8D}" dt="2019-02-18T20:39:44.038" v="12" actId="164"/>
          <ac:spMkLst>
            <pc:docMk/>
            <pc:sldMk cId="262010997" sldId="256"/>
            <ac:spMk id="6" creationId="{A329A4FA-8AED-4FC8-9D5D-1AD94537E2B0}"/>
          </ac:spMkLst>
        </pc:spChg>
        <pc:spChg chg="mod">
          <ac:chgData name="Charles Vogt" userId="d4b26c94f65d41be" providerId="LiveId" clId="{AD150BF1-C9BA-4F93-9F2C-4CB861A64F8D}" dt="2019-02-18T20:39:44.038" v="12" actId="164"/>
          <ac:spMkLst>
            <pc:docMk/>
            <pc:sldMk cId="262010997" sldId="256"/>
            <ac:spMk id="8" creationId="{EFC30DB7-831D-412B-B616-D56862E6F389}"/>
          </ac:spMkLst>
        </pc:spChg>
        <pc:spChg chg="mod">
          <ac:chgData name="Charles Vogt" userId="d4b26c94f65d41be" providerId="LiveId" clId="{AD150BF1-C9BA-4F93-9F2C-4CB861A64F8D}" dt="2019-02-18T20:39:44.038" v="12" actId="164"/>
          <ac:spMkLst>
            <pc:docMk/>
            <pc:sldMk cId="262010997" sldId="256"/>
            <ac:spMk id="15" creationId="{8C475BC7-F55D-4248-ACEA-E3B9A3FA2375}"/>
          </ac:spMkLst>
        </pc:spChg>
        <pc:spChg chg="mod">
          <ac:chgData name="Charles Vogt" userId="d4b26c94f65d41be" providerId="LiveId" clId="{AD150BF1-C9BA-4F93-9F2C-4CB861A64F8D}" dt="2019-02-18T20:39:44.038" v="12" actId="164"/>
          <ac:spMkLst>
            <pc:docMk/>
            <pc:sldMk cId="262010997" sldId="256"/>
            <ac:spMk id="16" creationId="{5DAF03E3-BF0E-4DD5-BB9C-3E5053D0398D}"/>
          </ac:spMkLst>
        </pc:spChg>
        <pc:spChg chg="mod">
          <ac:chgData name="Charles Vogt" userId="d4b26c94f65d41be" providerId="LiveId" clId="{AD150BF1-C9BA-4F93-9F2C-4CB861A64F8D}" dt="2019-02-18T20:39:44.038" v="12" actId="164"/>
          <ac:spMkLst>
            <pc:docMk/>
            <pc:sldMk cId="262010997" sldId="256"/>
            <ac:spMk id="17" creationId="{3947E0F6-D120-4880-A3AB-CAE99F030DDC}"/>
          </ac:spMkLst>
        </pc:spChg>
        <pc:spChg chg="mod">
          <ac:chgData name="Charles Vogt" userId="d4b26c94f65d41be" providerId="LiveId" clId="{AD150BF1-C9BA-4F93-9F2C-4CB861A64F8D}" dt="2019-02-18T20:39:44.038" v="12" actId="164"/>
          <ac:spMkLst>
            <pc:docMk/>
            <pc:sldMk cId="262010997" sldId="256"/>
            <ac:spMk id="18" creationId="{EC4577BC-03D3-4CF6-A3C2-9A8D34D8C16F}"/>
          </ac:spMkLst>
        </pc:spChg>
        <pc:spChg chg="mod">
          <ac:chgData name="Charles Vogt" userId="d4b26c94f65d41be" providerId="LiveId" clId="{AD150BF1-C9BA-4F93-9F2C-4CB861A64F8D}" dt="2019-02-18T20:39:44.038" v="12" actId="164"/>
          <ac:spMkLst>
            <pc:docMk/>
            <pc:sldMk cId="262010997" sldId="256"/>
            <ac:spMk id="19" creationId="{E156E5FE-5713-4664-BCB3-0FD8AEA20761}"/>
          </ac:spMkLst>
        </pc:spChg>
        <pc:spChg chg="mod">
          <ac:chgData name="Charles Vogt" userId="d4b26c94f65d41be" providerId="LiveId" clId="{AD150BF1-C9BA-4F93-9F2C-4CB861A64F8D}" dt="2019-02-18T20:39:44.038" v="12" actId="164"/>
          <ac:spMkLst>
            <pc:docMk/>
            <pc:sldMk cId="262010997" sldId="256"/>
            <ac:spMk id="26" creationId="{F0714630-F172-4B2A-9966-9DB1D841E4DF}"/>
          </ac:spMkLst>
        </pc:spChg>
        <pc:spChg chg="mod">
          <ac:chgData name="Charles Vogt" userId="d4b26c94f65d41be" providerId="LiveId" clId="{AD150BF1-C9BA-4F93-9F2C-4CB861A64F8D}" dt="2019-02-18T20:39:44.038" v="12" actId="164"/>
          <ac:spMkLst>
            <pc:docMk/>
            <pc:sldMk cId="262010997" sldId="256"/>
            <ac:spMk id="27" creationId="{C8BFA553-172A-452A-9046-F803989769C3}"/>
          </ac:spMkLst>
        </pc:spChg>
        <pc:spChg chg="mod">
          <ac:chgData name="Charles Vogt" userId="d4b26c94f65d41be" providerId="LiveId" clId="{AD150BF1-C9BA-4F93-9F2C-4CB861A64F8D}" dt="2019-02-18T20:39:44.038" v="12" actId="164"/>
          <ac:spMkLst>
            <pc:docMk/>
            <pc:sldMk cId="262010997" sldId="256"/>
            <ac:spMk id="28" creationId="{7B4AA086-8A31-4A6A-A8C1-74E5C14852E6}"/>
          </ac:spMkLst>
        </pc:spChg>
        <pc:spChg chg="mod">
          <ac:chgData name="Charles Vogt" userId="d4b26c94f65d41be" providerId="LiveId" clId="{AD150BF1-C9BA-4F93-9F2C-4CB861A64F8D}" dt="2019-02-18T20:39:44.038" v="12" actId="164"/>
          <ac:spMkLst>
            <pc:docMk/>
            <pc:sldMk cId="262010997" sldId="256"/>
            <ac:spMk id="29" creationId="{6D2C5ED1-7BF2-45BE-98A0-B6B5E80E07FB}"/>
          </ac:spMkLst>
        </pc:spChg>
        <pc:spChg chg="mod">
          <ac:chgData name="Charles Vogt" userId="d4b26c94f65d41be" providerId="LiveId" clId="{AD150BF1-C9BA-4F93-9F2C-4CB861A64F8D}" dt="2019-02-18T20:39:44.038" v="12" actId="164"/>
          <ac:spMkLst>
            <pc:docMk/>
            <pc:sldMk cId="262010997" sldId="256"/>
            <ac:spMk id="30" creationId="{EEEB6148-5291-480B-96B1-D8D3DF4C5A40}"/>
          </ac:spMkLst>
        </pc:spChg>
        <pc:spChg chg="mod">
          <ac:chgData name="Charles Vogt" userId="d4b26c94f65d41be" providerId="LiveId" clId="{AD150BF1-C9BA-4F93-9F2C-4CB861A64F8D}" dt="2019-02-18T20:39:44.038" v="12" actId="164"/>
          <ac:spMkLst>
            <pc:docMk/>
            <pc:sldMk cId="262010997" sldId="256"/>
            <ac:spMk id="31" creationId="{FE0551F9-8A87-4603-9B28-EB633DEF2DF5}"/>
          </ac:spMkLst>
        </pc:spChg>
        <pc:spChg chg="mod">
          <ac:chgData name="Charles Vogt" userId="d4b26c94f65d41be" providerId="LiveId" clId="{AD150BF1-C9BA-4F93-9F2C-4CB861A64F8D}" dt="2019-02-18T20:39:44.038" v="12" actId="164"/>
          <ac:spMkLst>
            <pc:docMk/>
            <pc:sldMk cId="262010997" sldId="256"/>
            <ac:spMk id="32" creationId="{ECEC6AF3-9A68-40B9-85F3-A55B019A8814}"/>
          </ac:spMkLst>
        </pc:spChg>
        <pc:spChg chg="mod">
          <ac:chgData name="Charles Vogt" userId="d4b26c94f65d41be" providerId="LiveId" clId="{AD150BF1-C9BA-4F93-9F2C-4CB861A64F8D}" dt="2019-02-18T20:39:44.038" v="12" actId="164"/>
          <ac:spMkLst>
            <pc:docMk/>
            <pc:sldMk cId="262010997" sldId="256"/>
            <ac:spMk id="34" creationId="{A2B5DD1C-28EB-4A81-ADF6-56D0B9D7E4B4}"/>
          </ac:spMkLst>
        </pc:spChg>
        <pc:spChg chg="mod">
          <ac:chgData name="Charles Vogt" userId="d4b26c94f65d41be" providerId="LiveId" clId="{AD150BF1-C9BA-4F93-9F2C-4CB861A64F8D}" dt="2019-02-18T20:39:44.038" v="12" actId="164"/>
          <ac:spMkLst>
            <pc:docMk/>
            <pc:sldMk cId="262010997" sldId="256"/>
            <ac:spMk id="35" creationId="{A5CD7A77-AA67-4AF9-B7D1-E21BE3077EB5}"/>
          </ac:spMkLst>
        </pc:spChg>
        <pc:spChg chg="mod">
          <ac:chgData name="Charles Vogt" userId="d4b26c94f65d41be" providerId="LiveId" clId="{AD150BF1-C9BA-4F93-9F2C-4CB861A64F8D}" dt="2019-02-18T20:39:44.038" v="12" actId="164"/>
          <ac:spMkLst>
            <pc:docMk/>
            <pc:sldMk cId="262010997" sldId="256"/>
            <ac:spMk id="36" creationId="{6AE53FFA-0C1B-4A77-B406-3022F0469D5D}"/>
          </ac:spMkLst>
        </pc:spChg>
        <pc:grpChg chg="add mod">
          <ac:chgData name="Charles Vogt" userId="d4b26c94f65d41be" providerId="LiveId" clId="{AD150BF1-C9BA-4F93-9F2C-4CB861A64F8D}" dt="2019-02-18T20:39:44.038" v="12" actId="164"/>
          <ac:grpSpMkLst>
            <pc:docMk/>
            <pc:sldMk cId="262010997" sldId="256"/>
            <ac:grpSpMk id="2" creationId="{0216B2C0-A8E7-45D0-8400-9C999DEF2659}"/>
          </ac:grpSpMkLst>
        </pc:grpChg>
        <pc:grpChg chg="mod">
          <ac:chgData name="Charles Vogt" userId="d4b26c94f65d41be" providerId="LiveId" clId="{AD150BF1-C9BA-4F93-9F2C-4CB861A64F8D}" dt="2019-02-18T20:39:44.038" v="12" actId="164"/>
          <ac:grpSpMkLst>
            <pc:docMk/>
            <pc:sldMk cId="262010997" sldId="256"/>
            <ac:grpSpMk id="46" creationId="{0AFA0D35-787F-4DD8-B98E-1F136BACC5A1}"/>
          </ac:grpSpMkLst>
        </pc:grpChg>
        <pc:cxnChg chg="mod">
          <ac:chgData name="Charles Vogt" userId="d4b26c94f65d41be" providerId="LiveId" clId="{AD150BF1-C9BA-4F93-9F2C-4CB861A64F8D}" dt="2019-02-18T20:39:44.038" v="12" actId="164"/>
          <ac:cxnSpMkLst>
            <pc:docMk/>
            <pc:sldMk cId="262010997" sldId="256"/>
            <ac:cxnSpMk id="38" creationId="{C5C59EFA-62F9-4585-A328-8D365CCB5FEF}"/>
          </ac:cxnSpMkLst>
        </pc:cxnChg>
        <pc:cxnChg chg="mod">
          <ac:chgData name="Charles Vogt" userId="d4b26c94f65d41be" providerId="LiveId" clId="{AD150BF1-C9BA-4F93-9F2C-4CB861A64F8D}" dt="2019-02-18T20:39:44.038" v="12" actId="164"/>
          <ac:cxnSpMkLst>
            <pc:docMk/>
            <pc:sldMk cId="262010997" sldId="256"/>
            <ac:cxnSpMk id="40" creationId="{2B119C03-5EEC-48E3-99C7-4B1237419662}"/>
          </ac:cxnSpMkLst>
        </pc:cxnChg>
        <pc:cxnChg chg="mod">
          <ac:chgData name="Charles Vogt" userId="d4b26c94f65d41be" providerId="LiveId" clId="{AD150BF1-C9BA-4F93-9F2C-4CB861A64F8D}" dt="2019-02-18T20:39:44.038" v="12" actId="164"/>
          <ac:cxnSpMkLst>
            <pc:docMk/>
            <pc:sldMk cId="262010997" sldId="256"/>
            <ac:cxnSpMk id="43" creationId="{2771EF43-AB97-472B-84B4-AF89052F88C0}"/>
          </ac:cxnSpMkLst>
        </pc:cxnChg>
      </pc:sldChg>
      <pc:sldChg chg="addSp delSp modSp add mod setBg">
        <pc:chgData name="Charles Vogt" userId="d4b26c94f65d41be" providerId="LiveId" clId="{AD150BF1-C9BA-4F93-9F2C-4CB861A64F8D}" dt="2019-02-18T03:39:54.752" v="9" actId="26606"/>
        <pc:sldMkLst>
          <pc:docMk/>
          <pc:sldMk cId="3585960289" sldId="259"/>
        </pc:sldMkLst>
        <pc:spChg chg="del">
          <ac:chgData name="Charles Vogt" userId="d4b26c94f65d41be" providerId="LiveId" clId="{AD150BF1-C9BA-4F93-9F2C-4CB861A64F8D}" dt="2019-02-18T03:39:33.113" v="1" actId="478"/>
          <ac:spMkLst>
            <pc:docMk/>
            <pc:sldMk cId="3585960289" sldId="259"/>
            <ac:spMk id="2" creationId="{36BEA885-9F07-4E91-81EB-3E06708FD452}"/>
          </ac:spMkLst>
        </pc:spChg>
        <pc:spChg chg="del">
          <ac:chgData name="Charles Vogt" userId="d4b26c94f65d41be" providerId="LiveId" clId="{AD150BF1-C9BA-4F93-9F2C-4CB861A64F8D}" dt="2019-02-18T03:39:33.113" v="1" actId="478"/>
          <ac:spMkLst>
            <pc:docMk/>
            <pc:sldMk cId="3585960289" sldId="259"/>
            <ac:spMk id="3" creationId="{CF71B8AF-22CB-48F7-A490-A9C61E3677A0}"/>
          </ac:spMkLst>
        </pc:spChg>
        <pc:spChg chg="add del">
          <ac:chgData name="Charles Vogt" userId="d4b26c94f65d41be" providerId="LiveId" clId="{AD150BF1-C9BA-4F93-9F2C-4CB861A64F8D}" dt="2019-02-18T03:39:46.216" v="4" actId="26606"/>
          <ac:spMkLst>
            <pc:docMk/>
            <pc:sldMk cId="3585960289" sldId="259"/>
            <ac:spMk id="9" creationId="{57845966-6EFC-468A-9CC7-BAB4B95854E7}"/>
          </ac:spMkLst>
        </pc:spChg>
        <pc:spChg chg="add del">
          <ac:chgData name="Charles Vogt" userId="d4b26c94f65d41be" providerId="LiveId" clId="{AD150BF1-C9BA-4F93-9F2C-4CB861A64F8D}" dt="2019-02-18T03:39:46.216" v="4" actId="26606"/>
          <ac:spMkLst>
            <pc:docMk/>
            <pc:sldMk cId="3585960289" sldId="259"/>
            <ac:spMk id="13" creationId="{ADAD1991-FFD1-4E94-ABAB-7560D33008E4}"/>
          </ac:spMkLst>
        </pc:spChg>
        <pc:spChg chg="add del">
          <ac:chgData name="Charles Vogt" userId="d4b26c94f65d41be" providerId="LiveId" clId="{AD150BF1-C9BA-4F93-9F2C-4CB861A64F8D}" dt="2019-02-18T03:39:54.749" v="8" actId="26606"/>
          <ac:spMkLst>
            <pc:docMk/>
            <pc:sldMk cId="3585960289" sldId="259"/>
            <ac:spMk id="17" creationId="{B9FF99BD-075F-4761-A995-6FC574BD25EA}"/>
          </ac:spMkLst>
        </pc:spChg>
        <pc:spChg chg="add del">
          <ac:chgData name="Charles Vogt" userId="d4b26c94f65d41be" providerId="LiveId" clId="{AD150BF1-C9BA-4F93-9F2C-4CB861A64F8D}" dt="2019-02-18T03:39:54.749" v="8" actId="26606"/>
          <ac:spMkLst>
            <pc:docMk/>
            <pc:sldMk cId="3585960289" sldId="259"/>
            <ac:spMk id="18" creationId="{A7B21A54-9BA3-4EA9-B460-5A829ADD9051}"/>
          </ac:spMkLst>
        </pc:spChg>
        <pc:spChg chg="add del">
          <ac:chgData name="Charles Vogt" userId="d4b26c94f65d41be" providerId="LiveId" clId="{AD150BF1-C9BA-4F93-9F2C-4CB861A64F8D}" dt="2019-02-18T03:39:54.749" v="8" actId="26606"/>
          <ac:spMkLst>
            <pc:docMk/>
            <pc:sldMk cId="3585960289" sldId="259"/>
            <ac:spMk id="19" creationId="{6FA8F714-B9D8-488A-8CCA-E9948FF913A9}"/>
          </ac:spMkLst>
        </pc:spChg>
        <pc:picChg chg="add mod">
          <ac:chgData name="Charles Vogt" userId="d4b26c94f65d41be" providerId="LiveId" clId="{AD150BF1-C9BA-4F93-9F2C-4CB861A64F8D}" dt="2019-02-18T03:39:54.752" v="9" actId="26606"/>
          <ac:picMkLst>
            <pc:docMk/>
            <pc:sldMk cId="3585960289" sldId="259"/>
            <ac:picMk id="4" creationId="{5199F468-B118-4FFE-ABEA-048CA43D2E61}"/>
          </ac:picMkLst>
        </pc:picChg>
        <pc:picChg chg="add del">
          <ac:chgData name="Charles Vogt" userId="d4b26c94f65d41be" providerId="LiveId" clId="{AD150BF1-C9BA-4F93-9F2C-4CB861A64F8D}" dt="2019-02-18T03:39:46.216" v="4" actId="26606"/>
          <ac:picMkLst>
            <pc:docMk/>
            <pc:sldMk cId="3585960289" sldId="259"/>
            <ac:picMk id="11" creationId="{75554383-98AF-4A47-BB65-705FAAA4BE6A}"/>
          </ac:picMkLst>
        </pc:picChg>
        <pc:picChg chg="add del">
          <ac:chgData name="Charles Vogt" userId="d4b26c94f65d41be" providerId="LiveId" clId="{AD150BF1-C9BA-4F93-9F2C-4CB861A64F8D}" dt="2019-02-18T03:39:50.474" v="6" actId="26606"/>
          <ac:picMkLst>
            <pc:docMk/>
            <pc:sldMk cId="3585960289" sldId="259"/>
            <ac:picMk id="15" creationId="{CB607B98-7700-4DC9-8BE8-A876255F9C52}"/>
          </ac:picMkLst>
        </pc:picChg>
      </pc:sldChg>
      <pc:sldChg chg="addSp delSp modSp add">
        <pc:chgData name="Charles Vogt" userId="d4b26c94f65d41be" providerId="LiveId" clId="{AD150BF1-C9BA-4F93-9F2C-4CB861A64F8D}" dt="2019-02-19T20:06:05.542" v="318" actId="2085"/>
        <pc:sldMkLst>
          <pc:docMk/>
          <pc:sldMk cId="1736928344" sldId="260"/>
        </pc:sldMkLst>
        <pc:spChg chg="del">
          <ac:chgData name="Charles Vogt" userId="d4b26c94f65d41be" providerId="LiveId" clId="{AD150BF1-C9BA-4F93-9F2C-4CB861A64F8D}" dt="2019-02-19T19:49:24.803" v="14" actId="478"/>
          <ac:spMkLst>
            <pc:docMk/>
            <pc:sldMk cId="1736928344" sldId="260"/>
            <ac:spMk id="2" creationId="{070492AA-F700-4A6B-8676-F74C7175AD62}"/>
          </ac:spMkLst>
        </pc:spChg>
        <pc:spChg chg="del">
          <ac:chgData name="Charles Vogt" userId="d4b26c94f65d41be" providerId="LiveId" clId="{AD150BF1-C9BA-4F93-9F2C-4CB861A64F8D}" dt="2019-02-19T19:49:24.803" v="14" actId="478"/>
          <ac:spMkLst>
            <pc:docMk/>
            <pc:sldMk cId="1736928344" sldId="260"/>
            <ac:spMk id="3" creationId="{782F3F9C-1BE5-4FE4-AB6C-A48E4D6C635B}"/>
          </ac:spMkLst>
        </pc:spChg>
        <pc:spChg chg="add mod topLvl">
          <ac:chgData name="Charles Vogt" userId="d4b26c94f65d41be" providerId="LiveId" clId="{AD150BF1-C9BA-4F93-9F2C-4CB861A64F8D}" dt="2019-02-19T20:05:53.788" v="317" actId="164"/>
          <ac:spMkLst>
            <pc:docMk/>
            <pc:sldMk cId="1736928344" sldId="260"/>
            <ac:spMk id="9" creationId="{537D6762-3D63-45C2-A002-C48D986C8707}"/>
          </ac:spMkLst>
        </pc:spChg>
        <pc:spChg chg="add mod">
          <ac:chgData name="Charles Vogt" userId="d4b26c94f65d41be" providerId="LiveId" clId="{AD150BF1-C9BA-4F93-9F2C-4CB861A64F8D}" dt="2019-02-19T20:05:53.788" v="317" actId="164"/>
          <ac:spMkLst>
            <pc:docMk/>
            <pc:sldMk cId="1736928344" sldId="260"/>
            <ac:spMk id="11" creationId="{1BC15DAC-4BF8-444D-81AA-E2ECFF9821B4}"/>
          </ac:spMkLst>
        </pc:spChg>
        <pc:spChg chg="add mod">
          <ac:chgData name="Charles Vogt" userId="d4b26c94f65d41be" providerId="LiveId" clId="{AD150BF1-C9BA-4F93-9F2C-4CB861A64F8D}" dt="2019-02-19T20:05:53.788" v="317" actId="164"/>
          <ac:spMkLst>
            <pc:docMk/>
            <pc:sldMk cId="1736928344" sldId="260"/>
            <ac:spMk id="15" creationId="{70A631DC-5CFB-48B6-82BA-7CE49541DA2B}"/>
          </ac:spMkLst>
        </pc:spChg>
        <pc:spChg chg="add del mod">
          <ac:chgData name="Charles Vogt" userId="d4b26c94f65d41be" providerId="LiveId" clId="{AD150BF1-C9BA-4F93-9F2C-4CB861A64F8D}" dt="2019-02-19T19:55:52.509" v="67" actId="478"/>
          <ac:spMkLst>
            <pc:docMk/>
            <pc:sldMk cId="1736928344" sldId="260"/>
            <ac:spMk id="19" creationId="{90AA57D8-1883-4074-BEEE-ACC677908D34}"/>
          </ac:spMkLst>
        </pc:spChg>
        <pc:spChg chg="add mod">
          <ac:chgData name="Charles Vogt" userId="d4b26c94f65d41be" providerId="LiveId" clId="{AD150BF1-C9BA-4F93-9F2C-4CB861A64F8D}" dt="2019-02-19T20:06:05.542" v="318" actId="2085"/>
          <ac:spMkLst>
            <pc:docMk/>
            <pc:sldMk cId="1736928344" sldId="260"/>
            <ac:spMk id="20" creationId="{37CCBECC-AC90-4E2B-BFF5-41ED7F1E3A77}"/>
          </ac:spMkLst>
        </pc:spChg>
        <pc:spChg chg="add mod">
          <ac:chgData name="Charles Vogt" userId="d4b26c94f65d41be" providerId="LiveId" clId="{AD150BF1-C9BA-4F93-9F2C-4CB861A64F8D}" dt="2019-02-19T20:05:53.788" v="317" actId="164"/>
          <ac:spMkLst>
            <pc:docMk/>
            <pc:sldMk cId="1736928344" sldId="260"/>
            <ac:spMk id="21" creationId="{C81160DF-55B8-4A46-90CA-87D0E8B365E6}"/>
          </ac:spMkLst>
        </pc:spChg>
        <pc:spChg chg="add mod">
          <ac:chgData name="Charles Vogt" userId="d4b26c94f65d41be" providerId="LiveId" clId="{AD150BF1-C9BA-4F93-9F2C-4CB861A64F8D}" dt="2019-02-19T20:05:53.788" v="317" actId="164"/>
          <ac:spMkLst>
            <pc:docMk/>
            <pc:sldMk cId="1736928344" sldId="260"/>
            <ac:spMk id="22" creationId="{41B3D125-7D2C-405B-88E7-29297077E219}"/>
          </ac:spMkLst>
        </pc:spChg>
        <pc:spChg chg="add mod">
          <ac:chgData name="Charles Vogt" userId="d4b26c94f65d41be" providerId="LiveId" clId="{AD150BF1-C9BA-4F93-9F2C-4CB861A64F8D}" dt="2019-02-19T20:06:05.542" v="318" actId="2085"/>
          <ac:spMkLst>
            <pc:docMk/>
            <pc:sldMk cId="1736928344" sldId="260"/>
            <ac:spMk id="25" creationId="{B2837407-E1B4-4159-AEF1-813792571E5B}"/>
          </ac:spMkLst>
        </pc:spChg>
        <pc:spChg chg="add mod">
          <ac:chgData name="Charles Vogt" userId="d4b26c94f65d41be" providerId="LiveId" clId="{AD150BF1-C9BA-4F93-9F2C-4CB861A64F8D}" dt="2019-02-19T20:05:53.788" v="317" actId="164"/>
          <ac:spMkLst>
            <pc:docMk/>
            <pc:sldMk cId="1736928344" sldId="260"/>
            <ac:spMk id="26" creationId="{31FC4627-AB21-43E5-9254-41209516C781}"/>
          </ac:spMkLst>
        </pc:spChg>
        <pc:spChg chg="add mod">
          <ac:chgData name="Charles Vogt" userId="d4b26c94f65d41be" providerId="LiveId" clId="{AD150BF1-C9BA-4F93-9F2C-4CB861A64F8D}" dt="2019-02-19T20:05:53.788" v="317" actId="164"/>
          <ac:spMkLst>
            <pc:docMk/>
            <pc:sldMk cId="1736928344" sldId="260"/>
            <ac:spMk id="27" creationId="{EE5E777A-596E-4240-A281-3621188FDE93}"/>
          </ac:spMkLst>
        </pc:spChg>
        <pc:grpChg chg="add del mod">
          <ac:chgData name="Charles Vogt" userId="d4b26c94f65d41be" providerId="LiveId" clId="{AD150BF1-C9BA-4F93-9F2C-4CB861A64F8D}" dt="2019-02-19T19:52:27.027" v="35" actId="165"/>
          <ac:grpSpMkLst>
            <pc:docMk/>
            <pc:sldMk cId="1736928344" sldId="260"/>
            <ac:grpSpMk id="10" creationId="{EF57A8CB-51ED-4BD6-8492-8D760C9344E2}"/>
          </ac:grpSpMkLst>
        </pc:grpChg>
        <pc:grpChg chg="add mod">
          <ac:chgData name="Charles Vogt" userId="d4b26c94f65d41be" providerId="LiveId" clId="{AD150BF1-C9BA-4F93-9F2C-4CB861A64F8D}" dt="2019-02-19T20:05:53.788" v="317" actId="164"/>
          <ac:grpSpMkLst>
            <pc:docMk/>
            <pc:sldMk cId="1736928344" sldId="260"/>
            <ac:grpSpMk id="31" creationId="{97C025B7-6314-4BF0-BF59-C509CE47C1F3}"/>
          </ac:grpSpMkLst>
        </pc:grpChg>
        <pc:picChg chg="add del mod">
          <ac:chgData name="Charles Vogt" userId="d4b26c94f65d41be" providerId="LiveId" clId="{AD150BF1-C9BA-4F93-9F2C-4CB861A64F8D}" dt="2019-02-19T19:53:34.371" v="45" actId="478"/>
          <ac:picMkLst>
            <pc:docMk/>
            <pc:sldMk cId="1736928344" sldId="260"/>
            <ac:picMk id="5" creationId="{C9D4A171-DC26-44C3-88F8-8836E3537C3D}"/>
          </ac:picMkLst>
        </pc:picChg>
        <pc:picChg chg="add mod topLvl">
          <ac:chgData name="Charles Vogt" userId="d4b26c94f65d41be" providerId="LiveId" clId="{AD150BF1-C9BA-4F93-9F2C-4CB861A64F8D}" dt="2019-02-19T20:05:53.788" v="317" actId="164"/>
          <ac:picMkLst>
            <pc:docMk/>
            <pc:sldMk cId="1736928344" sldId="260"/>
            <ac:picMk id="7" creationId="{2DE15DFD-AA0C-4700-B634-17225C8D70E9}"/>
          </ac:picMkLst>
        </pc:picChg>
        <pc:picChg chg="add del mod topLvl">
          <ac:chgData name="Charles Vogt" userId="d4b26c94f65d41be" providerId="LiveId" clId="{AD150BF1-C9BA-4F93-9F2C-4CB861A64F8D}" dt="2019-02-19T19:53:10.150" v="38" actId="478"/>
          <ac:picMkLst>
            <pc:docMk/>
            <pc:sldMk cId="1736928344" sldId="260"/>
            <ac:picMk id="8" creationId="{79880399-5947-4EC0-8E0E-BC88941F6FD2}"/>
          </ac:picMkLst>
        </pc:picChg>
        <pc:picChg chg="add mod">
          <ac:chgData name="Charles Vogt" userId="d4b26c94f65d41be" providerId="LiveId" clId="{AD150BF1-C9BA-4F93-9F2C-4CB861A64F8D}" dt="2019-02-19T20:05:53.788" v="317" actId="164"/>
          <ac:picMkLst>
            <pc:docMk/>
            <pc:sldMk cId="1736928344" sldId="260"/>
            <ac:picMk id="13" creationId="{E08F12B8-7302-4F7A-82DA-E49E44D6A206}"/>
          </ac:picMkLst>
        </pc:picChg>
        <pc:picChg chg="add mod">
          <ac:chgData name="Charles Vogt" userId="d4b26c94f65d41be" providerId="LiveId" clId="{AD150BF1-C9BA-4F93-9F2C-4CB861A64F8D}" dt="2019-02-19T20:05:53.788" v="317" actId="164"/>
          <ac:picMkLst>
            <pc:docMk/>
            <pc:sldMk cId="1736928344" sldId="260"/>
            <ac:picMk id="14" creationId="{ED99F151-C3D8-4A7D-BD38-79BD53E6FD95}"/>
          </ac:picMkLst>
        </pc:picChg>
        <pc:picChg chg="add mod modCrop">
          <ac:chgData name="Charles Vogt" userId="d4b26c94f65d41be" providerId="LiveId" clId="{AD150BF1-C9BA-4F93-9F2C-4CB861A64F8D}" dt="2019-02-19T20:05:53.788" v="317" actId="164"/>
          <ac:picMkLst>
            <pc:docMk/>
            <pc:sldMk cId="1736928344" sldId="260"/>
            <ac:picMk id="18" creationId="{2D07789E-3BB0-4D60-81B0-FAE0625D654F}"/>
          </ac:picMkLst>
        </pc:picChg>
        <pc:picChg chg="add mod modCrop">
          <ac:chgData name="Charles Vogt" userId="d4b26c94f65d41be" providerId="LiveId" clId="{AD150BF1-C9BA-4F93-9F2C-4CB861A64F8D}" dt="2019-02-19T20:05:53.788" v="317" actId="164"/>
          <ac:picMkLst>
            <pc:docMk/>
            <pc:sldMk cId="1736928344" sldId="260"/>
            <ac:picMk id="24" creationId="{B1BD1F04-898D-4113-AB4F-4D94CD5C19CC}"/>
          </ac:picMkLst>
        </pc:picChg>
        <pc:cxnChg chg="add mod">
          <ac:chgData name="Charles Vogt" userId="d4b26c94f65d41be" providerId="LiveId" clId="{AD150BF1-C9BA-4F93-9F2C-4CB861A64F8D}" dt="2019-02-19T20:05:53.788" v="317" actId="164"/>
          <ac:cxnSpMkLst>
            <pc:docMk/>
            <pc:sldMk cId="1736928344" sldId="260"/>
            <ac:cxnSpMk id="17" creationId="{1A22A1FC-AFEE-43C7-8514-FA93F0915595}"/>
          </ac:cxnSpMkLst>
        </pc:cxnChg>
        <pc:cxnChg chg="add mod">
          <ac:chgData name="Charles Vogt" userId="d4b26c94f65d41be" providerId="LiveId" clId="{AD150BF1-C9BA-4F93-9F2C-4CB861A64F8D}" dt="2019-02-19T20:05:53.788" v="317" actId="164"/>
          <ac:cxnSpMkLst>
            <pc:docMk/>
            <pc:sldMk cId="1736928344" sldId="260"/>
            <ac:cxnSpMk id="28" creationId="{7304E098-393B-4F31-9FBB-D5D9C467F70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8FA7E-C508-48B2-B0F6-CF9DB23F7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4D26D-73DD-4661-9831-1689BB471A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B6131-90A5-48C9-AD1B-34425C1FF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9289-93D4-48A1-A537-CA92E2AFDCF3}" type="datetimeFigureOut">
              <a:rPr lang="en-CA" smtClean="0"/>
              <a:t>2019-02-19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05D6C-E723-4ABC-B5C2-E92C782AF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397D2-628E-4B89-8351-EFF987D96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47C5-8564-4125-8035-A273739E9B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6867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AE610-EE15-4E5A-9DAB-D45D8B49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9A7A68-74B9-4F3A-A6EF-CE4348F60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FA579-4C15-46A1-BDC5-AF49A43AE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9289-93D4-48A1-A537-CA92E2AFDCF3}" type="datetimeFigureOut">
              <a:rPr lang="en-CA" smtClean="0"/>
              <a:t>2019-02-19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6C788-67E8-4522-BCC9-2FC63D452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2B244-9A35-40EC-883A-7114DC516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47C5-8564-4125-8035-A273739E9B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3178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B8C776-22DF-42D5-9FBD-F75E3E4DE3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A0D16-CE12-4A33-8FD1-B24699806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522FB-DC99-4532-9C2B-A28082457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9289-93D4-48A1-A537-CA92E2AFDCF3}" type="datetimeFigureOut">
              <a:rPr lang="en-CA" smtClean="0"/>
              <a:t>2019-02-19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10A71-730F-473E-9852-CB7E199A7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1F43C-A441-4AF2-A2BF-85F8101FA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47C5-8564-4125-8035-A273739E9B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642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47477-FC6D-4333-AFAE-574C3BBE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D6C8E-35E1-41F5-8F00-CE636E27A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41100-8D6A-4DF1-A154-99F11C717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9289-93D4-48A1-A537-CA92E2AFDCF3}" type="datetimeFigureOut">
              <a:rPr lang="en-CA" smtClean="0"/>
              <a:t>2019-02-19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EEBF2-F8ED-4C3A-BA23-889316676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89383-507E-422D-96F9-C06DFA9F9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47C5-8564-4125-8035-A273739E9B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163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7C501-50A3-4527-9CD6-2664E2E7A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A1A32-ED9D-4130-9585-12AF92F29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E6FCD-30AC-4D09-AA81-229E500AC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9289-93D4-48A1-A537-CA92E2AFDCF3}" type="datetimeFigureOut">
              <a:rPr lang="en-CA" smtClean="0"/>
              <a:t>2019-02-19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91C4A-9CA0-480E-BC86-63114E801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779F4-A686-4BE7-8147-D19257199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47C5-8564-4125-8035-A273739E9B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5768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28CB7-3696-4970-9075-75D13F986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52F1B-0D26-41A7-884D-711AAC9B05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60AD92-B780-4533-8E21-EC6928008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AC5B9-7520-443F-9D9B-D61E94505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9289-93D4-48A1-A537-CA92E2AFDCF3}" type="datetimeFigureOut">
              <a:rPr lang="en-CA" smtClean="0"/>
              <a:t>2019-02-19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01001-493E-4472-931D-DB5D58CAA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DF3C6-1978-4FC2-BCA2-88C3DC08F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47C5-8564-4125-8035-A273739E9B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893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590A7-4857-415F-8500-E40470178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BB51C-06A8-4565-BB9E-652D7A57F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E4A4A-DBE3-4CC8-8F03-C643231CE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D07E38-DBA9-4BB8-AE33-8604DE0867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015FD0-4DFC-4A17-8AC9-865C7F73DD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C59CF6-54D2-4C77-A3CB-728C3B3A6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9289-93D4-48A1-A537-CA92E2AFDCF3}" type="datetimeFigureOut">
              <a:rPr lang="en-CA" smtClean="0"/>
              <a:t>2019-02-19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BF33E6-6253-46F5-B33D-CF8236B79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E056B5-12F5-489A-B750-A8EA3DA49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47C5-8564-4125-8035-A273739E9B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3118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852FC-85A2-4AC6-ACCC-D67B68E9F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9018D0-5C65-428E-9F6F-CEB0FB9F4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9289-93D4-48A1-A537-CA92E2AFDCF3}" type="datetimeFigureOut">
              <a:rPr lang="en-CA" smtClean="0"/>
              <a:t>2019-02-19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1CD045-D53A-4545-9866-7A7A224C2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C3AAF3-AEEE-477F-A286-6E1A3A67A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47C5-8564-4125-8035-A273739E9B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710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2E400F-BE30-4F1B-94B8-1A28FEB39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9289-93D4-48A1-A537-CA92E2AFDCF3}" type="datetimeFigureOut">
              <a:rPr lang="en-CA" smtClean="0"/>
              <a:t>2019-02-19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B9A818-84D7-4D73-96E5-7E69B5A57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6CA34C-ECB4-4AE4-9C59-5F243FF1B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47C5-8564-4125-8035-A273739E9B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51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F3059-683C-4D17-B047-00334A2FB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9678E-85EC-4BE4-9C1D-F434A7956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CC701-AE31-4658-A7C7-EBB454B2E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05197-4219-43AB-B729-CE7338F69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9289-93D4-48A1-A537-CA92E2AFDCF3}" type="datetimeFigureOut">
              <a:rPr lang="en-CA" smtClean="0"/>
              <a:t>2019-02-19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A9735-73C0-44B6-811A-F9B726BF6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F61C0-DAB6-42F5-8013-986BAA408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47C5-8564-4125-8035-A273739E9B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9773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4A910-4AA5-45A9-876E-370CE5AEF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927D89-613B-4758-9DD1-3239122329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FAA1AC-9D47-4B78-A3D8-BAFADBA07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4CB59-13FA-482D-8A5A-4697B55AC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9289-93D4-48A1-A537-CA92E2AFDCF3}" type="datetimeFigureOut">
              <a:rPr lang="en-CA" smtClean="0"/>
              <a:t>2019-02-19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411E3-A048-4A13-91A6-FB385E0C4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F0106B-6C66-405D-BBF0-1F36743B6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47C5-8564-4125-8035-A273739E9B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1515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EA4245-D68F-4B30-BFEC-D04EAA31A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C04CD-2A50-49F7-A03A-66B8F61D3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5AD01-2353-45C7-8625-13C9A7C6EA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79289-93D4-48A1-A537-CA92E2AFDCF3}" type="datetimeFigureOut">
              <a:rPr lang="en-CA" smtClean="0"/>
              <a:t>2019-02-19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BB996-D8A7-4548-9AC7-3FCFD87148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38E9E-C570-49ED-8EF3-F2B3F1F65C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D47C5-8564-4125-8035-A273739E9B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327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openclipart.org/detail/177255/simple-cell-phone-by-andrew_r_thomas-177255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97C025B7-6314-4BF0-BF59-C509CE47C1F3}"/>
              </a:ext>
            </a:extLst>
          </p:cNvPr>
          <p:cNvGrpSpPr/>
          <p:nvPr/>
        </p:nvGrpSpPr>
        <p:grpSpPr>
          <a:xfrm>
            <a:off x="1869186" y="1177314"/>
            <a:ext cx="8620474" cy="3962746"/>
            <a:chOff x="1869186" y="1177314"/>
            <a:chExt cx="8620474" cy="396274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DE15DFD-AA0C-4700-B634-17225C8D7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869186" y="1972318"/>
              <a:ext cx="1679558" cy="3167742"/>
            </a:xfrm>
            <a:prstGeom prst="rect">
              <a:avLst/>
            </a:prstGeom>
          </p:spPr>
        </p:pic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37D6762-3D63-45C2-A002-C48D986C8707}"/>
                </a:ext>
              </a:extLst>
            </p:cNvPr>
            <p:cNvSpPr/>
            <p:nvPr/>
          </p:nvSpPr>
          <p:spPr>
            <a:xfrm>
              <a:off x="2626339" y="4467849"/>
              <a:ext cx="233080" cy="227756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bg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1BC15DAC-4BF8-444D-81AA-E2ECFF9821B4}"/>
                </a:ext>
              </a:extLst>
            </p:cNvPr>
            <p:cNvSpPr/>
            <p:nvPr/>
          </p:nvSpPr>
          <p:spPr>
            <a:xfrm>
              <a:off x="3635828" y="3294933"/>
              <a:ext cx="729343" cy="2612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08F12B8-7302-4F7A-82DA-E49E44D6A2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6631" y="2823662"/>
              <a:ext cx="1274835" cy="1276814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D99F151-C3D8-4A7D-BD38-79BD53E6F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0985" y="2545252"/>
              <a:ext cx="1764756" cy="1767496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0A631DC-5CFB-48B6-82BA-7CE49541DA2B}"/>
                </a:ext>
              </a:extLst>
            </p:cNvPr>
            <p:cNvSpPr/>
            <p:nvPr/>
          </p:nvSpPr>
          <p:spPr>
            <a:xfrm>
              <a:off x="5099957" y="3637833"/>
              <a:ext cx="234042" cy="250371"/>
            </a:xfrm>
            <a:prstGeom prst="rect">
              <a:avLst/>
            </a:prstGeom>
            <a:noFill/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A22A1FC-AFEE-43C7-8514-FA93F0915595}"/>
                </a:ext>
              </a:extLst>
            </p:cNvPr>
            <p:cNvCxnSpPr>
              <a:cxnSpLocks/>
              <a:stCxn id="15" idx="3"/>
              <a:endCxn id="18" idx="1"/>
            </p:cNvCxnSpPr>
            <p:nvPr/>
          </p:nvCxnSpPr>
          <p:spPr>
            <a:xfrm>
              <a:off x="5333999" y="3763019"/>
              <a:ext cx="1457411" cy="578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D07789E-3BB0-4D60-81B0-FAE0625D65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32" t="62270" r="50422" b="25702"/>
            <a:stretch/>
          </p:blipFill>
          <p:spPr>
            <a:xfrm>
              <a:off x="6791410" y="3429000"/>
              <a:ext cx="783771" cy="783771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7CCBECC-AC90-4E2B-BFF5-41ED7F1E3A77}"/>
                </a:ext>
              </a:extLst>
            </p:cNvPr>
            <p:cNvSpPr/>
            <p:nvPr/>
          </p:nvSpPr>
          <p:spPr>
            <a:xfrm>
              <a:off x="8399603" y="3706585"/>
              <a:ext cx="2090057" cy="3320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White Bishop on d3</a:t>
              </a:r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C81160DF-55B8-4A46-90CA-87D0E8B365E6}"/>
                </a:ext>
              </a:extLst>
            </p:cNvPr>
            <p:cNvSpPr/>
            <p:nvPr/>
          </p:nvSpPr>
          <p:spPr>
            <a:xfrm>
              <a:off x="7575181" y="3741964"/>
              <a:ext cx="729343" cy="2612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" name="TextBox 21" descr="Use-Case: Convert an Image of a chessboard into an actual digital chess board, using a simple image classifier NN architecture.&#10;">
              <a:extLst>
                <a:ext uri="{FF2B5EF4-FFF2-40B4-BE49-F238E27FC236}">
                  <a16:creationId xmlns:a16="http://schemas.microsoft.com/office/drawing/2014/main" id="{41B3D125-7D2C-405B-88E7-29297077E219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 txBox="1"/>
            <p:nvPr/>
          </p:nvSpPr>
          <p:spPr>
            <a:xfrm>
              <a:off x="1970314" y="1177314"/>
              <a:ext cx="79955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Use-Case</a:t>
              </a:r>
              <a:r>
                <a:rPr lang="en-CA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: Convert an Image of a chessboard into an actual digital chess board, using a simple image classifier 3-Layer NN architecture.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1BD1F04-898D-4113-AB4F-4D94CD5C19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54" t="325" r="74959" b="87523"/>
            <a:stretch/>
          </p:blipFill>
          <p:spPr>
            <a:xfrm>
              <a:off x="6796853" y="2400185"/>
              <a:ext cx="778327" cy="783771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2837407-E1B4-4159-AEF1-813792571E5B}"/>
                </a:ext>
              </a:extLst>
            </p:cNvPr>
            <p:cNvSpPr/>
            <p:nvPr/>
          </p:nvSpPr>
          <p:spPr>
            <a:xfrm>
              <a:off x="8399602" y="2657655"/>
              <a:ext cx="2090057" cy="3320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Black Knight on b8</a:t>
              </a:r>
            </a:p>
          </p:txBody>
        </p: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31FC4627-AB21-43E5-9254-41209516C781}"/>
                </a:ext>
              </a:extLst>
            </p:cNvPr>
            <p:cNvSpPr/>
            <p:nvPr/>
          </p:nvSpPr>
          <p:spPr>
            <a:xfrm>
              <a:off x="7575180" y="2693034"/>
              <a:ext cx="729343" cy="2612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E5E777A-596E-4240-A281-3621188FDE93}"/>
                </a:ext>
              </a:extLst>
            </p:cNvPr>
            <p:cNvSpPr/>
            <p:nvPr/>
          </p:nvSpPr>
          <p:spPr>
            <a:xfrm>
              <a:off x="4668936" y="2532433"/>
              <a:ext cx="234042" cy="250371"/>
            </a:xfrm>
            <a:prstGeom prst="rect">
              <a:avLst/>
            </a:prstGeom>
            <a:noFill/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304E098-393B-4F31-9FBB-D5D9C467F706}"/>
                </a:ext>
              </a:extLst>
            </p:cNvPr>
            <p:cNvCxnSpPr>
              <a:cxnSpLocks/>
              <a:stCxn id="27" idx="3"/>
              <a:endCxn id="24" idx="1"/>
            </p:cNvCxnSpPr>
            <p:nvPr/>
          </p:nvCxnSpPr>
          <p:spPr>
            <a:xfrm>
              <a:off x="4902978" y="2657619"/>
              <a:ext cx="1893875" cy="1344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6928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216B2C0-A8E7-45D0-8400-9C999DEF2659}"/>
              </a:ext>
            </a:extLst>
          </p:cNvPr>
          <p:cNvGrpSpPr/>
          <p:nvPr/>
        </p:nvGrpSpPr>
        <p:grpSpPr>
          <a:xfrm>
            <a:off x="834572" y="1836057"/>
            <a:ext cx="7603750" cy="4876513"/>
            <a:chOff x="834572" y="1836057"/>
            <a:chExt cx="7603750" cy="487651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EF36EBD-B310-41D1-AF7B-454883410C62}"/>
                </a:ext>
              </a:extLst>
            </p:cNvPr>
            <p:cNvSpPr txBox="1"/>
            <p:nvPr/>
          </p:nvSpPr>
          <p:spPr>
            <a:xfrm>
              <a:off x="834572" y="1836057"/>
              <a:ext cx="52614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400" dirty="0"/>
                <a:t>y = [</a:t>
              </a:r>
              <a:r>
                <a:rPr lang="en-CA" sz="2400" dirty="0">
                  <a:solidFill>
                    <a:srgbClr val="FF0000"/>
                  </a:solidFill>
                </a:rPr>
                <a:t>3</a:t>
              </a:r>
              <a:r>
                <a:rPr lang="en-CA" sz="2400" dirty="0"/>
                <a:t>  1  2  0  4  8  6  </a:t>
              </a:r>
              <a:r>
                <a:rPr lang="en-CA" sz="2400" dirty="0">
                  <a:solidFill>
                    <a:schemeClr val="accent6"/>
                  </a:solidFill>
                </a:rPr>
                <a:t>7</a:t>
              </a:r>
              <a:r>
                <a:rPr lang="en-CA" sz="2400" dirty="0"/>
                <a:t>  5  9  12  11  </a:t>
              </a:r>
              <a:r>
                <a:rPr lang="en-CA" sz="2400" dirty="0">
                  <a:solidFill>
                    <a:srgbClr val="C00000"/>
                  </a:solidFill>
                </a:rPr>
                <a:t>10</a:t>
              </a:r>
              <a:r>
                <a:rPr lang="en-CA" sz="2400" dirty="0"/>
                <a:t>]</a:t>
              </a:r>
            </a:p>
          </p:txBody>
        </p:sp>
        <p:sp>
          <p:nvSpPr>
            <p:cNvPr id="5" name="Left Bracket 4">
              <a:extLst>
                <a:ext uri="{FF2B5EF4-FFF2-40B4-BE49-F238E27FC236}">
                  <a16:creationId xmlns:a16="http://schemas.microsoft.com/office/drawing/2014/main" id="{089D19C5-72AD-4DA4-B2A2-9DA0252F99E2}"/>
                </a:ext>
              </a:extLst>
            </p:cNvPr>
            <p:cNvSpPr/>
            <p:nvPr/>
          </p:nvSpPr>
          <p:spPr>
            <a:xfrm>
              <a:off x="1357087" y="2866571"/>
              <a:ext cx="168469" cy="3621314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Left Bracket 5">
              <a:extLst>
                <a:ext uri="{FF2B5EF4-FFF2-40B4-BE49-F238E27FC236}">
                  <a16:creationId xmlns:a16="http://schemas.microsoft.com/office/drawing/2014/main" id="{A329A4FA-8AED-4FC8-9D5D-1AD94537E2B0}"/>
                </a:ext>
              </a:extLst>
            </p:cNvPr>
            <p:cNvSpPr/>
            <p:nvPr/>
          </p:nvSpPr>
          <p:spPr>
            <a:xfrm flipH="1">
              <a:off x="4934866" y="2866570"/>
              <a:ext cx="181427" cy="3568351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C30DB7-831D-412B-B616-D56862E6F389}"/>
                </a:ext>
              </a:extLst>
            </p:cNvPr>
            <p:cNvSpPr txBox="1"/>
            <p:nvPr/>
          </p:nvSpPr>
          <p:spPr>
            <a:xfrm>
              <a:off x="1416696" y="2866570"/>
              <a:ext cx="288729" cy="3693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1</a:t>
              </a:r>
              <a:br>
                <a:rPr lang="en-CA" dirty="0"/>
              </a:br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0</a:t>
              </a:r>
            </a:p>
            <a:p>
              <a:r>
                <a:rPr lang="en-CA" dirty="0"/>
                <a:t>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475BC7-F55D-4248-ACEA-E3B9A3FA2375}"/>
                </a:ext>
              </a:extLst>
            </p:cNvPr>
            <p:cNvSpPr txBox="1"/>
            <p:nvPr/>
          </p:nvSpPr>
          <p:spPr>
            <a:xfrm>
              <a:off x="1692469" y="2866571"/>
              <a:ext cx="301686" cy="3693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1</a:t>
              </a:r>
              <a:br>
                <a:rPr lang="en-CA" dirty="0"/>
              </a:br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0</a:t>
              </a:r>
            </a:p>
            <a:p>
              <a:r>
                <a:rPr lang="en-CA" dirty="0"/>
                <a:t>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DAF03E3-BF0E-4DD5-BB9C-3E5053D0398D}"/>
                </a:ext>
              </a:extLst>
            </p:cNvPr>
            <p:cNvSpPr txBox="1"/>
            <p:nvPr/>
          </p:nvSpPr>
          <p:spPr>
            <a:xfrm>
              <a:off x="1997266" y="2866571"/>
              <a:ext cx="301686" cy="3693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1</a:t>
              </a:r>
              <a:br>
                <a:rPr lang="en-CA" dirty="0"/>
              </a:br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0</a:t>
              </a:r>
            </a:p>
            <a:p>
              <a:r>
                <a:rPr lang="en-CA" dirty="0"/>
                <a:t>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947E0F6-D120-4880-A3AB-CAE99F030DDC}"/>
                </a:ext>
              </a:extLst>
            </p:cNvPr>
            <p:cNvSpPr txBox="1"/>
            <p:nvPr/>
          </p:nvSpPr>
          <p:spPr>
            <a:xfrm>
              <a:off x="2282884" y="2866571"/>
              <a:ext cx="301686" cy="3693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</a:t>
              </a:r>
              <a:br>
                <a:rPr lang="en-CA" dirty="0"/>
              </a:br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0</a:t>
              </a:r>
            </a:p>
            <a:p>
              <a:r>
                <a:rPr lang="en-CA" dirty="0"/>
                <a:t>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C4577BC-03D3-4CF6-A3C2-9A8D34D8C16F}"/>
                </a:ext>
              </a:extLst>
            </p:cNvPr>
            <p:cNvSpPr txBox="1"/>
            <p:nvPr/>
          </p:nvSpPr>
          <p:spPr>
            <a:xfrm>
              <a:off x="2584570" y="2866571"/>
              <a:ext cx="301686" cy="3693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1</a:t>
              </a:r>
              <a:br>
                <a:rPr lang="en-CA" dirty="0"/>
              </a:br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0</a:t>
              </a:r>
            </a:p>
            <a:p>
              <a:r>
                <a:rPr lang="en-CA" dirty="0"/>
                <a:t>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156E5FE-5713-4664-BCB3-0FD8AEA20761}"/>
                </a:ext>
              </a:extLst>
            </p:cNvPr>
            <p:cNvSpPr txBox="1"/>
            <p:nvPr/>
          </p:nvSpPr>
          <p:spPr>
            <a:xfrm>
              <a:off x="2870188" y="2866571"/>
              <a:ext cx="301686" cy="3693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1</a:t>
              </a:r>
              <a:br>
                <a:rPr lang="en-CA" dirty="0"/>
              </a:br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0</a:t>
              </a:r>
            </a:p>
            <a:p>
              <a:r>
                <a:rPr lang="en-CA" dirty="0"/>
                <a:t>0</a:t>
              </a: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0AFA0D35-787F-4DD8-B98E-1F136BACC5A1}"/>
                </a:ext>
              </a:extLst>
            </p:cNvPr>
            <p:cNvGrpSpPr/>
            <p:nvPr/>
          </p:nvGrpSpPr>
          <p:grpSpPr>
            <a:xfrm>
              <a:off x="5283205" y="2866571"/>
              <a:ext cx="3155117" cy="3568351"/>
              <a:chOff x="5283205" y="2866571"/>
              <a:chExt cx="1190174" cy="35683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36A6E2B-6AEF-4C63-B5A7-7F1376D30D63}"/>
                  </a:ext>
                </a:extLst>
              </p:cNvPr>
              <p:cNvSpPr txBox="1"/>
              <p:nvPr/>
            </p:nvSpPr>
            <p:spPr>
              <a:xfrm>
                <a:off x="5283207" y="2866571"/>
                <a:ext cx="9144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600" dirty="0"/>
                  <a:t>class = 0	(Empty) 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1BA94D0-26A4-4679-AA09-E0F1735F61E6}"/>
                  </a:ext>
                </a:extLst>
              </p:cNvPr>
              <p:cNvSpPr txBox="1"/>
              <p:nvPr/>
            </p:nvSpPr>
            <p:spPr>
              <a:xfrm>
                <a:off x="5283207" y="3145971"/>
                <a:ext cx="9144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600" dirty="0"/>
                  <a:t>class = 1	(White Pawn)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1D084D0-DE4B-492D-8599-6ACFDDB6587C}"/>
                  </a:ext>
                </a:extLst>
              </p:cNvPr>
              <p:cNvSpPr txBox="1"/>
              <p:nvPr/>
            </p:nvSpPr>
            <p:spPr>
              <a:xfrm>
                <a:off x="5283207" y="3425371"/>
                <a:ext cx="9144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600" dirty="0"/>
                  <a:t>class = 2	(White Knight)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E5DA14-D535-48E8-A9A4-2FF371B24F9A}"/>
                  </a:ext>
                </a:extLst>
              </p:cNvPr>
              <p:cNvSpPr txBox="1"/>
              <p:nvPr/>
            </p:nvSpPr>
            <p:spPr>
              <a:xfrm>
                <a:off x="5283207" y="3704771"/>
                <a:ext cx="9144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600" dirty="0"/>
                  <a:t>class = 3	(White Bishop)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24BF4B3-2AD6-4B88-A32E-1A337C3C38EB}"/>
                  </a:ext>
                </a:extLst>
              </p:cNvPr>
              <p:cNvSpPr txBox="1"/>
              <p:nvPr/>
            </p:nvSpPr>
            <p:spPr>
              <a:xfrm>
                <a:off x="5283206" y="3984171"/>
                <a:ext cx="9144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600" dirty="0"/>
                  <a:t>class = 4	(White Rook)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4A30CEC-98DF-4BD6-A827-915E91647C4A}"/>
                  </a:ext>
                </a:extLst>
              </p:cNvPr>
              <p:cNvSpPr txBox="1"/>
              <p:nvPr/>
            </p:nvSpPr>
            <p:spPr>
              <a:xfrm>
                <a:off x="5283205" y="5844531"/>
                <a:ext cx="11901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600" dirty="0"/>
                  <a:t>class = 11	(Black Queen)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4DE4004-38ED-44BF-A942-E9A06D83F765}"/>
                  </a:ext>
                </a:extLst>
              </p:cNvPr>
              <p:cNvSpPr txBox="1"/>
              <p:nvPr/>
            </p:nvSpPr>
            <p:spPr>
              <a:xfrm>
                <a:off x="5283205" y="4236177"/>
                <a:ext cx="11901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600" dirty="0"/>
                  <a:t>class = 5	(White Queen)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08E5B40-A169-4507-BF7F-E3E9EFA6DAF5}"/>
                  </a:ext>
                </a:extLst>
              </p:cNvPr>
              <p:cNvSpPr txBox="1"/>
              <p:nvPr/>
            </p:nvSpPr>
            <p:spPr>
              <a:xfrm>
                <a:off x="5283205" y="4494234"/>
                <a:ext cx="11901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600" dirty="0"/>
                  <a:t>class = 6	(White King)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2044158-DEA6-45DC-B92F-BDA3FF1B87E3}"/>
                  </a:ext>
                </a:extLst>
              </p:cNvPr>
              <p:cNvSpPr txBox="1"/>
              <p:nvPr/>
            </p:nvSpPr>
            <p:spPr>
              <a:xfrm>
                <a:off x="5283205" y="4763217"/>
                <a:ext cx="11901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600" dirty="0"/>
                  <a:t>class = 7	(Black Pawn)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BAE50E1-943A-4ACF-91C2-B30BA9681488}"/>
                  </a:ext>
                </a:extLst>
              </p:cNvPr>
              <p:cNvSpPr txBox="1"/>
              <p:nvPr/>
            </p:nvSpPr>
            <p:spPr>
              <a:xfrm>
                <a:off x="5283205" y="5002303"/>
                <a:ext cx="11901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600" dirty="0"/>
                  <a:t>class = 8	(Black Knight)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73FB3AE-76C1-49F7-9487-100A910BB4EE}"/>
                  </a:ext>
                </a:extLst>
              </p:cNvPr>
              <p:cNvSpPr txBox="1"/>
              <p:nvPr/>
            </p:nvSpPr>
            <p:spPr>
              <a:xfrm>
                <a:off x="5283205" y="5254140"/>
                <a:ext cx="11901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600" dirty="0"/>
                  <a:t>class = 9	(Black Bishop)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03DCEC3-907E-403E-9579-AFA1323ACDDA}"/>
                  </a:ext>
                </a:extLst>
              </p:cNvPr>
              <p:cNvSpPr txBox="1"/>
              <p:nvPr/>
            </p:nvSpPr>
            <p:spPr>
              <a:xfrm>
                <a:off x="5283205" y="5536732"/>
                <a:ext cx="11901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600" dirty="0"/>
                  <a:t>class = 10	(Black Rook)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38B1630-D4EC-4B8C-B7ED-2B56E9ABFAE0}"/>
                  </a:ext>
                </a:extLst>
              </p:cNvPr>
              <p:cNvSpPr txBox="1"/>
              <p:nvPr/>
            </p:nvSpPr>
            <p:spPr>
              <a:xfrm>
                <a:off x="5283205" y="6096368"/>
                <a:ext cx="11901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600" dirty="0"/>
                  <a:t>class = 12	(Black King)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0714630-F172-4B2A-9966-9DB1D841E4DF}"/>
                </a:ext>
              </a:extLst>
            </p:cNvPr>
            <p:cNvSpPr txBox="1"/>
            <p:nvPr/>
          </p:nvSpPr>
          <p:spPr>
            <a:xfrm>
              <a:off x="3116690" y="2866569"/>
              <a:ext cx="288729" cy="3693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1</a:t>
              </a:r>
              <a:br>
                <a:rPr lang="en-CA" dirty="0"/>
              </a:br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0</a:t>
              </a:r>
            </a:p>
            <a:p>
              <a:r>
                <a:rPr lang="en-CA" dirty="0"/>
                <a:t>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8BFA553-172A-452A-9046-F803989769C3}"/>
                </a:ext>
              </a:extLst>
            </p:cNvPr>
            <p:cNvSpPr txBox="1"/>
            <p:nvPr/>
          </p:nvSpPr>
          <p:spPr>
            <a:xfrm>
              <a:off x="3392463" y="2866570"/>
              <a:ext cx="301686" cy="3693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1</a:t>
              </a:r>
              <a:br>
                <a:rPr lang="en-CA" dirty="0"/>
              </a:br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0</a:t>
              </a:r>
            </a:p>
            <a:p>
              <a:r>
                <a:rPr lang="en-CA" dirty="0"/>
                <a:t>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B4AA086-8A31-4A6A-A8C1-74E5C14852E6}"/>
                </a:ext>
              </a:extLst>
            </p:cNvPr>
            <p:cNvSpPr txBox="1"/>
            <p:nvPr/>
          </p:nvSpPr>
          <p:spPr>
            <a:xfrm>
              <a:off x="3697260" y="2866570"/>
              <a:ext cx="301686" cy="3693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1</a:t>
              </a:r>
              <a:br>
                <a:rPr lang="en-CA" dirty="0"/>
              </a:br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0</a:t>
              </a:r>
            </a:p>
            <a:p>
              <a:r>
                <a:rPr lang="en-CA" dirty="0"/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D2C5ED1-7BF2-45BE-98A0-B6B5E80E07FB}"/>
                </a:ext>
              </a:extLst>
            </p:cNvPr>
            <p:cNvSpPr txBox="1"/>
            <p:nvPr/>
          </p:nvSpPr>
          <p:spPr>
            <a:xfrm>
              <a:off x="3982878" y="2866570"/>
              <a:ext cx="301686" cy="3693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</a:t>
              </a:r>
              <a:br>
                <a:rPr lang="en-CA" dirty="0"/>
              </a:br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1</a:t>
              </a:r>
              <a:br>
                <a:rPr lang="en-CA" dirty="0"/>
              </a:br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0</a:t>
              </a:r>
            </a:p>
            <a:p>
              <a:r>
                <a:rPr lang="en-CA" dirty="0"/>
                <a:t>0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EEB6148-5291-480B-96B1-D8D3DF4C5A40}"/>
                </a:ext>
              </a:extLst>
            </p:cNvPr>
            <p:cNvSpPr txBox="1"/>
            <p:nvPr/>
          </p:nvSpPr>
          <p:spPr>
            <a:xfrm>
              <a:off x="4284564" y="2866570"/>
              <a:ext cx="301686" cy="3693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1</a:t>
              </a:r>
              <a:br>
                <a:rPr lang="en-CA" dirty="0"/>
              </a:br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0</a:t>
              </a:r>
            </a:p>
            <a:p>
              <a:r>
                <a:rPr lang="en-CA" dirty="0"/>
                <a:t>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E0551F9-8A87-4603-9B28-EB633DEF2DF5}"/>
                </a:ext>
              </a:extLst>
            </p:cNvPr>
            <p:cNvSpPr txBox="1"/>
            <p:nvPr/>
          </p:nvSpPr>
          <p:spPr>
            <a:xfrm>
              <a:off x="4570182" y="2866570"/>
              <a:ext cx="301686" cy="3693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1</a:t>
              </a:r>
            </a:p>
            <a:p>
              <a:r>
                <a:rPr lang="en-CA" dirty="0"/>
                <a:t>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CEC6AF3-9A68-40B9-85F3-A55B019A8814}"/>
                </a:ext>
              </a:extLst>
            </p:cNvPr>
            <p:cNvSpPr txBox="1"/>
            <p:nvPr/>
          </p:nvSpPr>
          <p:spPr>
            <a:xfrm>
              <a:off x="4816683" y="2866568"/>
              <a:ext cx="301686" cy="3693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0</a:t>
              </a:r>
              <a:br>
                <a:rPr lang="en-CA" dirty="0"/>
              </a:br>
              <a:r>
                <a:rPr lang="en-CA" dirty="0"/>
                <a:t>1</a:t>
              </a:r>
              <a:br>
                <a:rPr lang="en-CA" dirty="0"/>
              </a:br>
              <a:r>
                <a:rPr lang="en-CA" dirty="0"/>
                <a:t>0</a:t>
              </a:r>
            </a:p>
            <a:p>
              <a:r>
                <a:rPr lang="en-CA" dirty="0"/>
                <a:t>0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2B5DD1C-28EB-4A81-ADF6-56D0B9D7E4B4}"/>
                </a:ext>
              </a:extLst>
            </p:cNvPr>
            <p:cNvSpPr/>
            <p:nvPr/>
          </p:nvSpPr>
          <p:spPr>
            <a:xfrm>
              <a:off x="1326006" y="2713884"/>
              <a:ext cx="429983" cy="3998686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prstDash val="dash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5CD7A77-AA67-4AF9-B7D1-E21BE3077EB5}"/>
                </a:ext>
              </a:extLst>
            </p:cNvPr>
            <p:cNvSpPr/>
            <p:nvPr/>
          </p:nvSpPr>
          <p:spPr>
            <a:xfrm>
              <a:off x="3328314" y="2677885"/>
              <a:ext cx="429983" cy="3998686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  <a:prstDash val="dash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AE53FFA-0C1B-4A77-B406-3022F0469D5D}"/>
                </a:ext>
              </a:extLst>
            </p:cNvPr>
            <p:cNvSpPr/>
            <p:nvPr/>
          </p:nvSpPr>
          <p:spPr>
            <a:xfrm>
              <a:off x="4762752" y="2709151"/>
              <a:ext cx="429983" cy="3998686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  <a:prstDash val="dash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5C59EFA-62F9-4585-A328-8D365CCB5FEF}"/>
                </a:ext>
              </a:extLst>
            </p:cNvPr>
            <p:cNvCxnSpPr>
              <a:cxnSpLocks/>
              <a:endCxn id="36" idx="0"/>
            </p:cNvCxnSpPr>
            <p:nvPr/>
          </p:nvCxnSpPr>
          <p:spPr>
            <a:xfrm flipH="1">
              <a:off x="4977744" y="2176670"/>
              <a:ext cx="389386" cy="5324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B119C03-5EEC-48E3-99C7-4B1237419662}"/>
                </a:ext>
              </a:extLst>
            </p:cNvPr>
            <p:cNvCxnSpPr>
              <a:cxnSpLocks/>
              <a:endCxn id="34" idx="0"/>
            </p:cNvCxnSpPr>
            <p:nvPr/>
          </p:nvCxnSpPr>
          <p:spPr>
            <a:xfrm>
              <a:off x="1536014" y="2176670"/>
              <a:ext cx="4984" cy="5372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771EF43-AB97-472B-84B4-AF89052F88C0}"/>
                </a:ext>
              </a:extLst>
            </p:cNvPr>
            <p:cNvCxnSpPr>
              <a:cxnSpLocks/>
              <a:endCxn id="35" idx="0"/>
            </p:cNvCxnSpPr>
            <p:nvPr/>
          </p:nvCxnSpPr>
          <p:spPr>
            <a:xfrm flipH="1">
              <a:off x="3543306" y="2219197"/>
              <a:ext cx="18554" cy="4586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010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roup 210">
            <a:extLst>
              <a:ext uri="{FF2B5EF4-FFF2-40B4-BE49-F238E27FC236}">
                <a16:creationId xmlns:a16="http://schemas.microsoft.com/office/drawing/2014/main" id="{20D08401-3537-4DF2-9A7C-1D845C75D61E}"/>
              </a:ext>
            </a:extLst>
          </p:cNvPr>
          <p:cNvGrpSpPr/>
          <p:nvPr/>
        </p:nvGrpSpPr>
        <p:grpSpPr>
          <a:xfrm>
            <a:off x="916235" y="1021758"/>
            <a:ext cx="9655527" cy="5379042"/>
            <a:chOff x="230435" y="682322"/>
            <a:chExt cx="9655527" cy="537904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4EFEB9C-66AE-423E-A80C-5A21105A3511}"/>
                </a:ext>
              </a:extLst>
            </p:cNvPr>
            <p:cNvGrpSpPr/>
            <p:nvPr/>
          </p:nvGrpSpPr>
          <p:grpSpPr>
            <a:xfrm>
              <a:off x="1683328" y="1357746"/>
              <a:ext cx="1205345" cy="4703618"/>
              <a:chOff x="249382" y="1717964"/>
              <a:chExt cx="1205345" cy="470361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D56E7FE-4DB7-43D9-8D4E-166189D315D6}"/>
                  </a:ext>
                </a:extLst>
              </p:cNvPr>
              <p:cNvSpPr/>
              <p:nvPr/>
            </p:nvSpPr>
            <p:spPr>
              <a:xfrm>
                <a:off x="249382" y="1717964"/>
                <a:ext cx="1205345" cy="470361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6BA8D6E-73A9-4FD1-AC97-0769F19437EE}"/>
                  </a:ext>
                </a:extLst>
              </p:cNvPr>
              <p:cNvSpPr/>
              <p:nvPr/>
            </p:nvSpPr>
            <p:spPr>
              <a:xfrm>
                <a:off x="491837" y="1918855"/>
                <a:ext cx="824345" cy="40178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X</a:t>
                </a:r>
                <a:r>
                  <a:rPr lang="en-CA" sz="800" dirty="0"/>
                  <a:t>0</a:t>
                </a:r>
                <a:endParaRPr lang="en-CA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1D8BD22-4645-4A24-B13D-95B96706FD45}"/>
                  </a:ext>
                </a:extLst>
              </p:cNvPr>
              <p:cNvSpPr/>
              <p:nvPr/>
            </p:nvSpPr>
            <p:spPr>
              <a:xfrm>
                <a:off x="491836" y="2500745"/>
                <a:ext cx="824345" cy="40178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X</a:t>
                </a:r>
                <a:r>
                  <a:rPr lang="en-CA" sz="800" dirty="0"/>
                  <a:t>1</a:t>
                </a:r>
                <a:endParaRPr lang="en-CA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390F38A-685F-4541-8FBE-06F75F8DDE49}"/>
                  </a:ext>
                </a:extLst>
              </p:cNvPr>
              <p:cNvSpPr/>
              <p:nvPr/>
            </p:nvSpPr>
            <p:spPr>
              <a:xfrm>
                <a:off x="491835" y="3027219"/>
                <a:ext cx="824345" cy="40178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X</a:t>
                </a:r>
                <a:r>
                  <a:rPr lang="en-CA" sz="800" dirty="0"/>
                  <a:t>2</a:t>
                </a:r>
                <a:endParaRPr lang="en-CA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C74E3F6-A842-4450-B1F9-0541C369ABA9}"/>
                  </a:ext>
                </a:extLst>
              </p:cNvPr>
              <p:cNvSpPr/>
              <p:nvPr/>
            </p:nvSpPr>
            <p:spPr>
              <a:xfrm>
                <a:off x="471054" y="5881257"/>
                <a:ext cx="824345" cy="40178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X</a:t>
                </a:r>
                <a:r>
                  <a:rPr lang="en-CA" sz="800" dirty="0"/>
                  <a:t>12288</a:t>
                </a:r>
                <a:endParaRPr lang="en-CA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A792277-0C8C-49FE-810F-224F0D57E7DD}"/>
                  </a:ext>
                </a:extLst>
              </p:cNvPr>
              <p:cNvSpPr txBox="1"/>
              <p:nvPr/>
            </p:nvSpPr>
            <p:spPr>
              <a:xfrm>
                <a:off x="800098" y="3355446"/>
                <a:ext cx="166255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.</a:t>
                </a:r>
              </a:p>
              <a:p>
                <a:r>
                  <a:rPr lang="en-CA" dirty="0"/>
                  <a:t>.</a:t>
                </a:r>
              </a:p>
              <a:p>
                <a:r>
                  <a:rPr lang="en-CA" dirty="0"/>
                  <a:t>.</a:t>
                </a:r>
              </a:p>
              <a:p>
                <a:r>
                  <a:rPr lang="en-CA" dirty="0"/>
                  <a:t>.</a:t>
                </a:r>
              </a:p>
              <a:p>
                <a:r>
                  <a:rPr lang="en-CA" dirty="0"/>
                  <a:t>.</a:t>
                </a:r>
              </a:p>
              <a:p>
                <a:r>
                  <a:rPr lang="en-CA" dirty="0"/>
                  <a:t>.</a:t>
                </a:r>
              </a:p>
              <a:p>
                <a:r>
                  <a:rPr lang="en-CA" dirty="0"/>
                  <a:t>.</a:t>
                </a:r>
              </a:p>
              <a:p>
                <a:r>
                  <a:rPr lang="en-CA" dirty="0"/>
                  <a:t>.</a:t>
                </a:r>
              </a:p>
              <a:p>
                <a:r>
                  <a:rPr lang="en-CA" dirty="0"/>
                  <a:t>.</a:t>
                </a:r>
              </a:p>
              <a:p>
                <a:endParaRPr lang="en-CA" dirty="0"/>
              </a:p>
            </p:txBody>
          </p:sp>
        </p:grp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705C37F-1798-4B49-A482-8F431B0F7D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435" y="3382388"/>
              <a:ext cx="677037" cy="668187"/>
            </a:xfrm>
            <a:prstGeom prst="rect">
              <a:avLst/>
            </a:prstGeom>
          </p:spPr>
        </p:pic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C237A6BA-11A9-4172-BB1A-94FB71137DC2}"/>
                </a:ext>
              </a:extLst>
            </p:cNvPr>
            <p:cNvCxnSpPr>
              <a:cxnSpLocks/>
              <a:stCxn id="12" idx="3"/>
              <a:endCxn id="4" idx="1"/>
            </p:cNvCxnSpPr>
            <p:nvPr/>
          </p:nvCxnSpPr>
          <p:spPr>
            <a:xfrm flipV="1">
              <a:off x="907472" y="3709555"/>
              <a:ext cx="775856" cy="692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EF0B56F-5694-4D32-966C-7087E34D7EA0}"/>
                </a:ext>
              </a:extLst>
            </p:cNvPr>
            <p:cNvSpPr txBox="1"/>
            <p:nvPr/>
          </p:nvSpPr>
          <p:spPr>
            <a:xfrm>
              <a:off x="907472" y="3431188"/>
              <a:ext cx="11969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100" dirty="0"/>
                <a:t>Image 2 vector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AAC650A-843B-4BDB-BC47-DCCBA76682B7}"/>
                </a:ext>
              </a:extLst>
            </p:cNvPr>
            <p:cNvGrpSpPr/>
            <p:nvPr/>
          </p:nvGrpSpPr>
          <p:grpSpPr>
            <a:xfrm>
              <a:off x="4232565" y="1357746"/>
              <a:ext cx="1205345" cy="4703618"/>
              <a:chOff x="249382" y="1717964"/>
              <a:chExt cx="1205345" cy="4703618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EA6FEC9-5332-4569-813E-62C885C31849}"/>
                  </a:ext>
                </a:extLst>
              </p:cNvPr>
              <p:cNvSpPr/>
              <p:nvPr/>
            </p:nvSpPr>
            <p:spPr>
              <a:xfrm>
                <a:off x="249382" y="1717964"/>
                <a:ext cx="1205345" cy="470361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51619EC-1E13-48A7-9EEA-4F73618AD19E}"/>
                  </a:ext>
                </a:extLst>
              </p:cNvPr>
              <p:cNvSpPr/>
              <p:nvPr/>
            </p:nvSpPr>
            <p:spPr>
              <a:xfrm>
                <a:off x="491837" y="1918855"/>
                <a:ext cx="824345" cy="40178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Z</a:t>
                </a:r>
                <a:r>
                  <a:rPr lang="en-CA" sz="800" dirty="0"/>
                  <a:t>0</a:t>
                </a:r>
                <a:endParaRPr lang="en-CA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D1261B7A-E5F6-47D0-BD25-F354D8724DE2}"/>
                  </a:ext>
                </a:extLst>
              </p:cNvPr>
              <p:cNvSpPr/>
              <p:nvPr/>
            </p:nvSpPr>
            <p:spPr>
              <a:xfrm>
                <a:off x="491836" y="2500745"/>
                <a:ext cx="824345" cy="40178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Z</a:t>
                </a:r>
                <a:r>
                  <a:rPr lang="en-CA" sz="800" dirty="0"/>
                  <a:t>1</a:t>
                </a:r>
                <a:endParaRPr lang="en-CA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E926B14E-7A31-4B2A-8B53-3DF60360CF89}"/>
                  </a:ext>
                </a:extLst>
              </p:cNvPr>
              <p:cNvSpPr/>
              <p:nvPr/>
            </p:nvSpPr>
            <p:spPr>
              <a:xfrm>
                <a:off x="491835" y="3027219"/>
                <a:ext cx="824345" cy="40178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Z</a:t>
                </a:r>
                <a:r>
                  <a:rPr lang="en-CA" sz="800" dirty="0"/>
                  <a:t>2</a:t>
                </a:r>
                <a:endParaRPr lang="en-CA" dirty="0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928F6EF-5F10-44D1-9788-3D6558F14163}"/>
                  </a:ext>
                </a:extLst>
              </p:cNvPr>
              <p:cNvSpPr/>
              <p:nvPr/>
            </p:nvSpPr>
            <p:spPr>
              <a:xfrm>
                <a:off x="471054" y="5881257"/>
                <a:ext cx="824345" cy="40178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Z</a:t>
                </a:r>
                <a:r>
                  <a:rPr lang="en-CA" sz="800" dirty="0"/>
                  <a:t>26</a:t>
                </a:r>
                <a:endParaRPr lang="en-CA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3736E80-71D7-4799-A338-B4672119CCFD}"/>
                  </a:ext>
                </a:extLst>
              </p:cNvPr>
              <p:cNvSpPr txBox="1"/>
              <p:nvPr/>
            </p:nvSpPr>
            <p:spPr>
              <a:xfrm>
                <a:off x="800098" y="3355446"/>
                <a:ext cx="166255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.</a:t>
                </a:r>
              </a:p>
              <a:p>
                <a:r>
                  <a:rPr lang="en-CA" dirty="0"/>
                  <a:t>.</a:t>
                </a:r>
              </a:p>
              <a:p>
                <a:r>
                  <a:rPr lang="en-CA" dirty="0"/>
                  <a:t>.</a:t>
                </a:r>
              </a:p>
              <a:p>
                <a:r>
                  <a:rPr lang="en-CA" dirty="0"/>
                  <a:t>.</a:t>
                </a:r>
              </a:p>
              <a:p>
                <a:r>
                  <a:rPr lang="en-CA" dirty="0"/>
                  <a:t>.</a:t>
                </a:r>
              </a:p>
              <a:p>
                <a:r>
                  <a:rPr lang="en-CA" dirty="0"/>
                  <a:t>.</a:t>
                </a:r>
              </a:p>
              <a:p>
                <a:r>
                  <a:rPr lang="en-CA" dirty="0"/>
                  <a:t>.</a:t>
                </a:r>
              </a:p>
              <a:p>
                <a:r>
                  <a:rPr lang="en-CA" dirty="0"/>
                  <a:t>.</a:t>
                </a:r>
              </a:p>
              <a:p>
                <a:r>
                  <a:rPr lang="en-CA" dirty="0"/>
                  <a:t>.</a:t>
                </a:r>
              </a:p>
              <a:p>
                <a:endParaRPr lang="en-CA" dirty="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95470DA-3747-41CC-8934-7BDA0AA7AEBD}"/>
                </a:ext>
              </a:extLst>
            </p:cNvPr>
            <p:cNvSpPr txBox="1"/>
            <p:nvPr/>
          </p:nvSpPr>
          <p:spPr>
            <a:xfrm>
              <a:off x="1820119" y="700053"/>
              <a:ext cx="8820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/>
                <a:t>Input Layer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7F2EBD4-C0D4-4C27-8ABA-5ACD48C9EB25}"/>
                </a:ext>
              </a:extLst>
            </p:cNvPr>
            <p:cNvSpPr txBox="1"/>
            <p:nvPr/>
          </p:nvSpPr>
          <p:spPr>
            <a:xfrm>
              <a:off x="1836245" y="886765"/>
              <a:ext cx="8835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dirty="0"/>
                <a:t>X: (12288,1)</a:t>
              </a:r>
              <a:endParaRPr lang="en-CA" sz="12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E8ABBBD-A1AF-4614-A410-1BD2946BF4C0}"/>
                </a:ext>
              </a:extLst>
            </p:cNvPr>
            <p:cNvSpPr txBox="1"/>
            <p:nvPr/>
          </p:nvSpPr>
          <p:spPr>
            <a:xfrm>
              <a:off x="4409965" y="699079"/>
              <a:ext cx="11144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/>
                <a:t>Hidden Layer 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81D7E57-2E8D-4CC5-B3A2-BD1D8D72420D}"/>
                </a:ext>
              </a:extLst>
            </p:cNvPr>
            <p:cNvSpPr txBox="1"/>
            <p:nvPr/>
          </p:nvSpPr>
          <p:spPr>
            <a:xfrm>
              <a:off x="4409965" y="903822"/>
              <a:ext cx="1079142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dirty="0"/>
                <a:t>W1: (26,12288)</a:t>
              </a:r>
              <a:br>
                <a:rPr lang="en-CA" sz="1100" dirty="0"/>
              </a:br>
              <a:r>
                <a:rPr lang="en-CA" sz="1100" dirty="0"/>
                <a:t>b1: (26,1)</a:t>
              </a:r>
              <a:endParaRPr lang="en-CA" sz="1200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D50370A-CAC4-42E5-B898-574B16B6639F}"/>
                </a:ext>
              </a:extLst>
            </p:cNvPr>
            <p:cNvGrpSpPr/>
            <p:nvPr/>
          </p:nvGrpSpPr>
          <p:grpSpPr>
            <a:xfrm>
              <a:off x="6048060" y="1357746"/>
              <a:ext cx="1205345" cy="4703618"/>
              <a:chOff x="249382" y="1717964"/>
              <a:chExt cx="1205345" cy="4703618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8BBFE78-D782-450B-BAEB-08B4A9E599FA}"/>
                  </a:ext>
                </a:extLst>
              </p:cNvPr>
              <p:cNvSpPr/>
              <p:nvPr/>
            </p:nvSpPr>
            <p:spPr>
              <a:xfrm>
                <a:off x="249382" y="1717964"/>
                <a:ext cx="1205345" cy="470361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CC07FEA8-BEA2-49FC-B1F5-75242C3268A5}"/>
                  </a:ext>
                </a:extLst>
              </p:cNvPr>
              <p:cNvSpPr/>
              <p:nvPr/>
            </p:nvSpPr>
            <p:spPr>
              <a:xfrm>
                <a:off x="491837" y="1918855"/>
                <a:ext cx="824345" cy="40178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Z</a:t>
                </a:r>
                <a:r>
                  <a:rPr lang="en-CA" sz="800" dirty="0"/>
                  <a:t>0</a:t>
                </a:r>
                <a:endParaRPr lang="en-CA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FED405DA-EFD0-4040-AF8E-3932EA593316}"/>
                  </a:ext>
                </a:extLst>
              </p:cNvPr>
              <p:cNvSpPr/>
              <p:nvPr/>
            </p:nvSpPr>
            <p:spPr>
              <a:xfrm>
                <a:off x="491836" y="2500745"/>
                <a:ext cx="824345" cy="40178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Z</a:t>
                </a:r>
                <a:r>
                  <a:rPr lang="en-CA" sz="800" dirty="0"/>
                  <a:t>1</a:t>
                </a:r>
                <a:endParaRPr lang="en-CA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6796ECBB-F900-4D9F-A1CE-AC314D9AAAA9}"/>
                  </a:ext>
                </a:extLst>
              </p:cNvPr>
              <p:cNvSpPr/>
              <p:nvPr/>
            </p:nvSpPr>
            <p:spPr>
              <a:xfrm>
                <a:off x="491835" y="3027219"/>
                <a:ext cx="824345" cy="40178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Z</a:t>
                </a:r>
                <a:r>
                  <a:rPr lang="en-CA" sz="800" dirty="0"/>
                  <a:t>2</a:t>
                </a:r>
                <a:endParaRPr lang="en-CA" dirty="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1157099F-BB73-4D27-ABD3-82F232D7F79B}"/>
                  </a:ext>
                </a:extLst>
              </p:cNvPr>
              <p:cNvSpPr/>
              <p:nvPr/>
            </p:nvSpPr>
            <p:spPr>
              <a:xfrm>
                <a:off x="471054" y="5881257"/>
                <a:ext cx="824345" cy="40178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Z</a:t>
                </a:r>
                <a:r>
                  <a:rPr lang="en-CA" sz="800" dirty="0"/>
                  <a:t>26</a:t>
                </a:r>
                <a:endParaRPr lang="en-CA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5722369-00A8-4CCF-80BA-6EFED8E222EA}"/>
                  </a:ext>
                </a:extLst>
              </p:cNvPr>
              <p:cNvSpPr txBox="1"/>
              <p:nvPr/>
            </p:nvSpPr>
            <p:spPr>
              <a:xfrm>
                <a:off x="800098" y="3355446"/>
                <a:ext cx="166255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.</a:t>
                </a:r>
              </a:p>
              <a:p>
                <a:r>
                  <a:rPr lang="en-CA" dirty="0"/>
                  <a:t>.</a:t>
                </a:r>
              </a:p>
              <a:p>
                <a:r>
                  <a:rPr lang="en-CA" dirty="0"/>
                  <a:t>.</a:t>
                </a:r>
              </a:p>
              <a:p>
                <a:r>
                  <a:rPr lang="en-CA" dirty="0"/>
                  <a:t>.</a:t>
                </a:r>
              </a:p>
              <a:p>
                <a:r>
                  <a:rPr lang="en-CA" dirty="0"/>
                  <a:t>.</a:t>
                </a:r>
              </a:p>
              <a:p>
                <a:r>
                  <a:rPr lang="en-CA" dirty="0"/>
                  <a:t>.</a:t>
                </a:r>
              </a:p>
              <a:p>
                <a:r>
                  <a:rPr lang="en-CA" dirty="0"/>
                  <a:t>.</a:t>
                </a:r>
              </a:p>
              <a:p>
                <a:r>
                  <a:rPr lang="en-CA" dirty="0"/>
                  <a:t>.</a:t>
                </a:r>
              </a:p>
              <a:p>
                <a:r>
                  <a:rPr lang="en-CA" dirty="0"/>
                  <a:t>.</a:t>
                </a:r>
              </a:p>
              <a:p>
                <a:endParaRPr lang="en-CA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44E2A9-006E-4B12-84CD-1957A493DF27}"/>
                </a:ext>
              </a:extLst>
            </p:cNvPr>
            <p:cNvSpPr txBox="1"/>
            <p:nvPr/>
          </p:nvSpPr>
          <p:spPr>
            <a:xfrm>
              <a:off x="6225460" y="699079"/>
              <a:ext cx="11144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/>
                <a:t>Hidden Layer 2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872E0A1-EEF0-4FC6-8EFE-330189C34A7B}"/>
                </a:ext>
              </a:extLst>
            </p:cNvPr>
            <p:cNvSpPr txBox="1"/>
            <p:nvPr/>
          </p:nvSpPr>
          <p:spPr>
            <a:xfrm>
              <a:off x="6225460" y="903822"/>
              <a:ext cx="86273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dirty="0"/>
                <a:t>W1: (26,26)</a:t>
              </a:r>
              <a:br>
                <a:rPr lang="en-CA" sz="1100" dirty="0"/>
              </a:br>
              <a:r>
                <a:rPr lang="en-CA" sz="1100" dirty="0"/>
                <a:t>b1: (26,1)</a:t>
              </a:r>
              <a:endParaRPr lang="en-CA" sz="1200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3738CFA-6509-439F-A2E2-A9777E8A4455}"/>
                </a:ext>
              </a:extLst>
            </p:cNvPr>
            <p:cNvSpPr/>
            <p:nvPr/>
          </p:nvSpPr>
          <p:spPr>
            <a:xfrm>
              <a:off x="4817929" y="1499945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sz="1200" dirty="0">
                  <a:solidFill>
                    <a:schemeClr val="bg1"/>
                  </a:solidFill>
                </a:rPr>
                <a:t>1</a:t>
              </a:r>
              <a:endParaRPr lang="en-CA" dirty="0">
                <a:solidFill>
                  <a:schemeClr val="bg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EB994FD-570B-425C-8E3A-6B3BC57E1902}"/>
                </a:ext>
              </a:extLst>
            </p:cNvPr>
            <p:cNvSpPr/>
            <p:nvPr/>
          </p:nvSpPr>
          <p:spPr>
            <a:xfrm>
              <a:off x="4842178" y="2105171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sz="1200" dirty="0">
                  <a:solidFill>
                    <a:schemeClr val="bg1"/>
                  </a:solidFill>
                </a:rPr>
                <a:t>1</a:t>
              </a:r>
              <a:endParaRPr lang="en-CA" dirty="0">
                <a:solidFill>
                  <a:schemeClr val="bg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AD54285-6212-4587-9AB9-606B7010F0EE}"/>
                </a:ext>
              </a:extLst>
            </p:cNvPr>
            <p:cNvSpPr/>
            <p:nvPr/>
          </p:nvSpPr>
          <p:spPr>
            <a:xfrm>
              <a:off x="4817930" y="2648220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sz="1200" dirty="0">
                  <a:solidFill>
                    <a:schemeClr val="bg1"/>
                  </a:solidFill>
                </a:rPr>
                <a:t>1</a:t>
              </a:r>
              <a:endParaRPr lang="en-CA" dirty="0">
                <a:solidFill>
                  <a:schemeClr val="bg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F1D7314-9ED8-4E64-B706-36A2D04C4929}"/>
                </a:ext>
              </a:extLst>
            </p:cNvPr>
            <p:cNvSpPr/>
            <p:nvPr/>
          </p:nvSpPr>
          <p:spPr>
            <a:xfrm>
              <a:off x="4805842" y="5503793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sz="1200" dirty="0">
                  <a:solidFill>
                    <a:schemeClr val="bg1"/>
                  </a:solidFill>
                </a:rPr>
                <a:t>1</a:t>
              </a:r>
              <a:endParaRPr lang="en-CA" dirty="0">
                <a:solidFill>
                  <a:schemeClr val="bg1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8ABA8F5-753C-4C6E-BA98-375CB835CB38}"/>
                </a:ext>
              </a:extLst>
            </p:cNvPr>
            <p:cNvSpPr/>
            <p:nvPr/>
          </p:nvSpPr>
          <p:spPr>
            <a:xfrm>
              <a:off x="6640099" y="1510236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sz="1200" dirty="0">
                  <a:solidFill>
                    <a:schemeClr val="bg1"/>
                  </a:solidFill>
                </a:rPr>
                <a:t>2</a:t>
              </a:r>
              <a:endParaRPr lang="en-CA" dirty="0">
                <a:solidFill>
                  <a:schemeClr val="bg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1962C39-595E-4803-921F-FBE4F6852C5A}"/>
                </a:ext>
              </a:extLst>
            </p:cNvPr>
            <p:cNvSpPr/>
            <p:nvPr/>
          </p:nvSpPr>
          <p:spPr>
            <a:xfrm>
              <a:off x="6650732" y="2105171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sz="1200" dirty="0">
                  <a:solidFill>
                    <a:schemeClr val="bg1"/>
                  </a:solidFill>
                </a:rPr>
                <a:t>2</a:t>
              </a:r>
              <a:endParaRPr lang="en-CA" dirty="0">
                <a:solidFill>
                  <a:schemeClr val="bg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0119090-2238-4DDB-B19C-DC86DDB3E9E2}"/>
                </a:ext>
              </a:extLst>
            </p:cNvPr>
            <p:cNvSpPr/>
            <p:nvPr/>
          </p:nvSpPr>
          <p:spPr>
            <a:xfrm>
              <a:off x="6644345" y="2648219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sz="1200" dirty="0">
                  <a:solidFill>
                    <a:schemeClr val="bg1"/>
                  </a:solidFill>
                </a:rPr>
                <a:t>2</a:t>
              </a:r>
              <a:endParaRPr lang="en-CA" dirty="0">
                <a:solidFill>
                  <a:schemeClr val="bg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0BBF5A9-3DB2-40ED-8C0B-C13A94076FA6}"/>
                </a:ext>
              </a:extLst>
            </p:cNvPr>
            <p:cNvSpPr/>
            <p:nvPr/>
          </p:nvSpPr>
          <p:spPr>
            <a:xfrm>
              <a:off x="6609718" y="5474129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sz="1200" dirty="0">
                  <a:solidFill>
                    <a:schemeClr val="bg1"/>
                  </a:solidFill>
                </a:rPr>
                <a:t>2</a:t>
              </a:r>
              <a:endParaRPr lang="en-CA" dirty="0">
                <a:solidFill>
                  <a:schemeClr val="bg1"/>
                </a:solidFill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84967B63-F7DA-4098-856F-518349472ED6}"/>
                </a:ext>
              </a:extLst>
            </p:cNvPr>
            <p:cNvCxnSpPr>
              <a:stCxn id="5" idx="6"/>
              <a:endCxn id="19" idx="2"/>
            </p:cNvCxnSpPr>
            <p:nvPr/>
          </p:nvCxnSpPr>
          <p:spPr>
            <a:xfrm>
              <a:off x="2750128" y="1759528"/>
              <a:ext cx="17248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8490A2A9-CB5B-495E-B1EF-1C4C48BC30A9}"/>
                </a:ext>
              </a:extLst>
            </p:cNvPr>
            <p:cNvCxnSpPr>
              <a:cxnSpLocks/>
              <a:stCxn id="5" idx="6"/>
              <a:endCxn id="20" idx="2"/>
            </p:cNvCxnSpPr>
            <p:nvPr/>
          </p:nvCxnSpPr>
          <p:spPr>
            <a:xfrm>
              <a:off x="2750128" y="1759528"/>
              <a:ext cx="1724891" cy="5818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ED4D1D40-BF2B-4679-AB45-1176BC6E3EB3}"/>
                </a:ext>
              </a:extLst>
            </p:cNvPr>
            <p:cNvCxnSpPr>
              <a:cxnSpLocks/>
              <a:stCxn id="5" idx="6"/>
              <a:endCxn id="21" idx="2"/>
            </p:cNvCxnSpPr>
            <p:nvPr/>
          </p:nvCxnSpPr>
          <p:spPr>
            <a:xfrm>
              <a:off x="2750128" y="1759528"/>
              <a:ext cx="1724890" cy="11083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5C208D7-2571-41D5-A880-2579E3117758}"/>
                </a:ext>
              </a:extLst>
            </p:cNvPr>
            <p:cNvCxnSpPr>
              <a:cxnSpLocks/>
              <a:stCxn id="5" idx="6"/>
              <a:endCxn id="22" idx="2"/>
            </p:cNvCxnSpPr>
            <p:nvPr/>
          </p:nvCxnSpPr>
          <p:spPr>
            <a:xfrm>
              <a:off x="2750128" y="1759528"/>
              <a:ext cx="1704109" cy="39624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C7BDC958-CD93-44A1-894E-38417C643D90}"/>
                </a:ext>
              </a:extLst>
            </p:cNvPr>
            <p:cNvCxnSpPr>
              <a:cxnSpLocks/>
              <a:stCxn id="6" idx="6"/>
              <a:endCxn id="22" idx="2"/>
            </p:cNvCxnSpPr>
            <p:nvPr/>
          </p:nvCxnSpPr>
          <p:spPr>
            <a:xfrm>
              <a:off x="2750127" y="2341418"/>
              <a:ext cx="1704110" cy="33805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A51A6466-F97F-49D9-8C6B-64AA15673C36}"/>
                </a:ext>
              </a:extLst>
            </p:cNvPr>
            <p:cNvCxnSpPr>
              <a:cxnSpLocks/>
              <a:stCxn id="7" idx="6"/>
              <a:endCxn id="22" idx="2"/>
            </p:cNvCxnSpPr>
            <p:nvPr/>
          </p:nvCxnSpPr>
          <p:spPr>
            <a:xfrm>
              <a:off x="2750126" y="2867892"/>
              <a:ext cx="1704111" cy="28540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448B2FE6-FED2-45B0-A086-41E231AAC25F}"/>
                </a:ext>
              </a:extLst>
            </p:cNvPr>
            <p:cNvCxnSpPr>
              <a:cxnSpLocks/>
              <a:stCxn id="7" idx="6"/>
              <a:endCxn id="21" idx="2"/>
            </p:cNvCxnSpPr>
            <p:nvPr/>
          </p:nvCxnSpPr>
          <p:spPr>
            <a:xfrm>
              <a:off x="2750126" y="2867892"/>
              <a:ext cx="17248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B0223257-C365-4984-A7AD-5712CA58CD61}"/>
                </a:ext>
              </a:extLst>
            </p:cNvPr>
            <p:cNvCxnSpPr>
              <a:cxnSpLocks/>
              <a:stCxn id="7" idx="6"/>
              <a:endCxn id="20" idx="2"/>
            </p:cNvCxnSpPr>
            <p:nvPr/>
          </p:nvCxnSpPr>
          <p:spPr>
            <a:xfrm flipV="1">
              <a:off x="2750126" y="2341418"/>
              <a:ext cx="1724893" cy="5264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5E558695-2992-4A31-B268-D6C2E23DF625}"/>
                </a:ext>
              </a:extLst>
            </p:cNvPr>
            <p:cNvCxnSpPr>
              <a:cxnSpLocks/>
              <a:stCxn id="7" idx="6"/>
              <a:endCxn id="19" idx="2"/>
            </p:cNvCxnSpPr>
            <p:nvPr/>
          </p:nvCxnSpPr>
          <p:spPr>
            <a:xfrm flipV="1">
              <a:off x="2750126" y="1759528"/>
              <a:ext cx="1724894" cy="11083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CE977715-20F4-4E66-AE36-77025CE6719C}"/>
                </a:ext>
              </a:extLst>
            </p:cNvPr>
            <p:cNvCxnSpPr>
              <a:cxnSpLocks/>
              <a:stCxn id="6" idx="6"/>
              <a:endCxn id="19" idx="2"/>
            </p:cNvCxnSpPr>
            <p:nvPr/>
          </p:nvCxnSpPr>
          <p:spPr>
            <a:xfrm flipV="1">
              <a:off x="2750127" y="1759528"/>
              <a:ext cx="1724893" cy="5818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02A62560-57CE-4D9B-8F16-1106EB212294}"/>
                </a:ext>
              </a:extLst>
            </p:cNvPr>
            <p:cNvCxnSpPr>
              <a:cxnSpLocks/>
              <a:stCxn id="6" idx="6"/>
              <a:endCxn id="20" idx="2"/>
            </p:cNvCxnSpPr>
            <p:nvPr/>
          </p:nvCxnSpPr>
          <p:spPr>
            <a:xfrm>
              <a:off x="2750127" y="2341418"/>
              <a:ext cx="17248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22968A04-91FF-4AEF-B603-0FB4D4D6B1D0}"/>
                </a:ext>
              </a:extLst>
            </p:cNvPr>
            <p:cNvCxnSpPr>
              <a:cxnSpLocks/>
              <a:stCxn id="8" idx="6"/>
              <a:endCxn id="22" idx="2"/>
            </p:cNvCxnSpPr>
            <p:nvPr/>
          </p:nvCxnSpPr>
          <p:spPr>
            <a:xfrm>
              <a:off x="2729345" y="5721930"/>
              <a:ext cx="17248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F5B20821-7362-496D-B42C-281E5FDD708C}"/>
                </a:ext>
              </a:extLst>
            </p:cNvPr>
            <p:cNvCxnSpPr>
              <a:cxnSpLocks/>
              <a:stCxn id="8" idx="6"/>
              <a:endCxn id="21" idx="2"/>
            </p:cNvCxnSpPr>
            <p:nvPr/>
          </p:nvCxnSpPr>
          <p:spPr>
            <a:xfrm flipV="1">
              <a:off x="2729345" y="2867892"/>
              <a:ext cx="1745673" cy="28540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3915D9E8-9962-4D70-A7B4-5240D05D0A8D}"/>
                </a:ext>
              </a:extLst>
            </p:cNvPr>
            <p:cNvCxnSpPr>
              <a:cxnSpLocks/>
              <a:stCxn id="8" idx="6"/>
              <a:endCxn id="20" idx="2"/>
            </p:cNvCxnSpPr>
            <p:nvPr/>
          </p:nvCxnSpPr>
          <p:spPr>
            <a:xfrm flipV="1">
              <a:off x="2729345" y="2341418"/>
              <a:ext cx="1745674" cy="33805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08FA1EB7-63A8-4EE5-96E8-54BE922C0076}"/>
                </a:ext>
              </a:extLst>
            </p:cNvPr>
            <p:cNvCxnSpPr>
              <a:cxnSpLocks/>
              <a:stCxn id="8" idx="6"/>
              <a:endCxn id="19" idx="2"/>
            </p:cNvCxnSpPr>
            <p:nvPr/>
          </p:nvCxnSpPr>
          <p:spPr>
            <a:xfrm flipV="1">
              <a:off x="2729345" y="1759528"/>
              <a:ext cx="1745675" cy="39624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F7382B9B-C4D2-40E6-9B8F-10CDECE1FFC9}"/>
                </a:ext>
              </a:extLst>
            </p:cNvPr>
            <p:cNvGrpSpPr/>
            <p:nvPr/>
          </p:nvGrpSpPr>
          <p:grpSpPr>
            <a:xfrm>
              <a:off x="8597296" y="1340989"/>
              <a:ext cx="1205345" cy="4703618"/>
              <a:chOff x="249382" y="1717964"/>
              <a:chExt cx="1205345" cy="4703618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CF7AD081-8145-4150-B7FC-AFB55D84A53F}"/>
                  </a:ext>
                </a:extLst>
              </p:cNvPr>
              <p:cNvSpPr/>
              <p:nvPr/>
            </p:nvSpPr>
            <p:spPr>
              <a:xfrm>
                <a:off x="249382" y="1717964"/>
                <a:ext cx="1205345" cy="470361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E5D29425-126A-49DA-B633-150056C95BF2}"/>
                  </a:ext>
                </a:extLst>
              </p:cNvPr>
              <p:cNvSpPr/>
              <p:nvPr/>
            </p:nvSpPr>
            <p:spPr>
              <a:xfrm>
                <a:off x="491837" y="1918855"/>
                <a:ext cx="824345" cy="40178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Z</a:t>
                </a:r>
                <a:r>
                  <a:rPr lang="en-CA" sz="800" dirty="0"/>
                  <a:t>0</a:t>
                </a:r>
                <a:endParaRPr lang="en-CA" dirty="0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5007ECE9-5EB0-4486-8791-7CCCE506B49C}"/>
                  </a:ext>
                </a:extLst>
              </p:cNvPr>
              <p:cNvSpPr/>
              <p:nvPr/>
            </p:nvSpPr>
            <p:spPr>
              <a:xfrm>
                <a:off x="491836" y="2500745"/>
                <a:ext cx="824345" cy="40178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Z</a:t>
                </a:r>
                <a:r>
                  <a:rPr lang="en-CA" sz="800" dirty="0"/>
                  <a:t>1</a:t>
                </a:r>
                <a:endParaRPr lang="en-CA" dirty="0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FAB54453-A3A6-4287-B705-993F5F3C0EA9}"/>
                  </a:ext>
                </a:extLst>
              </p:cNvPr>
              <p:cNvSpPr/>
              <p:nvPr/>
            </p:nvSpPr>
            <p:spPr>
              <a:xfrm>
                <a:off x="491835" y="3027219"/>
                <a:ext cx="824345" cy="40178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Z</a:t>
                </a:r>
                <a:r>
                  <a:rPr lang="en-CA" sz="800" dirty="0"/>
                  <a:t>2</a:t>
                </a:r>
                <a:endParaRPr lang="en-CA" dirty="0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976F2A1A-54CB-4BF0-B791-A42B24FD5B71}"/>
                  </a:ext>
                </a:extLst>
              </p:cNvPr>
              <p:cNvSpPr/>
              <p:nvPr/>
            </p:nvSpPr>
            <p:spPr>
              <a:xfrm>
                <a:off x="471054" y="5881257"/>
                <a:ext cx="824345" cy="40178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Z</a:t>
                </a:r>
                <a:r>
                  <a:rPr lang="en-CA" sz="800" dirty="0"/>
                  <a:t>13</a:t>
                </a:r>
                <a:endParaRPr lang="en-CA" dirty="0"/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F72FEA8C-7BBF-431F-BAE2-2289E26E27B0}"/>
                  </a:ext>
                </a:extLst>
              </p:cNvPr>
              <p:cNvSpPr txBox="1"/>
              <p:nvPr/>
            </p:nvSpPr>
            <p:spPr>
              <a:xfrm>
                <a:off x="800098" y="3355446"/>
                <a:ext cx="141461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.</a:t>
                </a:r>
              </a:p>
              <a:p>
                <a:r>
                  <a:rPr lang="en-CA" dirty="0"/>
                  <a:t>.</a:t>
                </a:r>
              </a:p>
              <a:p>
                <a:r>
                  <a:rPr lang="en-CA" dirty="0"/>
                  <a:t>.</a:t>
                </a:r>
              </a:p>
              <a:p>
                <a:r>
                  <a:rPr lang="en-CA" dirty="0"/>
                  <a:t>.</a:t>
                </a:r>
              </a:p>
              <a:p>
                <a:r>
                  <a:rPr lang="en-CA" dirty="0"/>
                  <a:t>.</a:t>
                </a:r>
              </a:p>
              <a:p>
                <a:r>
                  <a:rPr lang="en-CA" dirty="0"/>
                  <a:t>.</a:t>
                </a:r>
              </a:p>
              <a:p>
                <a:r>
                  <a:rPr lang="en-CA" dirty="0"/>
                  <a:t>.</a:t>
                </a:r>
              </a:p>
              <a:p>
                <a:r>
                  <a:rPr lang="en-CA" dirty="0"/>
                  <a:t>.</a:t>
                </a:r>
              </a:p>
              <a:p>
                <a:r>
                  <a:rPr lang="en-CA" dirty="0"/>
                  <a:t>.</a:t>
                </a:r>
              </a:p>
              <a:p>
                <a:endParaRPr lang="en-CA" dirty="0"/>
              </a:p>
            </p:txBody>
          </p:sp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544C754F-7A4C-42B9-9074-7B15AFE470AD}"/>
                </a:ext>
              </a:extLst>
            </p:cNvPr>
            <p:cNvSpPr txBox="1"/>
            <p:nvPr/>
          </p:nvSpPr>
          <p:spPr>
            <a:xfrm>
              <a:off x="8774696" y="682322"/>
              <a:ext cx="11112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/>
                <a:t>Output Layer 3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8D0DC9AF-F1A4-4681-98C3-B9A125C060BC}"/>
                </a:ext>
              </a:extLst>
            </p:cNvPr>
            <p:cNvSpPr txBox="1"/>
            <p:nvPr/>
          </p:nvSpPr>
          <p:spPr>
            <a:xfrm>
              <a:off x="8774696" y="887065"/>
              <a:ext cx="86273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dirty="0"/>
                <a:t>W1: (13,26)</a:t>
              </a:r>
              <a:br>
                <a:rPr lang="en-CA" sz="1100" dirty="0"/>
              </a:br>
              <a:r>
                <a:rPr lang="en-CA" sz="1100" dirty="0"/>
                <a:t>b1: (13,1)</a:t>
              </a:r>
              <a:endParaRPr lang="en-CA" sz="1200" dirty="0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0710E903-B566-4208-876A-E82AB357F9EA}"/>
                </a:ext>
              </a:extLst>
            </p:cNvPr>
            <p:cNvSpPr/>
            <p:nvPr/>
          </p:nvSpPr>
          <p:spPr>
            <a:xfrm>
              <a:off x="9189335" y="1493479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sz="1200" dirty="0">
                  <a:solidFill>
                    <a:schemeClr val="bg1"/>
                  </a:solidFill>
                </a:rPr>
                <a:t>3</a:t>
              </a:r>
              <a:endParaRPr lang="en-CA" dirty="0">
                <a:solidFill>
                  <a:schemeClr val="bg1"/>
                </a:solidFill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FA645C60-8AE8-412C-B731-9D5D3047FEAF}"/>
                </a:ext>
              </a:extLst>
            </p:cNvPr>
            <p:cNvSpPr/>
            <p:nvPr/>
          </p:nvSpPr>
          <p:spPr>
            <a:xfrm>
              <a:off x="9199968" y="2088414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sz="1200" dirty="0">
                  <a:solidFill>
                    <a:schemeClr val="bg1"/>
                  </a:solidFill>
                </a:rPr>
                <a:t>3</a:t>
              </a:r>
              <a:endParaRPr lang="en-CA" dirty="0">
                <a:solidFill>
                  <a:schemeClr val="bg1"/>
                </a:solidFill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1EC49041-57CA-4566-84EA-1D0CEED3B948}"/>
                </a:ext>
              </a:extLst>
            </p:cNvPr>
            <p:cNvSpPr/>
            <p:nvPr/>
          </p:nvSpPr>
          <p:spPr>
            <a:xfrm>
              <a:off x="9193581" y="2631462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sz="1200" dirty="0">
                  <a:solidFill>
                    <a:schemeClr val="bg1"/>
                  </a:solidFill>
                </a:rPr>
                <a:t>3</a:t>
              </a:r>
              <a:endParaRPr lang="en-CA" dirty="0">
                <a:solidFill>
                  <a:schemeClr val="bg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52FF247C-E8F0-440F-89E3-B3DC2ECD4E91}"/>
                </a:ext>
              </a:extLst>
            </p:cNvPr>
            <p:cNvSpPr/>
            <p:nvPr/>
          </p:nvSpPr>
          <p:spPr>
            <a:xfrm>
              <a:off x="9158954" y="5457372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sz="1200" dirty="0">
                  <a:solidFill>
                    <a:schemeClr val="bg1"/>
                  </a:solidFill>
                </a:rPr>
                <a:t>3</a:t>
              </a:r>
              <a:endParaRPr lang="en-CA" dirty="0">
                <a:solidFill>
                  <a:schemeClr val="bg1"/>
                </a:solidFill>
              </a:endParaRPr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F83F6546-3217-4DA1-9AB3-8FEAEF4C3F8F}"/>
                </a:ext>
              </a:extLst>
            </p:cNvPr>
            <p:cNvCxnSpPr>
              <a:cxnSpLocks/>
              <a:stCxn id="19" idx="6"/>
              <a:endCxn id="31" idx="2"/>
            </p:cNvCxnSpPr>
            <p:nvPr/>
          </p:nvCxnSpPr>
          <p:spPr>
            <a:xfrm>
              <a:off x="5299365" y="1759528"/>
              <a:ext cx="9911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91CD7CB5-FC6D-4BFC-82FE-536627D890A1}"/>
                </a:ext>
              </a:extLst>
            </p:cNvPr>
            <p:cNvCxnSpPr>
              <a:cxnSpLocks/>
              <a:stCxn id="19" idx="6"/>
              <a:endCxn id="32" idx="2"/>
            </p:cNvCxnSpPr>
            <p:nvPr/>
          </p:nvCxnSpPr>
          <p:spPr>
            <a:xfrm>
              <a:off x="5299365" y="1759528"/>
              <a:ext cx="991149" cy="5818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B67A89A7-E153-4C43-B510-4D78FD9BE8FE}"/>
                </a:ext>
              </a:extLst>
            </p:cNvPr>
            <p:cNvCxnSpPr>
              <a:cxnSpLocks/>
              <a:stCxn id="19" idx="6"/>
              <a:endCxn id="33" idx="2"/>
            </p:cNvCxnSpPr>
            <p:nvPr/>
          </p:nvCxnSpPr>
          <p:spPr>
            <a:xfrm>
              <a:off x="5299365" y="1759528"/>
              <a:ext cx="991148" cy="11083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220AF128-FF25-4F9A-9BB5-C167F3225924}"/>
                </a:ext>
              </a:extLst>
            </p:cNvPr>
            <p:cNvCxnSpPr>
              <a:cxnSpLocks/>
              <a:stCxn id="19" idx="6"/>
              <a:endCxn id="34" idx="2"/>
            </p:cNvCxnSpPr>
            <p:nvPr/>
          </p:nvCxnSpPr>
          <p:spPr>
            <a:xfrm>
              <a:off x="5299365" y="1759528"/>
              <a:ext cx="970367" cy="39624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25127564-B85B-45FD-8A84-4DA79320B6CC}"/>
                </a:ext>
              </a:extLst>
            </p:cNvPr>
            <p:cNvCxnSpPr>
              <a:cxnSpLocks/>
              <a:stCxn id="20" idx="6"/>
              <a:endCxn id="31" idx="2"/>
            </p:cNvCxnSpPr>
            <p:nvPr/>
          </p:nvCxnSpPr>
          <p:spPr>
            <a:xfrm flipV="1">
              <a:off x="5299364" y="1759528"/>
              <a:ext cx="991151" cy="5818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1A928747-4770-4D33-AEA8-644A48CF476A}"/>
                </a:ext>
              </a:extLst>
            </p:cNvPr>
            <p:cNvCxnSpPr>
              <a:cxnSpLocks/>
              <a:stCxn id="20" idx="6"/>
              <a:endCxn id="32" idx="2"/>
            </p:cNvCxnSpPr>
            <p:nvPr/>
          </p:nvCxnSpPr>
          <p:spPr>
            <a:xfrm>
              <a:off x="5299364" y="2341418"/>
              <a:ext cx="9911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62D25855-F2E4-4BB2-AB10-82B57576000E}"/>
                </a:ext>
              </a:extLst>
            </p:cNvPr>
            <p:cNvCxnSpPr>
              <a:cxnSpLocks/>
              <a:stCxn id="20" idx="6"/>
              <a:endCxn id="33" idx="2"/>
            </p:cNvCxnSpPr>
            <p:nvPr/>
          </p:nvCxnSpPr>
          <p:spPr>
            <a:xfrm>
              <a:off x="5299364" y="2341418"/>
              <a:ext cx="991149" cy="5264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B1AA7A27-39A6-470C-99DA-BAE3433726D2}"/>
                </a:ext>
              </a:extLst>
            </p:cNvPr>
            <p:cNvCxnSpPr>
              <a:cxnSpLocks/>
              <a:stCxn id="20" idx="6"/>
              <a:endCxn id="34" idx="2"/>
            </p:cNvCxnSpPr>
            <p:nvPr/>
          </p:nvCxnSpPr>
          <p:spPr>
            <a:xfrm>
              <a:off x="5299364" y="2341418"/>
              <a:ext cx="970368" cy="33805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F91DDECA-BCA4-42DA-BA18-108F02468677}"/>
                </a:ext>
              </a:extLst>
            </p:cNvPr>
            <p:cNvCxnSpPr>
              <a:cxnSpLocks/>
              <a:stCxn id="21" idx="6"/>
              <a:endCxn id="34" idx="2"/>
            </p:cNvCxnSpPr>
            <p:nvPr/>
          </p:nvCxnSpPr>
          <p:spPr>
            <a:xfrm>
              <a:off x="5299363" y="2867892"/>
              <a:ext cx="970369" cy="28540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4660E3CA-C190-4A7A-950E-C398D5FBC5D9}"/>
                </a:ext>
              </a:extLst>
            </p:cNvPr>
            <p:cNvCxnSpPr>
              <a:cxnSpLocks/>
              <a:stCxn id="21" idx="6"/>
              <a:endCxn id="33" idx="2"/>
            </p:cNvCxnSpPr>
            <p:nvPr/>
          </p:nvCxnSpPr>
          <p:spPr>
            <a:xfrm>
              <a:off x="5299363" y="2867892"/>
              <a:ext cx="9911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19C1792E-432D-4AA3-8490-FF46991F1A40}"/>
                </a:ext>
              </a:extLst>
            </p:cNvPr>
            <p:cNvCxnSpPr>
              <a:cxnSpLocks/>
              <a:stCxn id="21" idx="6"/>
              <a:endCxn id="32" idx="2"/>
            </p:cNvCxnSpPr>
            <p:nvPr/>
          </p:nvCxnSpPr>
          <p:spPr>
            <a:xfrm flipV="1">
              <a:off x="5299363" y="2341418"/>
              <a:ext cx="991151" cy="5264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435A341D-B7A7-4557-A5A9-1C7E70F75599}"/>
                </a:ext>
              </a:extLst>
            </p:cNvPr>
            <p:cNvCxnSpPr>
              <a:cxnSpLocks/>
              <a:stCxn id="21" idx="6"/>
              <a:endCxn id="31" idx="2"/>
            </p:cNvCxnSpPr>
            <p:nvPr/>
          </p:nvCxnSpPr>
          <p:spPr>
            <a:xfrm flipV="1">
              <a:off x="5299363" y="1759528"/>
              <a:ext cx="991152" cy="11083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516666E9-498D-4B49-BCAE-FEA1D2FE0D64}"/>
                </a:ext>
              </a:extLst>
            </p:cNvPr>
            <p:cNvCxnSpPr>
              <a:cxnSpLocks/>
              <a:stCxn id="22" idx="6"/>
              <a:endCxn id="31" idx="2"/>
            </p:cNvCxnSpPr>
            <p:nvPr/>
          </p:nvCxnSpPr>
          <p:spPr>
            <a:xfrm flipV="1">
              <a:off x="5278582" y="1759528"/>
              <a:ext cx="1011933" cy="39624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A64A0A29-A9C4-4631-A995-46F07A1F919A}"/>
                </a:ext>
              </a:extLst>
            </p:cNvPr>
            <p:cNvCxnSpPr>
              <a:cxnSpLocks/>
              <a:stCxn id="22" idx="6"/>
              <a:endCxn id="32" idx="2"/>
            </p:cNvCxnSpPr>
            <p:nvPr/>
          </p:nvCxnSpPr>
          <p:spPr>
            <a:xfrm flipV="1">
              <a:off x="5278582" y="2341418"/>
              <a:ext cx="1011932" cy="33805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6B8F6369-6638-42A3-B2EA-4268BAD9102E}"/>
                </a:ext>
              </a:extLst>
            </p:cNvPr>
            <p:cNvCxnSpPr>
              <a:cxnSpLocks/>
              <a:stCxn id="22" idx="6"/>
              <a:endCxn id="33" idx="2"/>
            </p:cNvCxnSpPr>
            <p:nvPr/>
          </p:nvCxnSpPr>
          <p:spPr>
            <a:xfrm flipV="1">
              <a:off x="5278582" y="2867892"/>
              <a:ext cx="1011931" cy="28540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72F28F99-A623-466B-9BA1-1569209CB6DF}"/>
                </a:ext>
              </a:extLst>
            </p:cNvPr>
            <p:cNvCxnSpPr>
              <a:cxnSpLocks/>
              <a:stCxn id="22" idx="6"/>
              <a:endCxn id="34" idx="2"/>
            </p:cNvCxnSpPr>
            <p:nvPr/>
          </p:nvCxnSpPr>
          <p:spPr>
            <a:xfrm>
              <a:off x="5278582" y="5721930"/>
              <a:ext cx="9911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341D81E1-5A41-4AA4-8611-A219C0BB61A9}"/>
                </a:ext>
              </a:extLst>
            </p:cNvPr>
            <p:cNvCxnSpPr>
              <a:cxnSpLocks/>
              <a:stCxn id="34" idx="6"/>
              <a:endCxn id="102" idx="2"/>
            </p:cNvCxnSpPr>
            <p:nvPr/>
          </p:nvCxnSpPr>
          <p:spPr>
            <a:xfrm flipV="1">
              <a:off x="7094077" y="5705173"/>
              <a:ext cx="1724891" cy="167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96FD443A-AAFC-474E-97DE-B0105D2719BC}"/>
                </a:ext>
              </a:extLst>
            </p:cNvPr>
            <p:cNvCxnSpPr>
              <a:cxnSpLocks/>
              <a:stCxn id="34" idx="6"/>
              <a:endCxn id="101" idx="2"/>
            </p:cNvCxnSpPr>
            <p:nvPr/>
          </p:nvCxnSpPr>
          <p:spPr>
            <a:xfrm flipV="1">
              <a:off x="7094077" y="2851135"/>
              <a:ext cx="1745672" cy="28707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ECEB0E79-B1BB-45B7-AA12-D591FB3589AB}"/>
                </a:ext>
              </a:extLst>
            </p:cNvPr>
            <p:cNvCxnSpPr>
              <a:cxnSpLocks/>
              <a:stCxn id="34" idx="6"/>
              <a:endCxn id="100" idx="2"/>
            </p:cNvCxnSpPr>
            <p:nvPr/>
          </p:nvCxnSpPr>
          <p:spPr>
            <a:xfrm flipV="1">
              <a:off x="7094077" y="2324661"/>
              <a:ext cx="1745673" cy="33972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270B160D-27B6-41AC-B5DA-039204057615}"/>
                </a:ext>
              </a:extLst>
            </p:cNvPr>
            <p:cNvCxnSpPr>
              <a:cxnSpLocks/>
              <a:stCxn id="34" idx="6"/>
              <a:endCxn id="99" idx="2"/>
            </p:cNvCxnSpPr>
            <p:nvPr/>
          </p:nvCxnSpPr>
          <p:spPr>
            <a:xfrm flipV="1">
              <a:off x="7094077" y="1742771"/>
              <a:ext cx="1745674" cy="39791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92FB12ED-C6EC-4DF3-ADB0-81D04F3A59F3}"/>
                </a:ext>
              </a:extLst>
            </p:cNvPr>
            <p:cNvCxnSpPr>
              <a:cxnSpLocks/>
              <a:stCxn id="33" idx="6"/>
              <a:endCxn id="99" idx="2"/>
            </p:cNvCxnSpPr>
            <p:nvPr/>
          </p:nvCxnSpPr>
          <p:spPr>
            <a:xfrm flipV="1">
              <a:off x="7114858" y="1742771"/>
              <a:ext cx="1724893" cy="11251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8895B85F-CCB6-40D4-968A-5ED9B33DEBFA}"/>
                </a:ext>
              </a:extLst>
            </p:cNvPr>
            <p:cNvCxnSpPr>
              <a:cxnSpLocks/>
              <a:stCxn id="33" idx="6"/>
              <a:endCxn id="100" idx="2"/>
            </p:cNvCxnSpPr>
            <p:nvPr/>
          </p:nvCxnSpPr>
          <p:spPr>
            <a:xfrm flipV="1">
              <a:off x="7114858" y="2324661"/>
              <a:ext cx="1724892" cy="5432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E7B982D0-D59B-476E-BB7F-808326C4E010}"/>
                </a:ext>
              </a:extLst>
            </p:cNvPr>
            <p:cNvCxnSpPr>
              <a:cxnSpLocks/>
              <a:stCxn id="33" idx="6"/>
              <a:endCxn id="101" idx="2"/>
            </p:cNvCxnSpPr>
            <p:nvPr/>
          </p:nvCxnSpPr>
          <p:spPr>
            <a:xfrm flipV="1">
              <a:off x="7114858" y="2851135"/>
              <a:ext cx="1724891" cy="167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791DCA2B-0FD3-4941-B96E-B6CB630C32B3}"/>
                </a:ext>
              </a:extLst>
            </p:cNvPr>
            <p:cNvCxnSpPr>
              <a:cxnSpLocks/>
              <a:stCxn id="33" idx="6"/>
              <a:endCxn id="102" idx="2"/>
            </p:cNvCxnSpPr>
            <p:nvPr/>
          </p:nvCxnSpPr>
          <p:spPr>
            <a:xfrm>
              <a:off x="7114858" y="2867892"/>
              <a:ext cx="1704110" cy="28372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BE67CCC2-189A-49B7-9A60-92319E1BE8DC}"/>
                </a:ext>
              </a:extLst>
            </p:cNvPr>
            <p:cNvCxnSpPr>
              <a:cxnSpLocks/>
              <a:stCxn id="32" idx="6"/>
              <a:endCxn id="102" idx="2"/>
            </p:cNvCxnSpPr>
            <p:nvPr/>
          </p:nvCxnSpPr>
          <p:spPr>
            <a:xfrm>
              <a:off x="7114859" y="2341418"/>
              <a:ext cx="1704109" cy="33637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3467FC3C-26FA-43D3-A835-3C649DBE51CB}"/>
                </a:ext>
              </a:extLst>
            </p:cNvPr>
            <p:cNvCxnSpPr>
              <a:cxnSpLocks/>
              <a:stCxn id="31" idx="6"/>
              <a:endCxn id="102" idx="2"/>
            </p:cNvCxnSpPr>
            <p:nvPr/>
          </p:nvCxnSpPr>
          <p:spPr>
            <a:xfrm>
              <a:off x="7114860" y="1759528"/>
              <a:ext cx="1704108" cy="39456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308C3E2D-BCC9-4C92-96B8-2FC9CC5F2F87}"/>
                </a:ext>
              </a:extLst>
            </p:cNvPr>
            <p:cNvCxnSpPr>
              <a:cxnSpLocks/>
              <a:stCxn id="32" idx="6"/>
              <a:endCxn id="100" idx="2"/>
            </p:cNvCxnSpPr>
            <p:nvPr/>
          </p:nvCxnSpPr>
          <p:spPr>
            <a:xfrm flipV="1">
              <a:off x="7114859" y="2324661"/>
              <a:ext cx="1724891" cy="167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734C6471-B151-4882-A059-26E009CDF5C6}"/>
                </a:ext>
              </a:extLst>
            </p:cNvPr>
            <p:cNvCxnSpPr>
              <a:cxnSpLocks/>
              <a:stCxn id="32" idx="6"/>
              <a:endCxn id="101" idx="2"/>
            </p:cNvCxnSpPr>
            <p:nvPr/>
          </p:nvCxnSpPr>
          <p:spPr>
            <a:xfrm>
              <a:off x="7114859" y="2341418"/>
              <a:ext cx="1724890" cy="5097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E07F3579-F6CE-4AE2-9E8F-24F8530ABE11}"/>
                </a:ext>
              </a:extLst>
            </p:cNvPr>
            <p:cNvCxnSpPr>
              <a:cxnSpLocks/>
              <a:stCxn id="32" idx="6"/>
              <a:endCxn id="99" idx="2"/>
            </p:cNvCxnSpPr>
            <p:nvPr/>
          </p:nvCxnSpPr>
          <p:spPr>
            <a:xfrm flipV="1">
              <a:off x="7114859" y="1742771"/>
              <a:ext cx="1724892" cy="5986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A4AED6FD-2C2E-4B73-9671-5121AE81F381}"/>
                </a:ext>
              </a:extLst>
            </p:cNvPr>
            <p:cNvCxnSpPr>
              <a:cxnSpLocks/>
              <a:stCxn id="31" idx="6"/>
              <a:endCxn id="99" idx="2"/>
            </p:cNvCxnSpPr>
            <p:nvPr/>
          </p:nvCxnSpPr>
          <p:spPr>
            <a:xfrm flipV="1">
              <a:off x="7114860" y="1742771"/>
              <a:ext cx="1724891" cy="167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A5ED7E76-7FEA-4BCB-8897-1F9C2ECC4E3A}"/>
                </a:ext>
              </a:extLst>
            </p:cNvPr>
            <p:cNvCxnSpPr>
              <a:cxnSpLocks/>
              <a:stCxn id="31" idx="6"/>
              <a:endCxn id="100" idx="2"/>
            </p:cNvCxnSpPr>
            <p:nvPr/>
          </p:nvCxnSpPr>
          <p:spPr>
            <a:xfrm>
              <a:off x="7114860" y="1759528"/>
              <a:ext cx="1724890" cy="5651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536FDBF5-F954-4B55-A534-1CA957FD335E}"/>
                </a:ext>
              </a:extLst>
            </p:cNvPr>
            <p:cNvCxnSpPr>
              <a:cxnSpLocks/>
              <a:stCxn id="31" idx="6"/>
              <a:endCxn id="101" idx="2"/>
            </p:cNvCxnSpPr>
            <p:nvPr/>
          </p:nvCxnSpPr>
          <p:spPr>
            <a:xfrm>
              <a:off x="7114860" y="1759528"/>
              <a:ext cx="1724889" cy="10916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8CFFEEAB-AC2E-464C-BC4F-45D780EFE19D}"/>
                </a:ext>
              </a:extLst>
            </p:cNvPr>
            <p:cNvCxnSpPr>
              <a:cxnSpLocks/>
              <a:stCxn id="31" idx="6"/>
              <a:endCxn id="102" idx="2"/>
            </p:cNvCxnSpPr>
            <p:nvPr/>
          </p:nvCxnSpPr>
          <p:spPr>
            <a:xfrm>
              <a:off x="7114860" y="1759528"/>
              <a:ext cx="1704108" cy="39456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2" name="TextBox 211">
            <a:extLst>
              <a:ext uri="{FF2B5EF4-FFF2-40B4-BE49-F238E27FC236}">
                <a16:creationId xmlns:a16="http://schemas.microsoft.com/office/drawing/2014/main" id="{CBB3DCB8-50F9-4056-8433-88C806F042DA}"/>
              </a:ext>
            </a:extLst>
          </p:cNvPr>
          <p:cNvSpPr txBox="1"/>
          <p:nvPr/>
        </p:nvSpPr>
        <p:spPr>
          <a:xfrm>
            <a:off x="5891169" y="358248"/>
            <a:ext cx="3219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3-Layer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866408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199F468-B118-4FFE-ABEA-048CA43D2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996" y="643466"/>
            <a:ext cx="880800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960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202</Words>
  <Application>Microsoft Office PowerPoint</Application>
  <PresentationFormat>Widescreen</PresentationFormat>
  <Paragraphs>117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Vogt</dc:creator>
  <cp:lastModifiedBy>Charles Vogt</cp:lastModifiedBy>
  <cp:revision>1</cp:revision>
  <dcterms:created xsi:type="dcterms:W3CDTF">2019-02-18T03:39:54Z</dcterms:created>
  <dcterms:modified xsi:type="dcterms:W3CDTF">2019-02-19T20:06:15Z</dcterms:modified>
</cp:coreProperties>
</file>