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8" r:id="rId5"/>
    <p:sldId id="358" r:id="rId6"/>
    <p:sldId id="318" r:id="rId7"/>
    <p:sldId id="363" r:id="rId8"/>
    <p:sldId id="257" r:id="rId9"/>
    <p:sldId id="362" r:id="rId10"/>
    <p:sldId id="361" r:id="rId11"/>
    <p:sldId id="348" r:id="rId12"/>
    <p:sldId id="359" r:id="rId13"/>
    <p:sldId id="360" r:id="rId14"/>
    <p:sldId id="35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558" y="21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6096000" y="2163882"/>
            <a:ext cx="598430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Website </a:t>
            </a:r>
            <a:r>
              <a:rPr lang="en-US" sz="5400" dirty="0" err="1" smtClean="0">
                <a:solidFill>
                  <a:schemeClr val="accent1"/>
                </a:solidFill>
                <a:latin typeface="+mj-lt"/>
              </a:rPr>
              <a:t>Liba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quản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thư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viện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cho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đại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học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xmlns="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0083" y="151940"/>
            <a:ext cx="11573197" cy="724247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06187"/>
              </p:ext>
            </p:extLst>
          </p:nvPr>
        </p:nvGraphicFramePr>
        <p:xfrm>
          <a:off x="1176215" y="1043356"/>
          <a:ext cx="10206892" cy="555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Mượn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mượn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ngôn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5252" y="562248"/>
            <a:ext cx="11573197" cy="724247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1321"/>
              </p:ext>
            </p:extLst>
          </p:nvPr>
        </p:nvGraphicFramePr>
        <p:xfrm>
          <a:off x="1164492" y="2121879"/>
          <a:ext cx="10206892" cy="253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</a:p>
                    <a:p>
                      <a:pPr algn="ctr"/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4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8287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sở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584775"/>
            <a:chOff x="6626470" y="4211805"/>
            <a:chExt cx="5012892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D53A5A-B18B-4EDC-BA10-843AF3775AB4}"/>
              </a:ext>
            </a:extLst>
          </p:cNvPr>
          <p:cNvSpPr txBox="1"/>
          <p:nvPr/>
        </p:nvSpPr>
        <p:spPr>
          <a:xfrm>
            <a:off x="2433486" y="345723"/>
            <a:ext cx="3873527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Danh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sách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thành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viên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915FD2-D0E6-4DEB-B1C9-9340552A3344}"/>
              </a:ext>
            </a:extLst>
          </p:cNvPr>
          <p:cNvGrpSpPr/>
          <p:nvPr/>
        </p:nvGrpSpPr>
        <p:grpSpPr>
          <a:xfrm>
            <a:off x="760492" y="987334"/>
            <a:ext cx="2564080" cy="5870666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583191-69B8-463E-8E8A-295A73BDD1DC}"/>
              </a:ext>
            </a:extLst>
          </p:cNvPr>
          <p:cNvSpPr txBox="1"/>
          <p:nvPr/>
        </p:nvSpPr>
        <p:spPr>
          <a:xfrm>
            <a:off x="3922043" y="1502792"/>
            <a:ext cx="7625188" cy="415498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Online </a:t>
            </a:r>
            <a:r>
              <a:rPr lang="en-US" altLang="ko-KR" sz="2400" dirty="0" err="1" smtClean="0">
                <a:cs typeface="Arial" pitchFamily="34" charset="0"/>
              </a:rPr>
              <a:t>hóa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quá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trình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người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thủ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thư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công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cụ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nắm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bắt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chính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xác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hơn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phân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quyền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đăng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nhập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lấy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lại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tài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khoản</a:t>
            </a:r>
            <a:r>
              <a:rPr lang="en-US" altLang="ko-KR" sz="2400" dirty="0" smtClean="0">
                <a:cs typeface="Arial" pitchFamily="34" charset="0"/>
              </a:rPr>
              <a:t> qua email</a:t>
            </a: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Kiểm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lượng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tồn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tự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động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cho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mượn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.</a:t>
            </a: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Sử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dụng</a:t>
            </a:r>
            <a:r>
              <a:rPr lang="en-US" altLang="ko-KR" sz="2400" dirty="0" smtClean="0">
                <a:cs typeface="Arial" pitchFamily="34" charset="0"/>
              </a:rPr>
              <a:t> excel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thêm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sẵn</a:t>
            </a:r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915FD2-D0E6-4DEB-B1C9-9340552A3344}"/>
              </a:ext>
            </a:extLst>
          </p:cNvPr>
          <p:cNvGrpSpPr/>
          <p:nvPr/>
        </p:nvGrpSpPr>
        <p:grpSpPr>
          <a:xfrm>
            <a:off x="760492" y="987334"/>
            <a:ext cx="2564080" cy="5870666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583191-69B8-463E-8E8A-295A73BDD1DC}"/>
              </a:ext>
            </a:extLst>
          </p:cNvPr>
          <p:cNvSpPr txBox="1"/>
          <p:nvPr/>
        </p:nvSpPr>
        <p:spPr>
          <a:xfrm>
            <a:off x="3922043" y="2426122"/>
            <a:ext cx="7625188" cy="23083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</a:t>
            </a:r>
            <a:r>
              <a:rPr lang="en-US" altLang="ko-KR" sz="2400" dirty="0" err="1" smtClean="0">
                <a:cs typeface="Arial" pitchFamily="34" charset="0"/>
              </a:rPr>
              <a:t>gôn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ngữ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php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Laravel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>
                <a:cs typeface="Arial" pitchFamily="34" charset="0"/>
              </a:rPr>
              <a:t>framework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cơ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sở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mysql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bootstrap, </a:t>
            </a:r>
            <a:r>
              <a:rPr lang="en-US" altLang="ko-KR" sz="2400" dirty="0" err="1" smtClean="0">
                <a:cs typeface="Arial" pitchFamily="34" charset="0"/>
              </a:rPr>
              <a:t>jquery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datatable</a:t>
            </a:r>
            <a:r>
              <a:rPr lang="en-US" altLang="ko-KR" sz="2400" dirty="0" smtClean="0">
                <a:cs typeface="Arial" pitchFamily="34" charset="0"/>
              </a:rPr>
              <a:t>,…</a:t>
            </a:r>
          </a:p>
          <a:p>
            <a:pPr algn="just"/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9748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Cơ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sở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dữ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liệu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64616"/>
            <a:ext cx="9941169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3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3</a:t>
            </a:r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Danh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sách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chức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năng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9231"/>
              </p:ext>
            </p:extLst>
          </p:nvPr>
        </p:nvGraphicFramePr>
        <p:xfrm>
          <a:off x="1105877" y="1172310"/>
          <a:ext cx="10206892" cy="52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51723"/>
                <a:gridCol w="2551723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email,pwd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deactive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368</Words>
  <Application>Microsoft Office PowerPoint</Application>
  <PresentationFormat>Custom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80</cp:revision>
  <dcterms:created xsi:type="dcterms:W3CDTF">2020-01-20T05:08:25Z</dcterms:created>
  <dcterms:modified xsi:type="dcterms:W3CDTF">2020-06-10T02:49:04Z</dcterms:modified>
</cp:coreProperties>
</file>