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347" r:id="rId4"/>
    <p:sldId id="258" r:id="rId5"/>
    <p:sldId id="358" r:id="rId6"/>
    <p:sldId id="318" r:id="rId7"/>
    <p:sldId id="257" r:id="rId8"/>
    <p:sldId id="362" r:id="rId9"/>
    <p:sldId id="361" r:id="rId10"/>
    <p:sldId id="348" r:id="rId11"/>
    <p:sldId id="359" r:id="rId12"/>
    <p:sldId id="360" r:id="rId13"/>
    <p:sldId id="356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76" autoAdjust="0"/>
    <p:restoredTop sz="94660"/>
  </p:normalViewPr>
  <p:slideViewPr>
    <p:cSldViewPr snapToGrid="0" showGuides="1">
      <p:cViewPr>
        <p:scale>
          <a:sx n="81" d="100"/>
          <a:sy n="81" d="100"/>
        </p:scale>
        <p:origin x="-558" y="-72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85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5554FB4E-E79F-4FCD-B373-1990A7E51642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-1" y="0"/>
            <a:ext cx="10203255" cy="6858000"/>
          </a:xfrm>
          <a:custGeom>
            <a:avLst/>
            <a:gdLst>
              <a:gd name="connsiteX0" fmla="*/ 0 w 8908610"/>
              <a:gd name="connsiteY0" fmla="*/ 0 h 6858000"/>
              <a:gd name="connsiteX1" fmla="*/ 8908610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  <a:gd name="connsiteX0" fmla="*/ 0 w 8908610"/>
              <a:gd name="connsiteY0" fmla="*/ 0 h 6858000"/>
              <a:gd name="connsiteX1" fmla="*/ 4725909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  <a:gd name="connsiteX0" fmla="*/ 0 w 8908610"/>
              <a:gd name="connsiteY0" fmla="*/ 0 h 6858000"/>
              <a:gd name="connsiteX1" fmla="*/ 4330673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8610" h="6858000">
                <a:moveTo>
                  <a:pt x="0" y="0"/>
                </a:moveTo>
                <a:lnTo>
                  <a:pt x="4330673" y="0"/>
                </a:lnTo>
                <a:lnTo>
                  <a:pt x="890861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65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36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12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21DB724-9006-424E-A191-C08CB17EE2CA}"/>
              </a:ext>
            </a:extLst>
          </p:cNvPr>
          <p:cNvSpPr/>
          <p:nvPr userDrawn="1"/>
        </p:nvSpPr>
        <p:spPr>
          <a:xfrm>
            <a:off x="462336" y="315931"/>
            <a:ext cx="3113070" cy="62261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13FB2FD4-D355-49C8-B7E0-BC49131F2FEA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82645" y="553565"/>
            <a:ext cx="2672453" cy="2405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4BAF68A-9D51-4222-8013-E9B5F82098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0903"/>
            <a:ext cx="11600704" cy="1140891"/>
          </a:xfrm>
          <a:prstGeom prst="rect">
            <a:avLst/>
          </a:prstGeom>
        </p:spPr>
      </p:pic>
      <p:pic>
        <p:nvPicPr>
          <p:cNvPr id="3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xmlns="" id="{1C4F8B41-3F98-4240-8891-4ADABC669A4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 flipH="1">
            <a:off x="8509450" y="2348880"/>
            <a:ext cx="3683812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88CB46E1-8EB0-4782-9CDE-623B6BC6877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98129" y="2735416"/>
            <a:ext cx="1672517" cy="2613110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517" h="2613110">
                <a:moveTo>
                  <a:pt x="0" y="0"/>
                </a:moveTo>
                <a:lnTo>
                  <a:pt x="1523565" y="16550"/>
                </a:lnTo>
                <a:lnTo>
                  <a:pt x="1672517" y="2580011"/>
                </a:lnTo>
                <a:lnTo>
                  <a:pt x="161364" y="26131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388CF590-A7AC-47AA-9D77-5FF843A9CE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98" r:id="rId4"/>
    <p:sldLayoutId id="2147483676" r:id="rId5"/>
    <p:sldLayoutId id="2147483677" r:id="rId6"/>
    <p:sldLayoutId id="2147483678" r:id="rId7"/>
    <p:sldLayoutId id="2147483680" r:id="rId8"/>
    <p:sldLayoutId id="2147483682" r:id="rId9"/>
    <p:sldLayoutId id="2147483684" r:id="rId10"/>
    <p:sldLayoutId id="2147483687" r:id="rId11"/>
    <p:sldLayoutId id="2147483688" r:id="rId12"/>
    <p:sldLayoutId id="2147483671" r:id="rId13"/>
    <p:sldLayoutId id="214748367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F82C53E-6891-4695-A1B4-3BB471D7FA35}"/>
              </a:ext>
            </a:extLst>
          </p:cNvPr>
          <p:cNvSpPr txBox="1"/>
          <p:nvPr/>
        </p:nvSpPr>
        <p:spPr>
          <a:xfrm>
            <a:off x="6096000" y="2163882"/>
            <a:ext cx="5984301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endParaRPr lang="en-US" sz="5400" dirty="0">
              <a:solidFill>
                <a:schemeClr val="bg1"/>
              </a:solidFill>
              <a:latin typeface="+mj-lt"/>
            </a:endParaRPr>
          </a:p>
          <a:p>
            <a:pPr algn="r"/>
            <a:r>
              <a:rPr lang="en-US" sz="5400" dirty="0" smtClean="0">
                <a:solidFill>
                  <a:schemeClr val="accent1"/>
                </a:solidFill>
                <a:latin typeface="+mj-lt"/>
              </a:rPr>
              <a:t>Website </a:t>
            </a:r>
            <a:r>
              <a:rPr lang="en-US" sz="5400" dirty="0" err="1" smtClean="0">
                <a:solidFill>
                  <a:schemeClr val="accent1"/>
                </a:solidFill>
                <a:latin typeface="+mj-lt"/>
              </a:rPr>
              <a:t>Liba</a:t>
            </a:r>
            <a:endParaRPr lang="en-US" sz="5400" dirty="0">
              <a:solidFill>
                <a:schemeClr val="accent1"/>
              </a:solidFill>
              <a:latin typeface="+mj-lt"/>
            </a:endParaRPr>
          </a:p>
          <a:p>
            <a:pPr algn="r"/>
            <a:r>
              <a:rPr lang="en-US" altLang="ko-KR" sz="5400" dirty="0" err="1" smtClean="0">
                <a:solidFill>
                  <a:schemeClr val="bg1"/>
                </a:solidFill>
                <a:latin typeface="+mj-lt"/>
              </a:rPr>
              <a:t>quản</a:t>
            </a:r>
            <a:r>
              <a:rPr lang="en-US" altLang="ko-KR" sz="5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5400" dirty="0" err="1" smtClean="0">
                <a:solidFill>
                  <a:schemeClr val="bg1"/>
                </a:solidFill>
                <a:latin typeface="+mj-lt"/>
              </a:rPr>
              <a:t>lý</a:t>
            </a:r>
            <a:r>
              <a:rPr lang="en-US" altLang="ko-KR" sz="5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5400" dirty="0" err="1" smtClean="0">
                <a:solidFill>
                  <a:schemeClr val="bg1"/>
                </a:solidFill>
                <a:latin typeface="+mj-lt"/>
              </a:rPr>
              <a:t>thư</a:t>
            </a:r>
            <a:r>
              <a:rPr lang="en-US" altLang="ko-KR" sz="5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5400" dirty="0" err="1" smtClean="0">
                <a:solidFill>
                  <a:schemeClr val="bg1"/>
                </a:solidFill>
                <a:latin typeface="+mj-lt"/>
              </a:rPr>
              <a:t>viện</a:t>
            </a:r>
            <a:r>
              <a:rPr lang="en-US" altLang="ko-KR" sz="5400" dirty="0" smtClean="0">
                <a:solidFill>
                  <a:schemeClr val="bg1"/>
                </a:solidFill>
                <a:latin typeface="+mj-lt"/>
              </a:rPr>
              <a:t> </a:t>
            </a:r>
          </a:p>
          <a:p>
            <a:pPr algn="r"/>
            <a:r>
              <a:rPr lang="en-US" altLang="ko-KR" sz="5400" dirty="0" err="1" smtClean="0">
                <a:solidFill>
                  <a:schemeClr val="bg1"/>
                </a:solidFill>
                <a:latin typeface="+mj-lt"/>
              </a:rPr>
              <a:t>cho</a:t>
            </a:r>
            <a:r>
              <a:rPr lang="en-US" altLang="ko-KR" sz="5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5400" dirty="0" err="1" smtClean="0">
                <a:solidFill>
                  <a:schemeClr val="bg1"/>
                </a:solidFill>
                <a:latin typeface="+mj-lt"/>
              </a:rPr>
              <a:t>đại</a:t>
            </a:r>
            <a:r>
              <a:rPr lang="en-US" altLang="ko-KR" sz="5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5400" dirty="0" err="1" smtClean="0">
                <a:solidFill>
                  <a:schemeClr val="bg1"/>
                </a:solidFill>
                <a:latin typeface="+mj-lt"/>
              </a:rPr>
              <a:t>học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TextBox 15">
            <a:hlinkClick r:id="rId2"/>
            <a:extLst>
              <a:ext uri="{FF2B5EF4-FFF2-40B4-BE49-F238E27FC236}">
                <a16:creationId xmlns:a16="http://schemas.microsoft.com/office/drawing/2014/main" xmlns="" id="{CF639353-2FBF-45AF-BF9B-02441FCB654D}"/>
              </a:ext>
            </a:extLst>
          </p:cNvPr>
          <p:cNvSpPr txBox="1"/>
          <p:nvPr/>
        </p:nvSpPr>
        <p:spPr>
          <a:xfrm>
            <a:off x="6761286" y="6521617"/>
            <a:ext cx="509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04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5252" y="562248"/>
            <a:ext cx="11573197" cy="724247"/>
          </a:xfrm>
        </p:spPr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011321"/>
              </p:ext>
            </p:extLst>
          </p:nvPr>
        </p:nvGraphicFramePr>
        <p:xfrm>
          <a:off x="1164492" y="2121879"/>
          <a:ext cx="10206892" cy="2539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723"/>
                <a:gridCol w="2543908"/>
                <a:gridCol w="2559538"/>
                <a:gridCol w="2551723"/>
              </a:tblGrid>
              <a:tr h="846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Loại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Tài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khoản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Module</a:t>
                      </a:r>
                    </a:p>
                    <a:p>
                      <a:pPr algn="ctr"/>
                      <a:r>
                        <a:rPr lang="en-US" dirty="0" err="1" smtClean="0"/>
                        <a:t>Truy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cập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dirty="0"/>
                    </a:p>
                  </a:txBody>
                  <a:tcPr/>
                </a:tc>
              </a:tr>
              <a:tr h="846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Quản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cả</a:t>
                      </a:r>
                      <a:r>
                        <a:rPr lang="en-US" baseline="0" dirty="0" smtClean="0"/>
                        <a:t>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baseline="0" dirty="0" smtClean="0"/>
                    </a:p>
                  </a:txBody>
                  <a:tcPr/>
                </a:tc>
              </a:tr>
              <a:tr h="846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Thủ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trừ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module </a:t>
                      </a:r>
                      <a:r>
                        <a:rPr lang="en-US" baseline="0" dirty="0" err="1" smtClean="0"/>
                        <a:t>tài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khoản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18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CF5BDA4-10C7-46A6-AC30-523A3FC438AC}"/>
              </a:ext>
            </a:extLst>
          </p:cNvPr>
          <p:cNvSpPr txBox="1"/>
          <p:nvPr/>
        </p:nvSpPr>
        <p:spPr>
          <a:xfrm>
            <a:off x="6888864" y="2857630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4</a:t>
            </a:r>
            <a:r>
              <a:rPr lang="en-US" altLang="ko-KR" sz="4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3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E2714A-BE29-4E83-A155-D5802C472B0A}"/>
              </a:ext>
            </a:extLst>
          </p:cNvPr>
          <p:cNvSpPr txBox="1"/>
          <p:nvPr/>
        </p:nvSpPr>
        <p:spPr>
          <a:xfrm>
            <a:off x="0" y="482875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0B50BDA-9DD3-47E4-8852-4E61CF2A00B0}"/>
              </a:ext>
            </a:extLst>
          </p:cNvPr>
          <p:cNvSpPr/>
          <p:nvPr/>
        </p:nvSpPr>
        <p:spPr>
          <a:xfrm>
            <a:off x="0" y="4828755"/>
            <a:ext cx="3894993" cy="11665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F4F188E-C654-4B5C-ABF1-DB0BEABF2171}"/>
              </a:ext>
            </a:extLst>
          </p:cNvPr>
          <p:cNvSpPr/>
          <p:nvPr/>
        </p:nvSpPr>
        <p:spPr>
          <a:xfrm>
            <a:off x="8296859" y="4828755"/>
            <a:ext cx="3894993" cy="11665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7140712F-FC83-445F-B944-5EB1E598C9AE}"/>
              </a:ext>
            </a:extLst>
          </p:cNvPr>
          <p:cNvGrpSpPr/>
          <p:nvPr/>
        </p:nvGrpSpPr>
        <p:grpSpPr>
          <a:xfrm>
            <a:off x="6700688" y="2155680"/>
            <a:ext cx="5012892" cy="584775"/>
            <a:chOff x="6626470" y="1884559"/>
            <a:chExt cx="5012892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38BD834-09E2-46F2-89F6-8B322FC08232}"/>
                </a:ext>
              </a:extLst>
            </p:cNvPr>
            <p:cNvSpPr txBox="1"/>
            <p:nvPr/>
          </p:nvSpPr>
          <p:spPr>
            <a:xfrm>
              <a:off x="7454630" y="1915336"/>
              <a:ext cx="418473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Cơ</a:t>
              </a:r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sở</a:t>
              </a:r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dữ</a:t>
              </a:r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liệu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D2BB98E8-4C33-44A6-AA84-C24039CCFA6F}"/>
                </a:ext>
              </a:extLst>
            </p:cNvPr>
            <p:cNvSpPr txBox="1"/>
            <p:nvPr/>
          </p:nvSpPr>
          <p:spPr>
            <a:xfrm>
              <a:off x="6626470" y="1884559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FC34C18B-00FD-416B-BB1A-ADF93EDF3F3B}"/>
              </a:ext>
            </a:extLst>
          </p:cNvPr>
          <p:cNvGrpSpPr/>
          <p:nvPr/>
        </p:nvGrpSpPr>
        <p:grpSpPr>
          <a:xfrm>
            <a:off x="6700688" y="3622189"/>
            <a:ext cx="5012892" cy="584775"/>
            <a:chOff x="6626470" y="3048182"/>
            <a:chExt cx="5012892" cy="5847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29BF85FC-CB9F-48CC-97AD-24B8EB0149E1}"/>
                </a:ext>
              </a:extLst>
            </p:cNvPr>
            <p:cNvSpPr txBox="1"/>
            <p:nvPr/>
          </p:nvSpPr>
          <p:spPr>
            <a:xfrm>
              <a:off x="7454630" y="3078959"/>
              <a:ext cx="418473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Danh</a:t>
              </a:r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sách</a:t>
              </a:r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chức</a:t>
              </a:r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năng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E2E1452F-F7C5-4578-B19C-4A14A1B26C8B}"/>
                </a:ext>
              </a:extLst>
            </p:cNvPr>
            <p:cNvSpPr txBox="1"/>
            <p:nvPr/>
          </p:nvSpPr>
          <p:spPr>
            <a:xfrm>
              <a:off x="6626470" y="3048182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60C3BA0C-6C6D-4734-A5DA-5BF5FF9719BC}"/>
              </a:ext>
            </a:extLst>
          </p:cNvPr>
          <p:cNvGrpSpPr/>
          <p:nvPr/>
        </p:nvGrpSpPr>
        <p:grpSpPr>
          <a:xfrm>
            <a:off x="6700688" y="5064066"/>
            <a:ext cx="5012892" cy="584775"/>
            <a:chOff x="6626470" y="4211805"/>
            <a:chExt cx="5012892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6F76D16D-BF18-43EF-9AF7-F44F3D563A0E}"/>
                </a:ext>
              </a:extLst>
            </p:cNvPr>
            <p:cNvSpPr txBox="1"/>
            <p:nvPr/>
          </p:nvSpPr>
          <p:spPr>
            <a:xfrm>
              <a:off x="7454630" y="4242582"/>
              <a:ext cx="418473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Demo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D09C452E-68D3-4C74-8A4E-0EBFDEF40F5D}"/>
                </a:ext>
              </a:extLst>
            </p:cNvPr>
            <p:cNvSpPr txBox="1"/>
            <p:nvPr/>
          </p:nvSpPr>
          <p:spPr>
            <a:xfrm>
              <a:off x="6626470" y="4211805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4E5E848E-A974-439C-AFED-596F42435111}"/>
              </a:ext>
            </a:extLst>
          </p:cNvPr>
          <p:cNvGrpSpPr/>
          <p:nvPr/>
        </p:nvGrpSpPr>
        <p:grpSpPr>
          <a:xfrm>
            <a:off x="6700688" y="720936"/>
            <a:ext cx="5186512" cy="584775"/>
            <a:chOff x="6626470" y="720936"/>
            <a:chExt cx="5186512" cy="5847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07582D1-C7E7-41E1-BF7A-D9460BAE7556}"/>
                </a:ext>
              </a:extLst>
            </p:cNvPr>
            <p:cNvSpPr txBox="1"/>
            <p:nvPr/>
          </p:nvSpPr>
          <p:spPr>
            <a:xfrm>
              <a:off x="7454630" y="751713"/>
              <a:ext cx="4358352" cy="523220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Giới</a:t>
              </a:r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thiệu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89D53A5A-B18B-4EDC-BA10-843AF3775AB4}"/>
                </a:ext>
              </a:extLst>
            </p:cNvPr>
            <p:cNvSpPr txBox="1"/>
            <p:nvPr/>
          </p:nvSpPr>
          <p:spPr>
            <a:xfrm>
              <a:off x="6626470" y="720936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7140712F-FC83-445F-B944-5EB1E598C9AE}"/>
              </a:ext>
            </a:extLst>
          </p:cNvPr>
          <p:cNvGrpSpPr/>
          <p:nvPr/>
        </p:nvGrpSpPr>
        <p:grpSpPr>
          <a:xfrm>
            <a:off x="6700688" y="2155680"/>
            <a:ext cx="5012892" cy="584775"/>
            <a:chOff x="6626470" y="1884559"/>
            <a:chExt cx="5012892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38BD834-09E2-46F2-89F6-8B322FC08232}"/>
                </a:ext>
              </a:extLst>
            </p:cNvPr>
            <p:cNvSpPr txBox="1"/>
            <p:nvPr/>
          </p:nvSpPr>
          <p:spPr>
            <a:xfrm>
              <a:off x="7454630" y="1915336"/>
              <a:ext cx="418473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D2BB98E8-4C33-44A6-AA84-C24039CCFA6F}"/>
                </a:ext>
              </a:extLst>
            </p:cNvPr>
            <p:cNvSpPr txBox="1"/>
            <p:nvPr/>
          </p:nvSpPr>
          <p:spPr>
            <a:xfrm>
              <a:off x="6626470" y="1884559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FC34C18B-00FD-416B-BB1A-ADF93EDF3F3B}"/>
              </a:ext>
            </a:extLst>
          </p:cNvPr>
          <p:cNvGrpSpPr/>
          <p:nvPr/>
        </p:nvGrpSpPr>
        <p:grpSpPr>
          <a:xfrm>
            <a:off x="6700688" y="3622189"/>
            <a:ext cx="5012892" cy="584775"/>
            <a:chOff x="6626470" y="3048182"/>
            <a:chExt cx="5012892" cy="5847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29BF85FC-CB9F-48CC-97AD-24B8EB0149E1}"/>
                </a:ext>
              </a:extLst>
            </p:cNvPr>
            <p:cNvSpPr txBox="1"/>
            <p:nvPr/>
          </p:nvSpPr>
          <p:spPr>
            <a:xfrm>
              <a:off x="7454630" y="3078959"/>
              <a:ext cx="418473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E2E1452F-F7C5-4578-B19C-4A14A1B26C8B}"/>
                </a:ext>
              </a:extLst>
            </p:cNvPr>
            <p:cNvSpPr txBox="1"/>
            <p:nvPr/>
          </p:nvSpPr>
          <p:spPr>
            <a:xfrm>
              <a:off x="6626470" y="3048182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4E5E848E-A974-439C-AFED-596F42435111}"/>
              </a:ext>
            </a:extLst>
          </p:cNvPr>
          <p:cNvGrpSpPr/>
          <p:nvPr/>
        </p:nvGrpSpPr>
        <p:grpSpPr>
          <a:xfrm>
            <a:off x="6700688" y="720936"/>
            <a:ext cx="5186512" cy="584775"/>
            <a:chOff x="6626470" y="720936"/>
            <a:chExt cx="5186512" cy="5847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07582D1-C7E7-41E1-BF7A-D9460BAE7556}"/>
                </a:ext>
              </a:extLst>
            </p:cNvPr>
            <p:cNvSpPr txBox="1"/>
            <p:nvPr/>
          </p:nvSpPr>
          <p:spPr>
            <a:xfrm>
              <a:off x="7454630" y="751713"/>
              <a:ext cx="4358352" cy="523220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89D53A5A-B18B-4EDC-BA10-843AF3775AB4}"/>
                </a:ext>
              </a:extLst>
            </p:cNvPr>
            <p:cNvSpPr txBox="1"/>
            <p:nvPr/>
          </p:nvSpPr>
          <p:spPr>
            <a:xfrm>
              <a:off x="6626470" y="720936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9D53A5A-B18B-4EDC-BA10-843AF3775AB4}"/>
              </a:ext>
            </a:extLst>
          </p:cNvPr>
          <p:cNvSpPr txBox="1"/>
          <p:nvPr/>
        </p:nvSpPr>
        <p:spPr>
          <a:xfrm>
            <a:off x="2433486" y="345723"/>
            <a:ext cx="3873527" cy="1077218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 err="1" smtClean="0">
                <a:solidFill>
                  <a:schemeClr val="accent1"/>
                </a:solidFill>
                <a:cs typeface="Arial" pitchFamily="34" charset="0"/>
              </a:rPr>
              <a:t>Danh</a:t>
            </a:r>
            <a:r>
              <a:rPr lang="en-US" altLang="ko-KR" sz="3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3200" b="1" dirty="0" err="1" smtClean="0">
                <a:solidFill>
                  <a:schemeClr val="accent1"/>
                </a:solidFill>
                <a:cs typeface="Arial" pitchFamily="34" charset="0"/>
              </a:rPr>
              <a:t>sách</a:t>
            </a:r>
            <a:r>
              <a:rPr lang="en-US" altLang="ko-KR" sz="3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3200" b="1" dirty="0" err="1" smtClean="0">
                <a:solidFill>
                  <a:schemeClr val="accent1"/>
                </a:solidFill>
                <a:cs typeface="Arial" pitchFamily="34" charset="0"/>
              </a:rPr>
              <a:t>thành</a:t>
            </a:r>
            <a:r>
              <a:rPr lang="en-US" altLang="ko-KR" sz="3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3200" b="1" dirty="0" err="1" smtClean="0">
                <a:solidFill>
                  <a:schemeClr val="accent1"/>
                </a:solidFill>
                <a:cs typeface="Arial" pitchFamily="34" charset="0"/>
              </a:rPr>
              <a:t>viên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1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Website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Liba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F6915FD2-D0E6-4DEB-B1C9-9340552A3344}"/>
              </a:ext>
            </a:extLst>
          </p:cNvPr>
          <p:cNvGrpSpPr/>
          <p:nvPr/>
        </p:nvGrpSpPr>
        <p:grpSpPr>
          <a:xfrm>
            <a:off x="760492" y="987334"/>
            <a:ext cx="2564080" cy="5870666"/>
            <a:chOff x="896897" y="372794"/>
            <a:chExt cx="2425766" cy="614569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D1D8A4D9-073F-4BB6-A662-1EFDCB85E80C}"/>
                </a:ext>
              </a:extLst>
            </p:cNvPr>
            <p:cNvSpPr/>
            <p:nvPr/>
          </p:nvSpPr>
          <p:spPr>
            <a:xfrm>
              <a:off x="1884251" y="5904482"/>
              <a:ext cx="908701" cy="422652"/>
            </a:xfrm>
            <a:custGeom>
              <a:avLst/>
              <a:gdLst>
                <a:gd name="connsiteX0" fmla="*/ 46881 w 1005941"/>
                <a:gd name="connsiteY0" fmla="*/ 266526 h 467879"/>
                <a:gd name="connsiteX1" fmla="*/ 46881 w 1005941"/>
                <a:gd name="connsiteY1" fmla="*/ 175289 h 467879"/>
                <a:gd name="connsiteX2" fmla="*/ 67935 w 1005941"/>
                <a:gd name="connsiteY2" fmla="*/ 107447 h 467879"/>
                <a:gd name="connsiteX3" fmla="*/ 355681 w 1005941"/>
                <a:gd name="connsiteY3" fmla="*/ 105107 h 467879"/>
                <a:gd name="connsiteX4" fmla="*/ 472651 w 1005941"/>
                <a:gd name="connsiteY4" fmla="*/ 44283 h 467879"/>
                <a:gd name="connsiteX5" fmla="*/ 507742 w 1005941"/>
                <a:gd name="connsiteY5" fmla="*/ 72356 h 467879"/>
                <a:gd name="connsiteX6" fmla="*/ 739343 w 1005941"/>
                <a:gd name="connsiteY6" fmla="*/ 247811 h 467879"/>
                <a:gd name="connsiteX7" fmla="*/ 790810 w 1005941"/>
                <a:gd name="connsiteY7" fmla="*/ 259508 h 467879"/>
                <a:gd name="connsiteX8" fmla="*/ 917137 w 1005941"/>
                <a:gd name="connsiteY8" fmla="*/ 273545 h 467879"/>
                <a:gd name="connsiteX9" fmla="*/ 973283 w 1005941"/>
                <a:gd name="connsiteY9" fmla="*/ 329690 h 467879"/>
                <a:gd name="connsiteX10" fmla="*/ 926495 w 1005941"/>
                <a:gd name="connsiteY10" fmla="*/ 392854 h 467879"/>
                <a:gd name="connsiteX11" fmla="*/ 470312 w 1005941"/>
                <a:gd name="connsiteY11" fmla="*/ 392854 h 467879"/>
                <a:gd name="connsiteX12" fmla="*/ 320590 w 1005941"/>
                <a:gd name="connsiteY12" fmla="*/ 376478 h 467879"/>
                <a:gd name="connsiteX13" fmla="*/ 96008 w 1005941"/>
                <a:gd name="connsiteY13" fmla="*/ 362441 h 467879"/>
                <a:gd name="connsiteX14" fmla="*/ 46881 w 1005941"/>
                <a:gd name="connsiteY14" fmla="*/ 296938 h 467879"/>
                <a:gd name="connsiteX15" fmla="*/ 46881 w 1005941"/>
                <a:gd name="connsiteY15" fmla="*/ 266526 h 46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5941" h="467879">
                  <a:moveTo>
                    <a:pt x="46881" y="266526"/>
                  </a:moveTo>
                  <a:cubicBezTo>
                    <a:pt x="44541" y="236114"/>
                    <a:pt x="44541" y="208041"/>
                    <a:pt x="46881" y="175289"/>
                  </a:cubicBezTo>
                  <a:cubicBezTo>
                    <a:pt x="53899" y="151895"/>
                    <a:pt x="60917" y="130841"/>
                    <a:pt x="67935" y="107447"/>
                  </a:cubicBezTo>
                  <a:cubicBezTo>
                    <a:pt x="163851" y="107447"/>
                    <a:pt x="259766" y="112126"/>
                    <a:pt x="355681" y="105107"/>
                  </a:cubicBezTo>
                  <a:cubicBezTo>
                    <a:pt x="402469" y="100429"/>
                    <a:pt x="442239" y="79374"/>
                    <a:pt x="472651" y="44283"/>
                  </a:cubicBezTo>
                  <a:cubicBezTo>
                    <a:pt x="498385" y="37265"/>
                    <a:pt x="498385" y="60659"/>
                    <a:pt x="507742" y="72356"/>
                  </a:cubicBezTo>
                  <a:cubicBezTo>
                    <a:pt x="568567" y="154235"/>
                    <a:pt x="624712" y="215060"/>
                    <a:pt x="739343" y="247811"/>
                  </a:cubicBezTo>
                  <a:cubicBezTo>
                    <a:pt x="751040" y="252490"/>
                    <a:pt x="776773" y="259508"/>
                    <a:pt x="790810" y="259508"/>
                  </a:cubicBezTo>
                  <a:cubicBezTo>
                    <a:pt x="835258" y="266526"/>
                    <a:pt x="868010" y="271205"/>
                    <a:pt x="917137" y="273545"/>
                  </a:cubicBezTo>
                  <a:cubicBezTo>
                    <a:pt x="959246" y="280562"/>
                    <a:pt x="970943" y="296938"/>
                    <a:pt x="973283" y="329690"/>
                  </a:cubicBezTo>
                  <a:cubicBezTo>
                    <a:pt x="977962" y="364781"/>
                    <a:pt x="956907" y="383496"/>
                    <a:pt x="926495" y="392854"/>
                  </a:cubicBezTo>
                  <a:cubicBezTo>
                    <a:pt x="776773" y="448999"/>
                    <a:pt x="617694" y="460696"/>
                    <a:pt x="470312" y="392854"/>
                  </a:cubicBezTo>
                  <a:cubicBezTo>
                    <a:pt x="421185" y="369460"/>
                    <a:pt x="376736" y="367120"/>
                    <a:pt x="320590" y="376478"/>
                  </a:cubicBezTo>
                  <a:cubicBezTo>
                    <a:pt x="219996" y="395193"/>
                    <a:pt x="173208" y="378817"/>
                    <a:pt x="96008" y="362441"/>
                  </a:cubicBezTo>
                  <a:cubicBezTo>
                    <a:pt x="58578" y="355423"/>
                    <a:pt x="32844" y="336708"/>
                    <a:pt x="46881" y="296938"/>
                  </a:cubicBezTo>
                  <a:cubicBezTo>
                    <a:pt x="51559" y="287581"/>
                    <a:pt x="46881" y="287581"/>
                    <a:pt x="46881" y="2665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07DF9A70-42B4-4956-A6DE-65EC83042B41}"/>
                </a:ext>
              </a:extLst>
            </p:cNvPr>
            <p:cNvSpPr/>
            <p:nvPr/>
          </p:nvSpPr>
          <p:spPr>
            <a:xfrm>
              <a:off x="1403251" y="5981252"/>
              <a:ext cx="401519" cy="528315"/>
            </a:xfrm>
            <a:custGeom>
              <a:avLst/>
              <a:gdLst>
                <a:gd name="connsiteX0" fmla="*/ 102117 w 444485"/>
                <a:gd name="connsiteY0" fmla="*/ 247044 h 584849"/>
                <a:gd name="connsiteX1" fmla="*/ 111474 w 444485"/>
                <a:gd name="connsiteY1" fmla="*/ 76268 h 584849"/>
                <a:gd name="connsiteX2" fmla="*/ 319681 w 444485"/>
                <a:gd name="connsiteY2" fmla="*/ 43516 h 584849"/>
                <a:gd name="connsiteX3" fmla="*/ 382844 w 444485"/>
                <a:gd name="connsiteY3" fmla="*/ 55213 h 584849"/>
                <a:gd name="connsiteX4" fmla="*/ 392202 w 444485"/>
                <a:gd name="connsiteY4" fmla="*/ 300850 h 584849"/>
                <a:gd name="connsiteX5" fmla="*/ 417935 w 444485"/>
                <a:gd name="connsiteY5" fmla="*/ 424839 h 584849"/>
                <a:gd name="connsiteX6" fmla="*/ 340735 w 444485"/>
                <a:gd name="connsiteY6" fmla="*/ 537130 h 584849"/>
                <a:gd name="connsiteX7" fmla="*/ 102117 w 444485"/>
                <a:gd name="connsiteY7" fmla="*/ 532450 h 584849"/>
                <a:gd name="connsiteX8" fmla="*/ 55329 w 444485"/>
                <a:gd name="connsiteY8" fmla="*/ 389748 h 584849"/>
                <a:gd name="connsiteX9" fmla="*/ 102117 w 444485"/>
                <a:gd name="connsiteY9" fmla="*/ 247044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85" h="584849">
                  <a:moveTo>
                    <a:pt x="102117" y="247044"/>
                  </a:moveTo>
                  <a:cubicBezTo>
                    <a:pt x="113814" y="190899"/>
                    <a:pt x="120832" y="151129"/>
                    <a:pt x="111474" y="76268"/>
                  </a:cubicBezTo>
                  <a:cubicBezTo>
                    <a:pt x="181656" y="66910"/>
                    <a:pt x="247159" y="38838"/>
                    <a:pt x="319681" y="43516"/>
                  </a:cubicBezTo>
                  <a:cubicBezTo>
                    <a:pt x="340735" y="45856"/>
                    <a:pt x="364129" y="45856"/>
                    <a:pt x="382844" y="55213"/>
                  </a:cubicBezTo>
                  <a:cubicBezTo>
                    <a:pt x="394541" y="141771"/>
                    <a:pt x="373487" y="218971"/>
                    <a:pt x="392202" y="300850"/>
                  </a:cubicBezTo>
                  <a:cubicBezTo>
                    <a:pt x="403899" y="342960"/>
                    <a:pt x="413257" y="382729"/>
                    <a:pt x="417935" y="424839"/>
                  </a:cubicBezTo>
                  <a:cubicBezTo>
                    <a:pt x="427293" y="502039"/>
                    <a:pt x="413257" y="523093"/>
                    <a:pt x="340735" y="537130"/>
                  </a:cubicBezTo>
                  <a:cubicBezTo>
                    <a:pt x="258856" y="551166"/>
                    <a:pt x="183996" y="548827"/>
                    <a:pt x="102117" y="532450"/>
                  </a:cubicBezTo>
                  <a:cubicBezTo>
                    <a:pt x="43632" y="520753"/>
                    <a:pt x="29595" y="459930"/>
                    <a:pt x="55329" y="389748"/>
                  </a:cubicBezTo>
                  <a:cubicBezTo>
                    <a:pt x="71704" y="340620"/>
                    <a:pt x="88080" y="300850"/>
                    <a:pt x="102117" y="2470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A1EA2B28-8846-4C7F-88A9-8ADBC0501178}"/>
                </a:ext>
              </a:extLst>
            </p:cNvPr>
            <p:cNvSpPr/>
            <p:nvPr/>
          </p:nvSpPr>
          <p:spPr>
            <a:xfrm>
              <a:off x="896897" y="1140047"/>
              <a:ext cx="1606075" cy="1415883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BF3EF62E-06EA-4D0D-A441-B65B6FB961EF}"/>
                </a:ext>
              </a:extLst>
            </p:cNvPr>
            <p:cNvSpPr/>
            <p:nvPr/>
          </p:nvSpPr>
          <p:spPr>
            <a:xfrm>
              <a:off x="1235707" y="2205536"/>
              <a:ext cx="1289086" cy="3888394"/>
            </a:xfrm>
            <a:custGeom>
              <a:avLst/>
              <a:gdLst>
                <a:gd name="connsiteX0" fmla="*/ 1305229 w 1427033"/>
                <a:gd name="connsiteY0" fmla="*/ 73181 h 4304494"/>
                <a:gd name="connsiteX1" fmla="*/ 1279495 w 1427033"/>
                <a:gd name="connsiteY1" fmla="*/ 87218 h 4304494"/>
                <a:gd name="connsiteX2" fmla="*/ 673591 w 1427033"/>
                <a:gd name="connsiteY2" fmla="*/ 122309 h 4304494"/>
                <a:gd name="connsiteX3" fmla="*/ 638500 w 1427033"/>
                <a:gd name="connsiteY3" fmla="*/ 143363 h 4304494"/>
                <a:gd name="connsiteX4" fmla="*/ 109796 w 1427033"/>
                <a:gd name="connsiteY4" fmla="*/ 407715 h 4304494"/>
                <a:gd name="connsiteX5" fmla="*/ 91081 w 1427033"/>
                <a:gd name="connsiteY5" fmla="*/ 454503 h 4304494"/>
                <a:gd name="connsiteX6" fmla="*/ 91081 w 1427033"/>
                <a:gd name="connsiteY6" fmla="*/ 524685 h 4304494"/>
                <a:gd name="connsiteX7" fmla="*/ 74705 w 1427033"/>
                <a:gd name="connsiteY7" fmla="*/ 583170 h 4304494"/>
                <a:gd name="connsiteX8" fmla="*/ 55990 w 1427033"/>
                <a:gd name="connsiteY8" fmla="*/ 693122 h 4304494"/>
                <a:gd name="connsiteX9" fmla="*/ 95759 w 1427033"/>
                <a:gd name="connsiteY9" fmla="*/ 739910 h 4304494"/>
                <a:gd name="connsiteX10" fmla="*/ 123832 w 1427033"/>
                <a:gd name="connsiteY10" fmla="*/ 805413 h 4304494"/>
                <a:gd name="connsiteX11" fmla="*/ 116814 w 1427033"/>
                <a:gd name="connsiteY11" fmla="*/ 1086141 h 4304494"/>
                <a:gd name="connsiteX12" fmla="*/ 114475 w 1427033"/>
                <a:gd name="connsiteY12" fmla="*/ 1100177 h 4304494"/>
                <a:gd name="connsiteX13" fmla="*/ 114475 w 1427033"/>
                <a:gd name="connsiteY13" fmla="*/ 1359851 h 4304494"/>
                <a:gd name="connsiteX14" fmla="*/ 109796 w 1427033"/>
                <a:gd name="connsiteY14" fmla="*/ 1504894 h 4304494"/>
                <a:gd name="connsiteX15" fmla="*/ 133190 w 1427033"/>
                <a:gd name="connsiteY15" fmla="*/ 1713100 h 4304494"/>
                <a:gd name="connsiteX16" fmla="*/ 156584 w 1427033"/>
                <a:gd name="connsiteY16" fmla="*/ 1851125 h 4304494"/>
                <a:gd name="connsiteX17" fmla="*/ 186996 w 1427033"/>
                <a:gd name="connsiteY17" fmla="*/ 2021901 h 4304494"/>
                <a:gd name="connsiteX18" fmla="*/ 210390 w 1427033"/>
                <a:gd name="connsiteY18" fmla="*/ 2309647 h 4304494"/>
                <a:gd name="connsiteX19" fmla="*/ 198693 w 1427033"/>
                <a:gd name="connsiteY19" fmla="*/ 2333041 h 4304494"/>
                <a:gd name="connsiteX20" fmla="*/ 208050 w 1427033"/>
                <a:gd name="connsiteY20" fmla="*/ 2494460 h 4304494"/>
                <a:gd name="connsiteX21" fmla="*/ 215069 w 1427033"/>
                <a:gd name="connsiteY21" fmla="*/ 2545926 h 4304494"/>
                <a:gd name="connsiteX22" fmla="*/ 172959 w 1427033"/>
                <a:gd name="connsiteY22" fmla="*/ 2690969 h 4304494"/>
                <a:gd name="connsiteX23" fmla="*/ 172959 w 1427033"/>
                <a:gd name="connsiteY23" fmla="*/ 2705006 h 4304494"/>
                <a:gd name="connsiteX24" fmla="*/ 175299 w 1427033"/>
                <a:gd name="connsiteY24" fmla="*/ 2903855 h 4304494"/>
                <a:gd name="connsiteX25" fmla="*/ 161262 w 1427033"/>
                <a:gd name="connsiteY25" fmla="*/ 3151831 h 4304494"/>
                <a:gd name="connsiteX26" fmla="*/ 158923 w 1427033"/>
                <a:gd name="connsiteY26" fmla="*/ 3161188 h 4304494"/>
                <a:gd name="connsiteX27" fmla="*/ 149565 w 1427033"/>
                <a:gd name="connsiteY27" fmla="*/ 3413844 h 4304494"/>
                <a:gd name="connsiteX28" fmla="*/ 151905 w 1427033"/>
                <a:gd name="connsiteY28" fmla="*/ 3647784 h 4304494"/>
                <a:gd name="connsiteX29" fmla="*/ 194014 w 1427033"/>
                <a:gd name="connsiteY29" fmla="*/ 4008051 h 4304494"/>
                <a:gd name="connsiteX30" fmla="*/ 226766 w 1427033"/>
                <a:gd name="connsiteY30" fmla="*/ 4197542 h 4304494"/>
                <a:gd name="connsiteX31" fmla="*/ 275893 w 1427033"/>
                <a:gd name="connsiteY31" fmla="*/ 4256027 h 4304494"/>
                <a:gd name="connsiteX32" fmla="*/ 299287 w 1427033"/>
                <a:gd name="connsiteY32" fmla="*/ 4265385 h 4304494"/>
                <a:gd name="connsiteX33" fmla="*/ 374148 w 1427033"/>
                <a:gd name="connsiteY33" fmla="*/ 4256027 h 4304494"/>
                <a:gd name="connsiteX34" fmla="*/ 572997 w 1427033"/>
                <a:gd name="connsiteY34" fmla="*/ 4244330 h 4304494"/>
                <a:gd name="connsiteX35" fmla="*/ 624464 w 1427033"/>
                <a:gd name="connsiteY35" fmla="*/ 4234973 h 4304494"/>
                <a:gd name="connsiteX36" fmla="*/ 640839 w 1427033"/>
                <a:gd name="connsiteY36" fmla="*/ 4199882 h 4304494"/>
                <a:gd name="connsiteX37" fmla="*/ 636161 w 1427033"/>
                <a:gd name="connsiteY37" fmla="*/ 3872366 h 4304494"/>
                <a:gd name="connsiteX38" fmla="*/ 610427 w 1427033"/>
                <a:gd name="connsiteY38" fmla="*/ 3549529 h 4304494"/>
                <a:gd name="connsiteX39" fmla="*/ 605748 w 1427033"/>
                <a:gd name="connsiteY39" fmla="*/ 3467650 h 4304494"/>
                <a:gd name="connsiteX40" fmla="*/ 622124 w 1427033"/>
                <a:gd name="connsiteY40" fmla="*/ 2807939 h 4304494"/>
                <a:gd name="connsiteX41" fmla="*/ 666573 w 1427033"/>
                <a:gd name="connsiteY41" fmla="*/ 2457029 h 4304494"/>
                <a:gd name="connsiteX42" fmla="*/ 696985 w 1427033"/>
                <a:gd name="connsiteY42" fmla="*/ 2005525 h 4304494"/>
                <a:gd name="connsiteX43" fmla="*/ 795240 w 1427033"/>
                <a:gd name="connsiteY43" fmla="*/ 1537645 h 4304494"/>
                <a:gd name="connsiteX44" fmla="*/ 771846 w 1427033"/>
                <a:gd name="connsiteY44" fmla="*/ 1766906 h 4304494"/>
                <a:gd name="connsiteX45" fmla="*/ 746112 w 1427033"/>
                <a:gd name="connsiteY45" fmla="*/ 1977452 h 4304494"/>
                <a:gd name="connsiteX46" fmla="*/ 769506 w 1427033"/>
                <a:gd name="connsiteY46" fmla="*/ 2209053 h 4304494"/>
                <a:gd name="connsiteX47" fmla="*/ 785882 w 1427033"/>
                <a:gd name="connsiteY47" fmla="*/ 2335380 h 4304494"/>
                <a:gd name="connsiteX48" fmla="*/ 795240 w 1427033"/>
                <a:gd name="connsiteY48" fmla="*/ 2714363 h 4304494"/>
                <a:gd name="connsiteX49" fmla="*/ 748452 w 1427033"/>
                <a:gd name="connsiteY49" fmla="*/ 3114400 h 4304494"/>
                <a:gd name="connsiteX50" fmla="*/ 755470 w 1427033"/>
                <a:gd name="connsiteY50" fmla="*/ 3647784 h 4304494"/>
                <a:gd name="connsiteX51" fmla="*/ 757809 w 1427033"/>
                <a:gd name="connsiteY51" fmla="*/ 3769432 h 4304494"/>
                <a:gd name="connsiteX52" fmla="*/ 760149 w 1427033"/>
                <a:gd name="connsiteY52" fmla="*/ 4052500 h 4304494"/>
                <a:gd name="connsiteX53" fmla="*/ 767167 w 1427033"/>
                <a:gd name="connsiteY53" fmla="*/ 4185845 h 4304494"/>
                <a:gd name="connsiteX54" fmla="*/ 792900 w 1427033"/>
                <a:gd name="connsiteY54" fmla="*/ 4206900 h 4304494"/>
                <a:gd name="connsiteX55" fmla="*/ 1045555 w 1427033"/>
                <a:gd name="connsiteY55" fmla="*/ 4211579 h 4304494"/>
                <a:gd name="connsiteX56" fmla="*/ 1197616 w 1427033"/>
                <a:gd name="connsiteY56" fmla="*/ 4143736 h 4304494"/>
                <a:gd name="connsiteX57" fmla="*/ 1211653 w 1427033"/>
                <a:gd name="connsiteY57" fmla="*/ 4071215 h 4304494"/>
                <a:gd name="connsiteX58" fmla="*/ 1185919 w 1427033"/>
                <a:gd name="connsiteY58" fmla="*/ 3888742 h 4304494"/>
                <a:gd name="connsiteX59" fmla="*/ 1171883 w 1427033"/>
                <a:gd name="connsiteY59" fmla="*/ 3757735 h 4304494"/>
                <a:gd name="connsiteX60" fmla="*/ 1174222 w 1427033"/>
                <a:gd name="connsiteY60" fmla="*/ 3610353 h 4304494"/>
                <a:gd name="connsiteX61" fmla="*/ 1157847 w 1427033"/>
                <a:gd name="connsiteY61" fmla="*/ 3404486 h 4304494"/>
                <a:gd name="connsiteX62" fmla="*/ 1195277 w 1427033"/>
                <a:gd name="connsiteY62" fmla="*/ 2992752 h 4304494"/>
                <a:gd name="connsiteX63" fmla="*/ 1258441 w 1427033"/>
                <a:gd name="connsiteY63" fmla="*/ 2751794 h 4304494"/>
                <a:gd name="connsiteX64" fmla="*/ 1274817 w 1427033"/>
                <a:gd name="connsiteY64" fmla="*/ 2655878 h 4304494"/>
                <a:gd name="connsiteX65" fmla="*/ 1274817 w 1427033"/>
                <a:gd name="connsiteY65" fmla="*/ 2578678 h 4304494"/>
                <a:gd name="connsiteX66" fmla="*/ 1302889 w 1427033"/>
                <a:gd name="connsiteY66" fmla="*/ 2209053 h 4304494"/>
                <a:gd name="connsiteX67" fmla="*/ 1302889 w 1427033"/>
                <a:gd name="connsiteY67" fmla="*/ 2192677 h 4304494"/>
                <a:gd name="connsiteX68" fmla="*/ 1314586 w 1427033"/>
                <a:gd name="connsiteY68" fmla="*/ 1649936 h 4304494"/>
                <a:gd name="connsiteX69" fmla="*/ 1181241 w 1427033"/>
                <a:gd name="connsiteY69" fmla="*/ 898989 h 4304494"/>
                <a:gd name="connsiteX70" fmla="*/ 1202295 w 1427033"/>
                <a:gd name="connsiteY70" fmla="*/ 714177 h 4304494"/>
                <a:gd name="connsiteX71" fmla="*/ 1190598 w 1427033"/>
                <a:gd name="connsiteY71" fmla="*/ 475558 h 4304494"/>
                <a:gd name="connsiteX72" fmla="*/ 1302889 w 1427033"/>
                <a:gd name="connsiteY72" fmla="*/ 452164 h 4304494"/>
                <a:gd name="connsiteX73" fmla="*/ 1293532 w 1427033"/>
                <a:gd name="connsiteY73" fmla="*/ 435788 h 4304494"/>
                <a:gd name="connsiteX74" fmla="*/ 1272477 w 1427033"/>
                <a:gd name="connsiteY74" fmla="*/ 435788 h 4304494"/>
                <a:gd name="connsiteX75" fmla="*/ 1178901 w 1427033"/>
                <a:gd name="connsiteY75" fmla="*/ 367946 h 4304494"/>
                <a:gd name="connsiteX76" fmla="*/ 1169544 w 1427033"/>
                <a:gd name="connsiteY76" fmla="*/ 314139 h 4304494"/>
                <a:gd name="connsiteX77" fmla="*/ 1176562 w 1427033"/>
                <a:gd name="connsiteY77" fmla="*/ 236939 h 4304494"/>
                <a:gd name="connsiteX78" fmla="*/ 1314586 w 1427033"/>
                <a:gd name="connsiteY78" fmla="*/ 150382 h 4304494"/>
                <a:gd name="connsiteX79" fmla="*/ 1354356 w 1427033"/>
                <a:gd name="connsiteY79" fmla="*/ 77860 h 4304494"/>
                <a:gd name="connsiteX80" fmla="*/ 1382429 w 1427033"/>
                <a:gd name="connsiteY80" fmla="*/ 73181 h 4304494"/>
                <a:gd name="connsiteX81" fmla="*/ 1394126 w 1427033"/>
                <a:gd name="connsiteY81" fmla="*/ 63824 h 4304494"/>
                <a:gd name="connsiteX82" fmla="*/ 1305229 w 1427033"/>
                <a:gd name="connsiteY82" fmla="*/ 73181 h 43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427033" h="4304494">
                  <a:moveTo>
                    <a:pt x="1305229" y="73181"/>
                  </a:moveTo>
                  <a:cubicBezTo>
                    <a:pt x="1300550" y="82539"/>
                    <a:pt x="1291192" y="84878"/>
                    <a:pt x="1279495" y="87218"/>
                  </a:cubicBezTo>
                  <a:cubicBezTo>
                    <a:pt x="1176562" y="96575"/>
                    <a:pt x="680609" y="152721"/>
                    <a:pt x="673591" y="122309"/>
                  </a:cubicBezTo>
                  <a:cubicBezTo>
                    <a:pt x="666573" y="126988"/>
                    <a:pt x="652536" y="136345"/>
                    <a:pt x="638500" y="143363"/>
                  </a:cubicBezTo>
                  <a:cubicBezTo>
                    <a:pt x="470063" y="246297"/>
                    <a:pt x="306305" y="358588"/>
                    <a:pt x="109796" y="407715"/>
                  </a:cubicBezTo>
                  <a:cubicBezTo>
                    <a:pt x="88741" y="417073"/>
                    <a:pt x="98099" y="440467"/>
                    <a:pt x="91081" y="454503"/>
                  </a:cubicBezTo>
                  <a:cubicBezTo>
                    <a:pt x="84062" y="477897"/>
                    <a:pt x="79384" y="503631"/>
                    <a:pt x="91081" y="524685"/>
                  </a:cubicBezTo>
                  <a:cubicBezTo>
                    <a:pt x="112135" y="555097"/>
                    <a:pt x="95759" y="566794"/>
                    <a:pt x="74705" y="583170"/>
                  </a:cubicBezTo>
                  <a:cubicBezTo>
                    <a:pt x="41953" y="608904"/>
                    <a:pt x="32596" y="658031"/>
                    <a:pt x="55990" y="693122"/>
                  </a:cubicBezTo>
                  <a:cubicBezTo>
                    <a:pt x="67687" y="709498"/>
                    <a:pt x="81723" y="728213"/>
                    <a:pt x="95759" y="739910"/>
                  </a:cubicBezTo>
                  <a:cubicBezTo>
                    <a:pt x="119153" y="758625"/>
                    <a:pt x="121493" y="777340"/>
                    <a:pt x="123832" y="805413"/>
                  </a:cubicBezTo>
                  <a:cubicBezTo>
                    <a:pt x="126172" y="898989"/>
                    <a:pt x="84062" y="992565"/>
                    <a:pt x="116814" y="1086141"/>
                  </a:cubicBezTo>
                  <a:cubicBezTo>
                    <a:pt x="119153" y="1090820"/>
                    <a:pt x="116814" y="1095499"/>
                    <a:pt x="114475" y="1100177"/>
                  </a:cubicBezTo>
                  <a:cubicBezTo>
                    <a:pt x="91081" y="1186736"/>
                    <a:pt x="88741" y="1273293"/>
                    <a:pt x="114475" y="1359851"/>
                  </a:cubicBezTo>
                  <a:cubicBezTo>
                    <a:pt x="128511" y="1408978"/>
                    <a:pt x="119153" y="1458106"/>
                    <a:pt x="109796" y="1504894"/>
                  </a:cubicBezTo>
                  <a:cubicBezTo>
                    <a:pt x="93420" y="1577415"/>
                    <a:pt x="100438" y="1645258"/>
                    <a:pt x="133190" y="1713100"/>
                  </a:cubicBezTo>
                  <a:cubicBezTo>
                    <a:pt x="154244" y="1755209"/>
                    <a:pt x="163602" y="1799658"/>
                    <a:pt x="156584" y="1851125"/>
                  </a:cubicBezTo>
                  <a:cubicBezTo>
                    <a:pt x="149565" y="1909610"/>
                    <a:pt x="170620" y="1965755"/>
                    <a:pt x="186996" y="2021901"/>
                  </a:cubicBezTo>
                  <a:cubicBezTo>
                    <a:pt x="215069" y="2113137"/>
                    <a:pt x="203372" y="2213732"/>
                    <a:pt x="210390" y="2309647"/>
                  </a:cubicBezTo>
                  <a:cubicBezTo>
                    <a:pt x="210390" y="2316665"/>
                    <a:pt x="203372" y="2323683"/>
                    <a:pt x="198693" y="2333041"/>
                  </a:cubicBezTo>
                  <a:cubicBezTo>
                    <a:pt x="177638" y="2389187"/>
                    <a:pt x="161262" y="2442993"/>
                    <a:pt x="208050" y="2494460"/>
                  </a:cubicBezTo>
                  <a:cubicBezTo>
                    <a:pt x="219747" y="2506157"/>
                    <a:pt x="224426" y="2524872"/>
                    <a:pt x="215069" y="2545926"/>
                  </a:cubicBezTo>
                  <a:cubicBezTo>
                    <a:pt x="196353" y="2592714"/>
                    <a:pt x="203372" y="2646521"/>
                    <a:pt x="172959" y="2690969"/>
                  </a:cubicBezTo>
                  <a:cubicBezTo>
                    <a:pt x="170620" y="2693309"/>
                    <a:pt x="170620" y="2700327"/>
                    <a:pt x="172959" y="2705006"/>
                  </a:cubicBezTo>
                  <a:cubicBezTo>
                    <a:pt x="184656" y="2770509"/>
                    <a:pt x="177638" y="2838351"/>
                    <a:pt x="175299" y="2903855"/>
                  </a:cubicBezTo>
                  <a:cubicBezTo>
                    <a:pt x="170620" y="2985734"/>
                    <a:pt x="126172" y="3067612"/>
                    <a:pt x="161262" y="3151831"/>
                  </a:cubicBezTo>
                  <a:cubicBezTo>
                    <a:pt x="161262" y="3154170"/>
                    <a:pt x="161262" y="3158849"/>
                    <a:pt x="158923" y="3161188"/>
                  </a:cubicBezTo>
                  <a:cubicBezTo>
                    <a:pt x="144887" y="3245407"/>
                    <a:pt x="142547" y="3329625"/>
                    <a:pt x="149565" y="3413844"/>
                  </a:cubicBezTo>
                  <a:cubicBezTo>
                    <a:pt x="154244" y="3491044"/>
                    <a:pt x="151905" y="3570583"/>
                    <a:pt x="151905" y="3647784"/>
                  </a:cubicBezTo>
                  <a:cubicBezTo>
                    <a:pt x="151905" y="3769432"/>
                    <a:pt x="177638" y="3888742"/>
                    <a:pt x="194014" y="4008051"/>
                  </a:cubicBezTo>
                  <a:cubicBezTo>
                    <a:pt x="203372" y="4071215"/>
                    <a:pt x="236123" y="4129700"/>
                    <a:pt x="226766" y="4197542"/>
                  </a:cubicBezTo>
                  <a:cubicBezTo>
                    <a:pt x="219747" y="4237312"/>
                    <a:pt x="238463" y="4253688"/>
                    <a:pt x="275893" y="4256027"/>
                  </a:cubicBezTo>
                  <a:cubicBezTo>
                    <a:pt x="282911" y="4260706"/>
                    <a:pt x="292269" y="4263046"/>
                    <a:pt x="299287" y="4265385"/>
                  </a:cubicBezTo>
                  <a:cubicBezTo>
                    <a:pt x="325020" y="4270064"/>
                    <a:pt x="348414" y="4260706"/>
                    <a:pt x="374148" y="4256027"/>
                  </a:cubicBezTo>
                  <a:cubicBezTo>
                    <a:pt x="439651" y="4239652"/>
                    <a:pt x="505154" y="4232633"/>
                    <a:pt x="572997" y="4244330"/>
                  </a:cubicBezTo>
                  <a:cubicBezTo>
                    <a:pt x="589373" y="4241991"/>
                    <a:pt x="608088" y="4241991"/>
                    <a:pt x="624464" y="4234973"/>
                  </a:cubicBezTo>
                  <a:cubicBezTo>
                    <a:pt x="638500" y="4227955"/>
                    <a:pt x="638500" y="4211579"/>
                    <a:pt x="640839" y="4199882"/>
                  </a:cubicBezTo>
                  <a:cubicBezTo>
                    <a:pt x="657215" y="4089930"/>
                    <a:pt x="659555" y="3977639"/>
                    <a:pt x="636161" y="3872366"/>
                  </a:cubicBezTo>
                  <a:cubicBezTo>
                    <a:pt x="612767" y="3764754"/>
                    <a:pt x="619785" y="3657141"/>
                    <a:pt x="610427" y="3549529"/>
                  </a:cubicBezTo>
                  <a:cubicBezTo>
                    <a:pt x="608088" y="3521456"/>
                    <a:pt x="608088" y="3495723"/>
                    <a:pt x="605748" y="3467650"/>
                  </a:cubicBezTo>
                  <a:cubicBezTo>
                    <a:pt x="587033" y="3247746"/>
                    <a:pt x="575336" y="3025503"/>
                    <a:pt x="622124" y="2807939"/>
                  </a:cubicBezTo>
                  <a:cubicBezTo>
                    <a:pt x="647858" y="2693309"/>
                    <a:pt x="659555" y="2573999"/>
                    <a:pt x="666573" y="2457029"/>
                  </a:cubicBezTo>
                  <a:cubicBezTo>
                    <a:pt x="673591" y="2307308"/>
                    <a:pt x="687627" y="2155247"/>
                    <a:pt x="696985" y="2005525"/>
                  </a:cubicBezTo>
                  <a:cubicBezTo>
                    <a:pt x="704003" y="1888555"/>
                    <a:pt x="750791" y="1642918"/>
                    <a:pt x="795240" y="1537645"/>
                  </a:cubicBezTo>
                  <a:cubicBezTo>
                    <a:pt x="790561" y="1539985"/>
                    <a:pt x="783543" y="1699064"/>
                    <a:pt x="771846" y="1766906"/>
                  </a:cubicBezTo>
                  <a:cubicBezTo>
                    <a:pt x="760149" y="1846446"/>
                    <a:pt x="750791" y="1900252"/>
                    <a:pt x="746112" y="1977452"/>
                  </a:cubicBezTo>
                  <a:cubicBezTo>
                    <a:pt x="769506" y="2047634"/>
                    <a:pt x="767167" y="2134192"/>
                    <a:pt x="769506" y="2209053"/>
                  </a:cubicBezTo>
                  <a:cubicBezTo>
                    <a:pt x="769506" y="2251162"/>
                    <a:pt x="776524" y="2293271"/>
                    <a:pt x="785882" y="2335380"/>
                  </a:cubicBezTo>
                  <a:cubicBezTo>
                    <a:pt x="811615" y="2459369"/>
                    <a:pt x="809276" y="2590375"/>
                    <a:pt x="795240" y="2714363"/>
                  </a:cubicBezTo>
                  <a:cubicBezTo>
                    <a:pt x="781203" y="2847709"/>
                    <a:pt x="755470" y="2981055"/>
                    <a:pt x="748452" y="3114400"/>
                  </a:cubicBezTo>
                  <a:cubicBezTo>
                    <a:pt x="739094" y="3292195"/>
                    <a:pt x="732076" y="3469989"/>
                    <a:pt x="755470" y="3647784"/>
                  </a:cubicBezTo>
                  <a:cubicBezTo>
                    <a:pt x="760149" y="3687553"/>
                    <a:pt x="769506" y="3732002"/>
                    <a:pt x="757809" y="3769432"/>
                  </a:cubicBezTo>
                  <a:cubicBezTo>
                    <a:pt x="729736" y="3865348"/>
                    <a:pt x="748452" y="3958924"/>
                    <a:pt x="760149" y="4052500"/>
                  </a:cubicBezTo>
                  <a:cubicBezTo>
                    <a:pt x="764827" y="4096948"/>
                    <a:pt x="748452" y="4141397"/>
                    <a:pt x="767167" y="4185845"/>
                  </a:cubicBezTo>
                  <a:cubicBezTo>
                    <a:pt x="774185" y="4195203"/>
                    <a:pt x="781203" y="4204561"/>
                    <a:pt x="792900" y="4206900"/>
                  </a:cubicBezTo>
                  <a:cubicBezTo>
                    <a:pt x="877119" y="4213918"/>
                    <a:pt x="961337" y="4211579"/>
                    <a:pt x="1045555" y="4211579"/>
                  </a:cubicBezTo>
                  <a:cubicBezTo>
                    <a:pt x="1104040" y="4211579"/>
                    <a:pt x="1160186" y="4192864"/>
                    <a:pt x="1197616" y="4143736"/>
                  </a:cubicBezTo>
                  <a:cubicBezTo>
                    <a:pt x="1213992" y="4122682"/>
                    <a:pt x="1202295" y="4094609"/>
                    <a:pt x="1211653" y="4071215"/>
                  </a:cubicBezTo>
                  <a:cubicBezTo>
                    <a:pt x="1204635" y="4010390"/>
                    <a:pt x="1199956" y="3947227"/>
                    <a:pt x="1185919" y="3888742"/>
                  </a:cubicBezTo>
                  <a:cubicBezTo>
                    <a:pt x="1176562" y="3844293"/>
                    <a:pt x="1169544" y="3804523"/>
                    <a:pt x="1171883" y="3757735"/>
                  </a:cubicBezTo>
                  <a:cubicBezTo>
                    <a:pt x="1174222" y="3708608"/>
                    <a:pt x="1192938" y="3657141"/>
                    <a:pt x="1174222" y="3610353"/>
                  </a:cubicBezTo>
                  <a:cubicBezTo>
                    <a:pt x="1146150" y="3542511"/>
                    <a:pt x="1146150" y="3472329"/>
                    <a:pt x="1157847" y="3404486"/>
                  </a:cubicBezTo>
                  <a:cubicBezTo>
                    <a:pt x="1183580" y="3268801"/>
                    <a:pt x="1171883" y="3128437"/>
                    <a:pt x="1195277" y="2992752"/>
                  </a:cubicBezTo>
                  <a:cubicBezTo>
                    <a:pt x="1209313" y="2908533"/>
                    <a:pt x="1206974" y="2824315"/>
                    <a:pt x="1258441" y="2751794"/>
                  </a:cubicBezTo>
                  <a:cubicBezTo>
                    <a:pt x="1277156" y="2726060"/>
                    <a:pt x="1277156" y="2688630"/>
                    <a:pt x="1274817" y="2655878"/>
                  </a:cubicBezTo>
                  <a:cubicBezTo>
                    <a:pt x="1272477" y="2630145"/>
                    <a:pt x="1272477" y="2604411"/>
                    <a:pt x="1274817" y="2578678"/>
                  </a:cubicBezTo>
                  <a:cubicBezTo>
                    <a:pt x="1286514" y="2454690"/>
                    <a:pt x="1312247" y="2333041"/>
                    <a:pt x="1302889" y="2209053"/>
                  </a:cubicBezTo>
                  <a:cubicBezTo>
                    <a:pt x="1302889" y="2204374"/>
                    <a:pt x="1302889" y="2199695"/>
                    <a:pt x="1302889" y="2192677"/>
                  </a:cubicBezTo>
                  <a:cubicBezTo>
                    <a:pt x="1298211" y="2012543"/>
                    <a:pt x="1319265" y="1832410"/>
                    <a:pt x="1314586" y="1649936"/>
                  </a:cubicBezTo>
                  <a:cubicBezTo>
                    <a:pt x="1307568" y="1392602"/>
                    <a:pt x="1258441" y="1142287"/>
                    <a:pt x="1181241" y="898989"/>
                  </a:cubicBezTo>
                  <a:cubicBezTo>
                    <a:pt x="1167204" y="891971"/>
                    <a:pt x="1190598" y="770322"/>
                    <a:pt x="1202295" y="714177"/>
                  </a:cubicBezTo>
                  <a:cubicBezTo>
                    <a:pt x="1216332" y="639316"/>
                    <a:pt x="1216332" y="555097"/>
                    <a:pt x="1190598" y="475558"/>
                  </a:cubicBezTo>
                  <a:cubicBezTo>
                    <a:pt x="1230368" y="470879"/>
                    <a:pt x="1272477" y="487255"/>
                    <a:pt x="1302889" y="452164"/>
                  </a:cubicBezTo>
                  <a:cubicBezTo>
                    <a:pt x="1305229" y="442806"/>
                    <a:pt x="1300550" y="438128"/>
                    <a:pt x="1293532" y="435788"/>
                  </a:cubicBezTo>
                  <a:cubicBezTo>
                    <a:pt x="1286514" y="433449"/>
                    <a:pt x="1279495" y="433449"/>
                    <a:pt x="1272477" y="435788"/>
                  </a:cubicBezTo>
                  <a:cubicBezTo>
                    <a:pt x="1204635" y="442806"/>
                    <a:pt x="1195277" y="435788"/>
                    <a:pt x="1178901" y="367946"/>
                  </a:cubicBezTo>
                  <a:cubicBezTo>
                    <a:pt x="1174222" y="349230"/>
                    <a:pt x="1171883" y="332855"/>
                    <a:pt x="1169544" y="314139"/>
                  </a:cubicBezTo>
                  <a:cubicBezTo>
                    <a:pt x="1167204" y="288406"/>
                    <a:pt x="1157847" y="260333"/>
                    <a:pt x="1176562" y="236939"/>
                  </a:cubicBezTo>
                  <a:cubicBezTo>
                    <a:pt x="1213992" y="192491"/>
                    <a:pt x="1256101" y="159739"/>
                    <a:pt x="1314586" y="150382"/>
                  </a:cubicBezTo>
                  <a:cubicBezTo>
                    <a:pt x="1380090" y="141024"/>
                    <a:pt x="1384768" y="136345"/>
                    <a:pt x="1354356" y="77860"/>
                  </a:cubicBezTo>
                  <a:cubicBezTo>
                    <a:pt x="1363714" y="70842"/>
                    <a:pt x="1373071" y="75521"/>
                    <a:pt x="1382429" y="73181"/>
                  </a:cubicBezTo>
                  <a:cubicBezTo>
                    <a:pt x="1387108" y="70842"/>
                    <a:pt x="1391787" y="68503"/>
                    <a:pt x="1394126" y="63824"/>
                  </a:cubicBezTo>
                  <a:cubicBezTo>
                    <a:pt x="1363714" y="42769"/>
                    <a:pt x="1330962" y="26393"/>
                    <a:pt x="1305229" y="7318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2E20A684-E434-40C4-84DE-66387E9E9CDA}"/>
                </a:ext>
              </a:extLst>
            </p:cNvPr>
            <p:cNvSpPr/>
            <p:nvPr/>
          </p:nvSpPr>
          <p:spPr>
            <a:xfrm>
              <a:off x="1870706" y="5880287"/>
              <a:ext cx="929833" cy="486049"/>
            </a:xfrm>
            <a:custGeom>
              <a:avLst/>
              <a:gdLst>
                <a:gd name="connsiteX0" fmla="*/ 1002314 w 1029335"/>
                <a:gd name="connsiteY0" fmla="*/ 349456 h 538061"/>
                <a:gd name="connsiteX1" fmla="*/ 936811 w 1029335"/>
                <a:gd name="connsiteY1" fmla="*/ 283952 h 538061"/>
                <a:gd name="connsiteX2" fmla="*/ 819841 w 1029335"/>
                <a:gd name="connsiteY2" fmla="*/ 274595 h 538061"/>
                <a:gd name="connsiteX3" fmla="*/ 819841 w 1029335"/>
                <a:gd name="connsiteY3" fmla="*/ 274595 h 538061"/>
                <a:gd name="connsiteX4" fmla="*/ 819841 w 1029335"/>
                <a:gd name="connsiteY4" fmla="*/ 274595 h 538061"/>
                <a:gd name="connsiteX5" fmla="*/ 819841 w 1029335"/>
                <a:gd name="connsiteY5" fmla="*/ 274595 h 538061"/>
                <a:gd name="connsiteX6" fmla="*/ 775393 w 1029335"/>
                <a:gd name="connsiteY6" fmla="*/ 265237 h 538061"/>
                <a:gd name="connsiteX7" fmla="*/ 525077 w 1029335"/>
                <a:gd name="connsiteY7" fmla="*/ 68728 h 538061"/>
                <a:gd name="connsiteX8" fmla="*/ 501683 w 1029335"/>
                <a:gd name="connsiteY8" fmla="*/ 42994 h 538061"/>
                <a:gd name="connsiteX9" fmla="*/ 482968 w 1029335"/>
                <a:gd name="connsiteY9" fmla="*/ 71067 h 538061"/>
                <a:gd name="connsiteX10" fmla="*/ 508701 w 1029335"/>
                <a:gd name="connsiteY10" fmla="*/ 85103 h 538061"/>
                <a:gd name="connsiteX11" fmla="*/ 791768 w 1029335"/>
                <a:gd name="connsiteY11" fmla="*/ 288631 h 538061"/>
                <a:gd name="connsiteX12" fmla="*/ 925114 w 1029335"/>
                <a:gd name="connsiteY12" fmla="*/ 305007 h 538061"/>
                <a:gd name="connsiteX13" fmla="*/ 981260 w 1029335"/>
                <a:gd name="connsiteY13" fmla="*/ 365831 h 538061"/>
                <a:gd name="connsiteX14" fmla="*/ 929793 w 1029335"/>
                <a:gd name="connsiteY14" fmla="*/ 428995 h 538061"/>
                <a:gd name="connsiteX15" fmla="*/ 475950 w 1029335"/>
                <a:gd name="connsiteY15" fmla="*/ 424316 h 538061"/>
                <a:gd name="connsiteX16" fmla="*/ 302834 w 1029335"/>
                <a:gd name="connsiteY16" fmla="*/ 414959 h 538061"/>
                <a:gd name="connsiteX17" fmla="*/ 108664 w 1029335"/>
                <a:gd name="connsiteY17" fmla="*/ 393904 h 538061"/>
                <a:gd name="connsiteX18" fmla="*/ 59536 w 1029335"/>
                <a:gd name="connsiteY18" fmla="*/ 328401 h 538061"/>
                <a:gd name="connsiteX19" fmla="*/ 57197 w 1029335"/>
                <a:gd name="connsiteY19" fmla="*/ 213770 h 538061"/>
                <a:gd name="connsiteX20" fmla="*/ 80591 w 1029335"/>
                <a:gd name="connsiteY20" fmla="*/ 141249 h 538061"/>
                <a:gd name="connsiteX21" fmla="*/ 68894 w 1029335"/>
                <a:gd name="connsiteY21" fmla="*/ 134231 h 538061"/>
                <a:gd name="connsiteX22" fmla="*/ 50179 w 1029335"/>
                <a:gd name="connsiteY22" fmla="*/ 199734 h 538061"/>
                <a:gd name="connsiteX23" fmla="*/ 50179 w 1029335"/>
                <a:gd name="connsiteY23" fmla="*/ 309686 h 538061"/>
                <a:gd name="connsiteX24" fmla="*/ 80591 w 1029335"/>
                <a:gd name="connsiteY24" fmla="*/ 403262 h 538061"/>
                <a:gd name="connsiteX25" fmla="*/ 314531 w 1029335"/>
                <a:gd name="connsiteY25" fmla="*/ 431335 h 538061"/>
                <a:gd name="connsiteX26" fmla="*/ 487647 w 1029335"/>
                <a:gd name="connsiteY26" fmla="*/ 447710 h 538061"/>
                <a:gd name="connsiteX27" fmla="*/ 950847 w 1029335"/>
                <a:gd name="connsiteY27" fmla="*/ 445371 h 538061"/>
                <a:gd name="connsiteX28" fmla="*/ 1002314 w 1029335"/>
                <a:gd name="connsiteY28" fmla="*/ 349456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9335" h="538061">
                  <a:moveTo>
                    <a:pt x="1002314" y="349456"/>
                  </a:moveTo>
                  <a:cubicBezTo>
                    <a:pt x="997635" y="309686"/>
                    <a:pt x="971902" y="288631"/>
                    <a:pt x="936811" y="283952"/>
                  </a:cubicBezTo>
                  <a:cubicBezTo>
                    <a:pt x="899381" y="279274"/>
                    <a:pt x="859611" y="276934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03465" y="272255"/>
                    <a:pt x="787090" y="269916"/>
                    <a:pt x="775393" y="265237"/>
                  </a:cubicBezTo>
                  <a:cubicBezTo>
                    <a:pt x="651404" y="227807"/>
                    <a:pt x="592920" y="174001"/>
                    <a:pt x="525077" y="68728"/>
                  </a:cubicBezTo>
                  <a:cubicBezTo>
                    <a:pt x="513380" y="50012"/>
                    <a:pt x="501683" y="64049"/>
                    <a:pt x="501683" y="42994"/>
                  </a:cubicBezTo>
                  <a:cubicBezTo>
                    <a:pt x="497004" y="52352"/>
                    <a:pt x="492325" y="59370"/>
                    <a:pt x="482968" y="71067"/>
                  </a:cubicBezTo>
                  <a:cubicBezTo>
                    <a:pt x="485307" y="71067"/>
                    <a:pt x="499344" y="66388"/>
                    <a:pt x="508701" y="85103"/>
                  </a:cubicBezTo>
                  <a:cubicBezTo>
                    <a:pt x="574204" y="178679"/>
                    <a:pt x="630350" y="248861"/>
                    <a:pt x="791768" y="288631"/>
                  </a:cubicBezTo>
                  <a:cubicBezTo>
                    <a:pt x="843235" y="297989"/>
                    <a:pt x="883005" y="297989"/>
                    <a:pt x="925114" y="305007"/>
                  </a:cubicBezTo>
                  <a:cubicBezTo>
                    <a:pt x="967223" y="314365"/>
                    <a:pt x="978920" y="335419"/>
                    <a:pt x="981260" y="365831"/>
                  </a:cubicBezTo>
                  <a:cubicBezTo>
                    <a:pt x="983599" y="400922"/>
                    <a:pt x="953187" y="419638"/>
                    <a:pt x="929793" y="428995"/>
                  </a:cubicBezTo>
                  <a:cubicBezTo>
                    <a:pt x="726265" y="494498"/>
                    <a:pt x="611635" y="482801"/>
                    <a:pt x="475950" y="424316"/>
                  </a:cubicBezTo>
                  <a:cubicBezTo>
                    <a:pt x="412786" y="396244"/>
                    <a:pt x="370677" y="405601"/>
                    <a:pt x="302834" y="414959"/>
                  </a:cubicBezTo>
                  <a:cubicBezTo>
                    <a:pt x="237331" y="424316"/>
                    <a:pt x="169488" y="410280"/>
                    <a:pt x="108664" y="393904"/>
                  </a:cubicBezTo>
                  <a:cubicBezTo>
                    <a:pt x="87609" y="386886"/>
                    <a:pt x="38482" y="382207"/>
                    <a:pt x="59536" y="328401"/>
                  </a:cubicBezTo>
                  <a:cubicBezTo>
                    <a:pt x="57197" y="272255"/>
                    <a:pt x="59536" y="213770"/>
                    <a:pt x="57197" y="213770"/>
                  </a:cubicBezTo>
                  <a:cubicBezTo>
                    <a:pt x="59536" y="197395"/>
                    <a:pt x="66555" y="188037"/>
                    <a:pt x="80591" y="141249"/>
                  </a:cubicBezTo>
                  <a:cubicBezTo>
                    <a:pt x="73573" y="136570"/>
                    <a:pt x="75912" y="138910"/>
                    <a:pt x="68894" y="134231"/>
                  </a:cubicBezTo>
                  <a:cubicBezTo>
                    <a:pt x="66555" y="157625"/>
                    <a:pt x="52518" y="176340"/>
                    <a:pt x="50179" y="199734"/>
                  </a:cubicBezTo>
                  <a:cubicBezTo>
                    <a:pt x="45500" y="237164"/>
                    <a:pt x="45500" y="272255"/>
                    <a:pt x="50179" y="309686"/>
                  </a:cubicBezTo>
                  <a:cubicBezTo>
                    <a:pt x="43161" y="344777"/>
                    <a:pt x="29124" y="384547"/>
                    <a:pt x="80591" y="403262"/>
                  </a:cubicBezTo>
                  <a:cubicBezTo>
                    <a:pt x="157791" y="428995"/>
                    <a:pt x="234991" y="445371"/>
                    <a:pt x="314531" y="431335"/>
                  </a:cubicBezTo>
                  <a:cubicBezTo>
                    <a:pt x="375355" y="419638"/>
                    <a:pt x="431501" y="421977"/>
                    <a:pt x="487647" y="447710"/>
                  </a:cubicBezTo>
                  <a:cubicBezTo>
                    <a:pt x="642047" y="520232"/>
                    <a:pt x="796447" y="501517"/>
                    <a:pt x="950847" y="445371"/>
                  </a:cubicBezTo>
                  <a:cubicBezTo>
                    <a:pt x="997635" y="421977"/>
                    <a:pt x="1004654" y="389225"/>
                    <a:pt x="1002314" y="349456"/>
                  </a:cubicBezTo>
                  <a:close/>
                </a:path>
              </a:pathLst>
            </a:custGeom>
            <a:solidFill>
              <a:srgbClr val="504D4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32723C70-5094-47B0-BC93-ED8A527333DB}"/>
                </a:ext>
              </a:extLst>
            </p:cNvPr>
            <p:cNvSpPr/>
            <p:nvPr/>
          </p:nvSpPr>
          <p:spPr>
            <a:xfrm>
              <a:off x="1518804" y="372794"/>
              <a:ext cx="697375" cy="59171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B1EF34FD-D5C4-4393-B6D7-67E4DFF7534A}"/>
                </a:ext>
              </a:extLst>
            </p:cNvPr>
            <p:cNvSpPr/>
            <p:nvPr/>
          </p:nvSpPr>
          <p:spPr>
            <a:xfrm>
              <a:off x="1389934" y="5990176"/>
              <a:ext cx="443784" cy="528315"/>
            </a:xfrm>
            <a:custGeom>
              <a:avLst/>
              <a:gdLst>
                <a:gd name="connsiteX0" fmla="*/ 439696 w 491273"/>
                <a:gd name="connsiteY0" fmla="*/ 361153 h 584849"/>
                <a:gd name="connsiteX1" fmla="*/ 418641 w 491273"/>
                <a:gd name="connsiteY1" fmla="*/ 251201 h 584849"/>
                <a:gd name="connsiteX2" fmla="*/ 418641 w 491273"/>
                <a:gd name="connsiteY2" fmla="*/ 117855 h 584849"/>
                <a:gd name="connsiteX3" fmla="*/ 423320 w 491273"/>
                <a:gd name="connsiteY3" fmla="*/ 50013 h 584849"/>
                <a:gd name="connsiteX4" fmla="*/ 397587 w 491273"/>
                <a:gd name="connsiteY4" fmla="*/ 42994 h 584849"/>
                <a:gd name="connsiteX5" fmla="*/ 399926 w 491273"/>
                <a:gd name="connsiteY5" fmla="*/ 117855 h 584849"/>
                <a:gd name="connsiteX6" fmla="*/ 404605 w 491273"/>
                <a:gd name="connsiteY6" fmla="*/ 279274 h 584849"/>
                <a:gd name="connsiteX7" fmla="*/ 432678 w 491273"/>
                <a:gd name="connsiteY7" fmla="*/ 426656 h 584849"/>
                <a:gd name="connsiteX8" fmla="*/ 357817 w 491273"/>
                <a:gd name="connsiteY8" fmla="*/ 522571 h 584849"/>
                <a:gd name="connsiteX9" fmla="*/ 107501 w 491273"/>
                <a:gd name="connsiteY9" fmla="*/ 515553 h 584849"/>
                <a:gd name="connsiteX10" fmla="*/ 72410 w 491273"/>
                <a:gd name="connsiteY10" fmla="*/ 370510 h 584849"/>
                <a:gd name="connsiteX11" fmla="*/ 116859 w 491273"/>
                <a:gd name="connsiteY11" fmla="*/ 232486 h 584849"/>
                <a:gd name="connsiteX12" fmla="*/ 126216 w 491273"/>
                <a:gd name="connsiteY12" fmla="*/ 61710 h 584849"/>
                <a:gd name="connsiteX13" fmla="*/ 105162 w 491273"/>
                <a:gd name="connsiteY13" fmla="*/ 64050 h 584849"/>
                <a:gd name="connsiteX14" fmla="*/ 105162 w 491273"/>
                <a:gd name="connsiteY14" fmla="*/ 225468 h 584849"/>
                <a:gd name="connsiteX15" fmla="*/ 105162 w 491273"/>
                <a:gd name="connsiteY15" fmla="*/ 225468 h 584849"/>
                <a:gd name="connsiteX16" fmla="*/ 105162 w 491273"/>
                <a:gd name="connsiteY16" fmla="*/ 225468 h 584849"/>
                <a:gd name="connsiteX17" fmla="*/ 56034 w 491273"/>
                <a:gd name="connsiteY17" fmla="*/ 372850 h 584849"/>
                <a:gd name="connsiteX18" fmla="*/ 98143 w 491273"/>
                <a:gd name="connsiteY18" fmla="*/ 531929 h 584849"/>
                <a:gd name="connsiteX19" fmla="*/ 98143 w 491273"/>
                <a:gd name="connsiteY19" fmla="*/ 531929 h 584849"/>
                <a:gd name="connsiteX20" fmla="*/ 177683 w 491273"/>
                <a:gd name="connsiteY20" fmla="*/ 543626 h 584849"/>
                <a:gd name="connsiteX21" fmla="*/ 353138 w 491273"/>
                <a:gd name="connsiteY21" fmla="*/ 543626 h 584849"/>
                <a:gd name="connsiteX22" fmla="*/ 453732 w 491273"/>
                <a:gd name="connsiteY22" fmla="*/ 440692 h 584849"/>
                <a:gd name="connsiteX23" fmla="*/ 439696 w 491273"/>
                <a:gd name="connsiteY23" fmla="*/ 361153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1273" h="584849">
                  <a:moveTo>
                    <a:pt x="439696" y="361153"/>
                  </a:moveTo>
                  <a:cubicBezTo>
                    <a:pt x="427999" y="326062"/>
                    <a:pt x="420981" y="288631"/>
                    <a:pt x="418641" y="251201"/>
                  </a:cubicBezTo>
                  <a:cubicBezTo>
                    <a:pt x="413962" y="197395"/>
                    <a:pt x="418641" y="171661"/>
                    <a:pt x="418641" y="117855"/>
                  </a:cubicBezTo>
                  <a:cubicBezTo>
                    <a:pt x="418641" y="92122"/>
                    <a:pt x="416302" y="71067"/>
                    <a:pt x="423320" y="50013"/>
                  </a:cubicBezTo>
                  <a:cubicBezTo>
                    <a:pt x="413962" y="50013"/>
                    <a:pt x="409284" y="45334"/>
                    <a:pt x="397587" y="42994"/>
                  </a:cubicBezTo>
                  <a:cubicBezTo>
                    <a:pt x="397587" y="57031"/>
                    <a:pt x="402265" y="108498"/>
                    <a:pt x="399926" y="117855"/>
                  </a:cubicBezTo>
                  <a:cubicBezTo>
                    <a:pt x="392908" y="183358"/>
                    <a:pt x="399926" y="244183"/>
                    <a:pt x="404605" y="279274"/>
                  </a:cubicBezTo>
                  <a:cubicBezTo>
                    <a:pt x="416302" y="328401"/>
                    <a:pt x="427999" y="372850"/>
                    <a:pt x="432678" y="426656"/>
                  </a:cubicBezTo>
                  <a:cubicBezTo>
                    <a:pt x="437356" y="489820"/>
                    <a:pt x="418641" y="508535"/>
                    <a:pt x="357817" y="522571"/>
                  </a:cubicBezTo>
                  <a:cubicBezTo>
                    <a:pt x="304011" y="534268"/>
                    <a:pt x="180022" y="536608"/>
                    <a:pt x="107501" y="515553"/>
                  </a:cubicBezTo>
                  <a:cubicBezTo>
                    <a:pt x="74749" y="508535"/>
                    <a:pt x="37319" y="452389"/>
                    <a:pt x="72410" y="370510"/>
                  </a:cubicBezTo>
                  <a:cubicBezTo>
                    <a:pt x="86446" y="337759"/>
                    <a:pt x="112180" y="255880"/>
                    <a:pt x="116859" y="232486"/>
                  </a:cubicBezTo>
                  <a:cubicBezTo>
                    <a:pt x="133234" y="178680"/>
                    <a:pt x="133234" y="124873"/>
                    <a:pt x="126216" y="61710"/>
                  </a:cubicBezTo>
                  <a:cubicBezTo>
                    <a:pt x="119198" y="61710"/>
                    <a:pt x="112180" y="64050"/>
                    <a:pt x="105162" y="64050"/>
                  </a:cubicBezTo>
                  <a:cubicBezTo>
                    <a:pt x="119198" y="122535"/>
                    <a:pt x="112180" y="183358"/>
                    <a:pt x="105162" y="225468"/>
                  </a:cubicBezTo>
                  <a:lnTo>
                    <a:pt x="105162" y="225468"/>
                  </a:lnTo>
                  <a:cubicBezTo>
                    <a:pt x="105162" y="225468"/>
                    <a:pt x="105162" y="225468"/>
                    <a:pt x="105162" y="225468"/>
                  </a:cubicBezTo>
                  <a:cubicBezTo>
                    <a:pt x="91125" y="274595"/>
                    <a:pt x="74749" y="326062"/>
                    <a:pt x="56034" y="372850"/>
                  </a:cubicBezTo>
                  <a:cubicBezTo>
                    <a:pt x="27961" y="443032"/>
                    <a:pt x="46677" y="503856"/>
                    <a:pt x="98143" y="531929"/>
                  </a:cubicBezTo>
                  <a:lnTo>
                    <a:pt x="98143" y="531929"/>
                  </a:lnTo>
                  <a:cubicBezTo>
                    <a:pt x="123877" y="541287"/>
                    <a:pt x="149610" y="543626"/>
                    <a:pt x="177683" y="543626"/>
                  </a:cubicBezTo>
                  <a:cubicBezTo>
                    <a:pt x="240847" y="550644"/>
                    <a:pt x="294653" y="548305"/>
                    <a:pt x="353138" y="543626"/>
                  </a:cubicBezTo>
                  <a:cubicBezTo>
                    <a:pt x="435017" y="534268"/>
                    <a:pt x="453732" y="517893"/>
                    <a:pt x="453732" y="440692"/>
                  </a:cubicBezTo>
                  <a:cubicBezTo>
                    <a:pt x="451393" y="417298"/>
                    <a:pt x="446714" y="389226"/>
                    <a:pt x="439696" y="361153"/>
                  </a:cubicBezTo>
                  <a:close/>
                </a:path>
              </a:pathLst>
            </a:custGeom>
            <a:solidFill>
              <a:srgbClr val="5D5A5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FF4A134F-9F05-4D10-8F90-D5BBBDC78A1A}"/>
                </a:ext>
              </a:extLst>
            </p:cNvPr>
            <p:cNvSpPr/>
            <p:nvPr/>
          </p:nvSpPr>
          <p:spPr>
            <a:xfrm>
              <a:off x="988313" y="705022"/>
              <a:ext cx="1914616" cy="1929923"/>
            </a:xfrm>
            <a:custGeom>
              <a:avLst/>
              <a:gdLst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15007 w 1914616"/>
                <a:gd name="connsiteY14" fmla="*/ 1529154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914616" h="1929923">
                  <a:moveTo>
                    <a:pt x="1895064" y="1476543"/>
                  </a:moveTo>
                  <a:lnTo>
                    <a:pt x="1912499" y="1486317"/>
                  </a:lnTo>
                  <a:cubicBezTo>
                    <a:pt x="1920952" y="1503222"/>
                    <a:pt x="1901932" y="1507449"/>
                    <a:pt x="1893480" y="1518016"/>
                  </a:cubicBezTo>
                  <a:cubicBezTo>
                    <a:pt x="1802609" y="1613112"/>
                    <a:pt x="1696946" y="1691303"/>
                    <a:pt x="1597623" y="1777947"/>
                  </a:cubicBezTo>
                  <a:cubicBezTo>
                    <a:pt x="1542678" y="1826552"/>
                    <a:pt x="1479280" y="1864591"/>
                    <a:pt x="1415882" y="1902629"/>
                  </a:cubicBezTo>
                  <a:cubicBezTo>
                    <a:pt x="1335579" y="1921649"/>
                    <a:pt x="1318673" y="1911083"/>
                    <a:pt x="1299653" y="1832892"/>
                  </a:cubicBezTo>
                  <a:cubicBezTo>
                    <a:pt x="1270068" y="1710323"/>
                    <a:pt x="1322899" y="1638472"/>
                    <a:pt x="1453921" y="1627905"/>
                  </a:cubicBezTo>
                  <a:cubicBezTo>
                    <a:pt x="1464487" y="1627905"/>
                    <a:pt x="1475054" y="1627905"/>
                    <a:pt x="1481394" y="1617339"/>
                  </a:cubicBezTo>
                  <a:cubicBezTo>
                    <a:pt x="1485620" y="1608886"/>
                    <a:pt x="1479280" y="1604660"/>
                    <a:pt x="1472941" y="1598319"/>
                  </a:cubicBezTo>
                  <a:cubicBezTo>
                    <a:pt x="1462374" y="1585640"/>
                    <a:pt x="1432788" y="1583527"/>
                    <a:pt x="1441242" y="1564507"/>
                  </a:cubicBezTo>
                  <a:cubicBezTo>
                    <a:pt x="1451808" y="1543375"/>
                    <a:pt x="1477167" y="1556054"/>
                    <a:pt x="1496186" y="1560281"/>
                  </a:cubicBezTo>
                  <a:cubicBezTo>
                    <a:pt x="1515206" y="1568734"/>
                    <a:pt x="1536338" y="1570847"/>
                    <a:pt x="1553244" y="1583527"/>
                  </a:cubicBezTo>
                  <a:cubicBezTo>
                    <a:pt x="1563811" y="1566620"/>
                    <a:pt x="1536338" y="1556054"/>
                    <a:pt x="1553244" y="1541262"/>
                  </a:cubicBezTo>
                  <a:cubicBezTo>
                    <a:pt x="1572264" y="1520129"/>
                    <a:pt x="1589170" y="1526469"/>
                    <a:pt x="1606076" y="1541262"/>
                  </a:cubicBezTo>
                  <a:cubicBezTo>
                    <a:pt x="1642001" y="1589867"/>
                    <a:pt x="1618736" y="1597569"/>
                    <a:pt x="1715007" y="1529154"/>
                  </a:cubicBezTo>
                  <a:cubicBezTo>
                    <a:pt x="1743824" y="1568556"/>
                    <a:pt x="1732092" y="1565690"/>
                    <a:pt x="1800299" y="1520899"/>
                  </a:cubicBezTo>
                  <a:cubicBezTo>
                    <a:pt x="1808751" y="1533578"/>
                    <a:pt x="1855440" y="1494770"/>
                    <a:pt x="1874460" y="1477864"/>
                  </a:cubicBezTo>
                  <a:cubicBezTo>
                    <a:pt x="1880800" y="1479977"/>
                    <a:pt x="1888196" y="1477335"/>
                    <a:pt x="1895064" y="1476543"/>
                  </a:cubicBezTo>
                  <a:close/>
                  <a:moveTo>
                    <a:pt x="1244180" y="1396504"/>
                  </a:moveTo>
                  <a:cubicBezTo>
                    <a:pt x="1304408" y="1400202"/>
                    <a:pt x="1363051" y="1412353"/>
                    <a:pt x="1430676" y="1431372"/>
                  </a:cubicBezTo>
                  <a:cubicBezTo>
                    <a:pt x="1437015" y="1433485"/>
                    <a:pt x="1443355" y="1433485"/>
                    <a:pt x="1443355" y="1441939"/>
                  </a:cubicBezTo>
                  <a:cubicBezTo>
                    <a:pt x="1445468" y="1452505"/>
                    <a:pt x="1437015" y="1454618"/>
                    <a:pt x="1428562" y="1456732"/>
                  </a:cubicBezTo>
                  <a:cubicBezTo>
                    <a:pt x="1407429" y="1465184"/>
                    <a:pt x="1388411" y="1473638"/>
                    <a:pt x="1363051" y="1463072"/>
                  </a:cubicBezTo>
                  <a:cubicBezTo>
                    <a:pt x="1339805" y="1452505"/>
                    <a:pt x="1312333" y="1454618"/>
                    <a:pt x="1286973" y="1450392"/>
                  </a:cubicBezTo>
                  <a:cubicBezTo>
                    <a:pt x="1261615" y="1439826"/>
                    <a:pt x="1227802" y="1437712"/>
                    <a:pt x="1198217" y="1446166"/>
                  </a:cubicBezTo>
                  <a:cubicBezTo>
                    <a:pt x="1227802" y="1450392"/>
                    <a:pt x="1267955" y="1454618"/>
                    <a:pt x="1286973" y="1467298"/>
                  </a:cubicBezTo>
                  <a:cubicBezTo>
                    <a:pt x="1289087" y="1509563"/>
                    <a:pt x="1257388" y="1492658"/>
                    <a:pt x="1240482" y="1496883"/>
                  </a:cubicBezTo>
                  <a:cubicBezTo>
                    <a:pt x="1213009" y="1490544"/>
                    <a:pt x="1170744" y="1482091"/>
                    <a:pt x="1147498" y="1486317"/>
                  </a:cubicBezTo>
                  <a:cubicBezTo>
                    <a:pt x="1134819" y="1490544"/>
                    <a:pt x="1115800" y="1492658"/>
                    <a:pt x="1109460" y="1494770"/>
                  </a:cubicBezTo>
                  <a:cubicBezTo>
                    <a:pt x="1115800" y="1496883"/>
                    <a:pt x="1132705" y="1498997"/>
                    <a:pt x="1147498" y="1496883"/>
                  </a:cubicBezTo>
                  <a:cubicBezTo>
                    <a:pt x="1181310" y="1492658"/>
                    <a:pt x="1202443" y="1494770"/>
                    <a:pt x="1210896" y="1513790"/>
                  </a:cubicBezTo>
                  <a:cubicBezTo>
                    <a:pt x="1166518" y="1530696"/>
                    <a:pt x="1115800" y="1524356"/>
                    <a:pt x="1073535" y="1551829"/>
                  </a:cubicBezTo>
                  <a:cubicBezTo>
                    <a:pt x="1014363" y="1562395"/>
                    <a:pt x="957305" y="1572961"/>
                    <a:pt x="898134" y="1581414"/>
                  </a:cubicBezTo>
                  <a:cubicBezTo>
                    <a:pt x="881228" y="1583528"/>
                    <a:pt x="870662" y="1591980"/>
                    <a:pt x="862209" y="1606773"/>
                  </a:cubicBezTo>
                  <a:cubicBezTo>
                    <a:pt x="857982" y="1613113"/>
                    <a:pt x="832624" y="1625793"/>
                    <a:pt x="813604" y="1638472"/>
                  </a:cubicBezTo>
                  <a:lnTo>
                    <a:pt x="678355" y="1720889"/>
                  </a:lnTo>
                  <a:cubicBezTo>
                    <a:pt x="572693" y="1788513"/>
                    <a:pt x="467030" y="1839232"/>
                    <a:pt x="342348" y="1870931"/>
                  </a:cubicBezTo>
                  <a:cubicBezTo>
                    <a:pt x="333894" y="1873043"/>
                    <a:pt x="228231" y="1887837"/>
                    <a:pt x="156381" y="1917423"/>
                  </a:cubicBezTo>
                  <a:cubicBezTo>
                    <a:pt x="118343" y="1934328"/>
                    <a:pt x="84530" y="1936441"/>
                    <a:pt x="57058" y="1908969"/>
                  </a:cubicBezTo>
                  <a:cubicBezTo>
                    <a:pt x="29586" y="1879384"/>
                    <a:pt x="14793" y="1851911"/>
                    <a:pt x="0" y="1809646"/>
                  </a:cubicBezTo>
                  <a:cubicBezTo>
                    <a:pt x="69738" y="1750475"/>
                    <a:pt x="57058" y="1731456"/>
                    <a:pt x="112003" y="1691303"/>
                  </a:cubicBezTo>
                  <a:cubicBezTo>
                    <a:pt x="293743" y="1579301"/>
                    <a:pt x="369820" y="1600433"/>
                    <a:pt x="416312" y="1598320"/>
                  </a:cubicBezTo>
                  <a:cubicBezTo>
                    <a:pt x="469143" y="1591980"/>
                    <a:pt x="530428" y="1591980"/>
                    <a:pt x="608618" y="1566621"/>
                  </a:cubicBezTo>
                  <a:cubicBezTo>
                    <a:pt x="712168" y="1534922"/>
                    <a:pt x="762885" y="1532809"/>
                    <a:pt x="836849" y="1511676"/>
                  </a:cubicBezTo>
                  <a:cubicBezTo>
                    <a:pt x="934060" y="1486317"/>
                    <a:pt x="982665" y="1439826"/>
                    <a:pt x="1048175" y="1412353"/>
                  </a:cubicBezTo>
                  <a:cubicBezTo>
                    <a:pt x="1122139" y="1397560"/>
                    <a:pt x="1183952" y="1392805"/>
                    <a:pt x="1244180" y="1396504"/>
                  </a:cubicBezTo>
                  <a:close/>
                  <a:moveTo>
                    <a:pt x="946179" y="991"/>
                  </a:moveTo>
                  <a:cubicBezTo>
                    <a:pt x="959024" y="3105"/>
                    <a:pt x="971571" y="8652"/>
                    <a:pt x="982666" y="18162"/>
                  </a:cubicBezTo>
                  <a:cubicBezTo>
                    <a:pt x="1031271" y="51974"/>
                    <a:pt x="1096782" y="60427"/>
                    <a:pt x="1151726" y="70993"/>
                  </a:cubicBezTo>
                  <a:cubicBezTo>
                    <a:pt x="1153840" y="90013"/>
                    <a:pt x="1155953" y="98466"/>
                    <a:pt x="1155953" y="111145"/>
                  </a:cubicBezTo>
                  <a:lnTo>
                    <a:pt x="1155953" y="208355"/>
                  </a:lnTo>
                  <a:cubicBezTo>
                    <a:pt x="1122141" y="261186"/>
                    <a:pt x="1115801" y="307678"/>
                    <a:pt x="1117914" y="373189"/>
                  </a:cubicBezTo>
                  <a:cubicBezTo>
                    <a:pt x="1120027" y="417568"/>
                    <a:pt x="1098895" y="459833"/>
                    <a:pt x="1067196" y="493645"/>
                  </a:cubicBezTo>
                  <a:cubicBezTo>
                    <a:pt x="1048177" y="514777"/>
                    <a:pt x="1033384" y="529570"/>
                    <a:pt x="1016478" y="563382"/>
                  </a:cubicBezTo>
                  <a:cubicBezTo>
                    <a:pt x="1005912" y="586628"/>
                    <a:pt x="999572" y="605647"/>
                    <a:pt x="989006" y="624667"/>
                  </a:cubicBezTo>
                  <a:cubicBezTo>
                    <a:pt x="983723" y="638403"/>
                    <a:pt x="975269" y="644743"/>
                    <a:pt x="965495" y="646328"/>
                  </a:cubicBezTo>
                  <a:lnTo>
                    <a:pt x="959415" y="645000"/>
                  </a:lnTo>
                  <a:lnTo>
                    <a:pt x="880948" y="615551"/>
                  </a:lnTo>
                  <a:lnTo>
                    <a:pt x="856567" y="604576"/>
                  </a:lnTo>
                  <a:lnTo>
                    <a:pt x="773453" y="559156"/>
                  </a:lnTo>
                  <a:cubicBezTo>
                    <a:pt x="792472" y="576062"/>
                    <a:pt x="818360" y="588213"/>
                    <a:pt x="846625" y="600101"/>
                  </a:cubicBezTo>
                  <a:lnTo>
                    <a:pt x="856567" y="604576"/>
                  </a:lnTo>
                  <a:lnTo>
                    <a:pt x="867229" y="610403"/>
                  </a:lnTo>
                  <a:lnTo>
                    <a:pt x="880948" y="615551"/>
                  </a:lnTo>
                  <a:lnTo>
                    <a:pt x="934060" y="639460"/>
                  </a:lnTo>
                  <a:lnTo>
                    <a:pt x="959415" y="645000"/>
                  </a:lnTo>
                  <a:lnTo>
                    <a:pt x="978439" y="652139"/>
                  </a:lnTo>
                  <a:cubicBezTo>
                    <a:pt x="982666" y="654253"/>
                    <a:pt x="984779" y="658479"/>
                    <a:pt x="984779" y="662705"/>
                  </a:cubicBezTo>
                  <a:cubicBezTo>
                    <a:pt x="1001685" y="751463"/>
                    <a:pt x="965759" y="831766"/>
                    <a:pt x="955193" y="918410"/>
                  </a:cubicBezTo>
                  <a:cubicBezTo>
                    <a:pt x="953080" y="943769"/>
                    <a:pt x="944627" y="969128"/>
                    <a:pt x="938287" y="994487"/>
                  </a:cubicBezTo>
                  <a:cubicBezTo>
                    <a:pt x="925608" y="1002941"/>
                    <a:pt x="944627" y="1026186"/>
                    <a:pt x="921381" y="1030413"/>
                  </a:cubicBezTo>
                  <a:cubicBezTo>
                    <a:pt x="879116" y="943769"/>
                    <a:pt x="813605" y="871918"/>
                    <a:pt x="754433" y="797954"/>
                  </a:cubicBezTo>
                  <a:cubicBezTo>
                    <a:pt x="729075" y="768368"/>
                    <a:pt x="688922" y="749350"/>
                    <a:pt x="655111" y="728217"/>
                  </a:cubicBezTo>
                  <a:cubicBezTo>
                    <a:pt x="574806" y="677498"/>
                    <a:pt x="547334" y="595081"/>
                    <a:pt x="579033" y="508438"/>
                  </a:cubicBezTo>
                  <a:cubicBezTo>
                    <a:pt x="602279" y="451380"/>
                    <a:pt x="605945" y="374057"/>
                    <a:pt x="616511" y="312772"/>
                  </a:cubicBezTo>
                  <a:cubicBezTo>
                    <a:pt x="641870" y="325451"/>
                    <a:pt x="669903" y="366849"/>
                    <a:pt x="699489" y="333037"/>
                  </a:cubicBezTo>
                  <a:cubicBezTo>
                    <a:pt x="640318" y="333037"/>
                    <a:pt x="629751" y="320357"/>
                    <a:pt x="614958" y="265413"/>
                  </a:cubicBezTo>
                  <a:cubicBezTo>
                    <a:pt x="608619" y="242168"/>
                    <a:pt x="591712" y="225188"/>
                    <a:pt x="585372" y="197789"/>
                  </a:cubicBezTo>
                  <a:cubicBezTo>
                    <a:pt x="579033" y="170389"/>
                    <a:pt x="553673" y="130598"/>
                    <a:pt x="576920" y="101013"/>
                  </a:cubicBezTo>
                  <a:cubicBezTo>
                    <a:pt x="644544" y="98899"/>
                    <a:pt x="705828" y="136505"/>
                    <a:pt x="710055" y="229487"/>
                  </a:cubicBezTo>
                  <a:cubicBezTo>
                    <a:pt x="739641" y="212582"/>
                    <a:pt x="739641" y="185109"/>
                    <a:pt x="737527" y="157637"/>
                  </a:cubicBezTo>
                  <a:cubicBezTo>
                    <a:pt x="735414" y="128051"/>
                    <a:pt x="741754" y="109032"/>
                    <a:pt x="777680" y="115372"/>
                  </a:cubicBezTo>
                  <a:cubicBezTo>
                    <a:pt x="822058" y="123824"/>
                    <a:pt x="841077" y="96352"/>
                    <a:pt x="853757" y="60427"/>
                  </a:cubicBezTo>
                  <a:cubicBezTo>
                    <a:pt x="866436" y="19218"/>
                    <a:pt x="907645" y="-5348"/>
                    <a:pt x="946179" y="991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E5F9C0EC-A17E-433A-8DA0-F9E36EE2B618}"/>
                </a:ext>
              </a:extLst>
            </p:cNvPr>
            <p:cNvGrpSpPr/>
            <p:nvPr/>
          </p:nvGrpSpPr>
          <p:grpSpPr>
            <a:xfrm>
              <a:off x="1314164" y="2864343"/>
              <a:ext cx="1013391" cy="285088"/>
              <a:chOff x="8963351" y="2835327"/>
              <a:chExt cx="1121835" cy="315595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C2A4C65E-0C75-4DB0-82EF-744D0558FF37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8AB7B3CA-67A1-4869-BE7B-1BEA69037B5E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4D98CE6B-6D12-45B9-A830-4F286947E6BE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A65AE8CE-85F5-4CEF-80A8-3599D73F25D1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4FC040DF-8608-444D-92AC-39F0AE68CB07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1389FFD7-DE4F-47D1-9314-82320CDDE13E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E972D6D6-3A17-4A2E-AAB1-897CF6022D4F}"/>
                </a:ext>
              </a:extLst>
            </p:cNvPr>
            <p:cNvSpPr/>
            <p:nvPr/>
          </p:nvSpPr>
          <p:spPr>
            <a:xfrm>
              <a:off x="1909694" y="1707401"/>
              <a:ext cx="217666" cy="1291202"/>
            </a:xfrm>
            <a:custGeom>
              <a:avLst/>
              <a:gdLst>
                <a:gd name="connsiteX0" fmla="*/ 200760 w 217666"/>
                <a:gd name="connsiteY0" fmla="*/ 1217238 h 1291202"/>
                <a:gd name="connsiteX1" fmla="*/ 217666 w 217666"/>
                <a:gd name="connsiteY1" fmla="*/ 1232030 h 1291202"/>
                <a:gd name="connsiteX2" fmla="*/ 202873 w 217666"/>
                <a:gd name="connsiteY2" fmla="*/ 1251050 h 1291202"/>
                <a:gd name="connsiteX3" fmla="*/ 183853 w 217666"/>
                <a:gd name="connsiteY3" fmla="*/ 1236257 h 1291202"/>
                <a:gd name="connsiteX4" fmla="*/ 200760 w 217666"/>
                <a:gd name="connsiteY4" fmla="*/ 1217238 h 1291202"/>
                <a:gd name="connsiteX5" fmla="*/ 188082 w 217666"/>
                <a:gd name="connsiteY5" fmla="*/ 929834 h 1291202"/>
                <a:gd name="connsiteX6" fmla="*/ 204988 w 217666"/>
                <a:gd name="connsiteY6" fmla="*/ 950967 h 1291202"/>
                <a:gd name="connsiteX7" fmla="*/ 181742 w 217666"/>
                <a:gd name="connsiteY7" fmla="*/ 969987 h 1291202"/>
                <a:gd name="connsiteX8" fmla="*/ 166949 w 217666"/>
                <a:gd name="connsiteY8" fmla="*/ 946740 h 1291202"/>
                <a:gd name="connsiteX9" fmla="*/ 188082 w 217666"/>
                <a:gd name="connsiteY9" fmla="*/ 929834 h 1291202"/>
                <a:gd name="connsiteX10" fmla="*/ 128909 w 217666"/>
                <a:gd name="connsiteY10" fmla="*/ 657225 h 1291202"/>
                <a:gd name="connsiteX11" fmla="*/ 141589 w 217666"/>
                <a:gd name="connsiteY11" fmla="*/ 674131 h 1291202"/>
                <a:gd name="connsiteX12" fmla="*/ 124682 w 217666"/>
                <a:gd name="connsiteY12" fmla="*/ 691037 h 1291202"/>
                <a:gd name="connsiteX13" fmla="*/ 109890 w 217666"/>
                <a:gd name="connsiteY13" fmla="*/ 672017 h 1291202"/>
                <a:gd name="connsiteX14" fmla="*/ 128909 w 217666"/>
                <a:gd name="connsiteY14" fmla="*/ 657225 h 1291202"/>
                <a:gd name="connsiteX15" fmla="*/ 69737 w 217666"/>
                <a:gd name="connsiteY15" fmla="*/ 623411 h 1291202"/>
                <a:gd name="connsiteX16" fmla="*/ 88757 w 217666"/>
                <a:gd name="connsiteY16" fmla="*/ 648770 h 1291202"/>
                <a:gd name="connsiteX17" fmla="*/ 120456 w 217666"/>
                <a:gd name="connsiteY17" fmla="*/ 828398 h 1291202"/>
                <a:gd name="connsiteX18" fmla="*/ 164834 w 217666"/>
                <a:gd name="connsiteY18" fmla="*/ 980552 h 1291202"/>
                <a:gd name="connsiteX19" fmla="*/ 173288 w 217666"/>
                <a:gd name="connsiteY19" fmla="*/ 1219351 h 1291202"/>
                <a:gd name="connsiteX20" fmla="*/ 147928 w 217666"/>
                <a:gd name="connsiteY20" fmla="*/ 1291202 h 1291202"/>
                <a:gd name="connsiteX21" fmla="*/ 137362 w 217666"/>
                <a:gd name="connsiteY21" fmla="*/ 1289088 h 1291202"/>
                <a:gd name="connsiteX22" fmla="*/ 158495 w 217666"/>
                <a:gd name="connsiteY22" fmla="*/ 1217238 h 1291202"/>
                <a:gd name="connsiteX23" fmla="*/ 150042 w 217666"/>
                <a:gd name="connsiteY23" fmla="*/ 980552 h 1291202"/>
                <a:gd name="connsiteX24" fmla="*/ 105663 w 217666"/>
                <a:gd name="connsiteY24" fmla="*/ 800925 h 1291202"/>
                <a:gd name="connsiteX25" fmla="*/ 69737 w 217666"/>
                <a:gd name="connsiteY25" fmla="*/ 623411 h 1291202"/>
                <a:gd name="connsiteX26" fmla="*/ 50719 w 217666"/>
                <a:gd name="connsiteY26" fmla="*/ 120456 h 1291202"/>
                <a:gd name="connsiteX27" fmla="*/ 67625 w 217666"/>
                <a:gd name="connsiteY27" fmla="*/ 137363 h 1291202"/>
                <a:gd name="connsiteX28" fmla="*/ 52832 w 217666"/>
                <a:gd name="connsiteY28" fmla="*/ 154269 h 1291202"/>
                <a:gd name="connsiteX29" fmla="*/ 33812 w 217666"/>
                <a:gd name="connsiteY29" fmla="*/ 139476 h 1291202"/>
                <a:gd name="connsiteX30" fmla="*/ 50719 w 217666"/>
                <a:gd name="connsiteY30" fmla="*/ 120456 h 1291202"/>
                <a:gd name="connsiteX31" fmla="*/ 8454 w 217666"/>
                <a:gd name="connsiteY31" fmla="*/ 0 h 1291202"/>
                <a:gd name="connsiteX32" fmla="*/ 10567 w 217666"/>
                <a:gd name="connsiteY32" fmla="*/ 99323 h 1291202"/>
                <a:gd name="connsiteX33" fmla="*/ 23247 w 217666"/>
                <a:gd name="connsiteY33" fmla="*/ 226119 h 1291202"/>
                <a:gd name="connsiteX34" fmla="*/ 42266 w 217666"/>
                <a:gd name="connsiteY34" fmla="*/ 460692 h 1291202"/>
                <a:gd name="connsiteX35" fmla="*/ 25360 w 217666"/>
                <a:gd name="connsiteY35" fmla="*/ 469144 h 1291202"/>
                <a:gd name="connsiteX36" fmla="*/ 2114 w 217666"/>
                <a:gd name="connsiteY36" fmla="*/ 109890 h 1291202"/>
                <a:gd name="connsiteX37" fmla="*/ 0 w 217666"/>
                <a:gd name="connsiteY37" fmla="*/ 29586 h 1291202"/>
                <a:gd name="connsiteX38" fmla="*/ 8454 w 217666"/>
                <a:gd name="connsiteY38" fmla="*/ 0 h 129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7666" h="1291202">
                  <a:moveTo>
                    <a:pt x="200760" y="1217238"/>
                  </a:moveTo>
                  <a:cubicBezTo>
                    <a:pt x="209213" y="1215124"/>
                    <a:pt x="215553" y="1221464"/>
                    <a:pt x="217666" y="1232030"/>
                  </a:cubicBezTo>
                  <a:cubicBezTo>
                    <a:pt x="217666" y="1242597"/>
                    <a:pt x="213440" y="1248937"/>
                    <a:pt x="202873" y="1251050"/>
                  </a:cubicBezTo>
                  <a:cubicBezTo>
                    <a:pt x="192307" y="1251050"/>
                    <a:pt x="185967" y="1244710"/>
                    <a:pt x="183853" y="1236257"/>
                  </a:cubicBezTo>
                  <a:cubicBezTo>
                    <a:pt x="183853" y="1225691"/>
                    <a:pt x="190194" y="1219351"/>
                    <a:pt x="200760" y="1217238"/>
                  </a:cubicBezTo>
                  <a:close/>
                  <a:moveTo>
                    <a:pt x="188082" y="929834"/>
                  </a:moveTo>
                  <a:cubicBezTo>
                    <a:pt x="198648" y="931948"/>
                    <a:pt x="207101" y="940401"/>
                    <a:pt x="204988" y="950967"/>
                  </a:cubicBezTo>
                  <a:cubicBezTo>
                    <a:pt x="204988" y="963647"/>
                    <a:pt x="196534" y="974214"/>
                    <a:pt x="181742" y="969987"/>
                  </a:cubicBezTo>
                  <a:cubicBezTo>
                    <a:pt x="169062" y="967873"/>
                    <a:pt x="164835" y="957307"/>
                    <a:pt x="166949" y="946740"/>
                  </a:cubicBezTo>
                  <a:cubicBezTo>
                    <a:pt x="169062" y="936174"/>
                    <a:pt x="175401" y="929834"/>
                    <a:pt x="188082" y="929834"/>
                  </a:cubicBezTo>
                  <a:close/>
                  <a:moveTo>
                    <a:pt x="128909" y="657225"/>
                  </a:moveTo>
                  <a:cubicBezTo>
                    <a:pt x="137362" y="659338"/>
                    <a:pt x="143702" y="665678"/>
                    <a:pt x="141589" y="674131"/>
                  </a:cubicBezTo>
                  <a:cubicBezTo>
                    <a:pt x="141589" y="684697"/>
                    <a:pt x="135249" y="691037"/>
                    <a:pt x="124682" y="691037"/>
                  </a:cubicBezTo>
                  <a:cubicBezTo>
                    <a:pt x="114116" y="688924"/>
                    <a:pt x="107776" y="684697"/>
                    <a:pt x="109890" y="672017"/>
                  </a:cubicBezTo>
                  <a:cubicBezTo>
                    <a:pt x="112003" y="661451"/>
                    <a:pt x="118343" y="655111"/>
                    <a:pt x="128909" y="657225"/>
                  </a:cubicBezTo>
                  <a:close/>
                  <a:moveTo>
                    <a:pt x="69737" y="623411"/>
                  </a:moveTo>
                  <a:cubicBezTo>
                    <a:pt x="86644" y="623411"/>
                    <a:pt x="86644" y="636091"/>
                    <a:pt x="88757" y="648770"/>
                  </a:cubicBezTo>
                  <a:cubicBezTo>
                    <a:pt x="103550" y="707942"/>
                    <a:pt x="122569" y="765000"/>
                    <a:pt x="120456" y="828398"/>
                  </a:cubicBezTo>
                  <a:cubicBezTo>
                    <a:pt x="118343" y="879116"/>
                    <a:pt x="139476" y="931948"/>
                    <a:pt x="164834" y="980552"/>
                  </a:cubicBezTo>
                  <a:cubicBezTo>
                    <a:pt x="204987" y="1058743"/>
                    <a:pt x="224007" y="1136933"/>
                    <a:pt x="173288" y="1219351"/>
                  </a:cubicBezTo>
                  <a:cubicBezTo>
                    <a:pt x="160608" y="1240483"/>
                    <a:pt x="156382" y="1267956"/>
                    <a:pt x="147928" y="1291202"/>
                  </a:cubicBezTo>
                  <a:cubicBezTo>
                    <a:pt x="143702" y="1291202"/>
                    <a:pt x="141589" y="1289088"/>
                    <a:pt x="137362" y="1289088"/>
                  </a:cubicBezTo>
                  <a:cubicBezTo>
                    <a:pt x="143702" y="1265843"/>
                    <a:pt x="145815" y="1238370"/>
                    <a:pt x="158495" y="1217238"/>
                  </a:cubicBezTo>
                  <a:cubicBezTo>
                    <a:pt x="207100" y="1134820"/>
                    <a:pt x="188081" y="1056630"/>
                    <a:pt x="150042" y="980552"/>
                  </a:cubicBezTo>
                  <a:cubicBezTo>
                    <a:pt x="122569" y="923494"/>
                    <a:pt x="101436" y="864323"/>
                    <a:pt x="105663" y="800925"/>
                  </a:cubicBezTo>
                  <a:cubicBezTo>
                    <a:pt x="109890" y="739640"/>
                    <a:pt x="73964" y="684696"/>
                    <a:pt x="69737" y="623411"/>
                  </a:cubicBezTo>
                  <a:close/>
                  <a:moveTo>
                    <a:pt x="50719" y="120456"/>
                  </a:moveTo>
                  <a:cubicBezTo>
                    <a:pt x="61286" y="120456"/>
                    <a:pt x="67625" y="126797"/>
                    <a:pt x="67625" y="137363"/>
                  </a:cubicBezTo>
                  <a:cubicBezTo>
                    <a:pt x="67625" y="147930"/>
                    <a:pt x="63399" y="154269"/>
                    <a:pt x="52832" y="154269"/>
                  </a:cubicBezTo>
                  <a:cubicBezTo>
                    <a:pt x="42266" y="154269"/>
                    <a:pt x="35926" y="150043"/>
                    <a:pt x="33812" y="139476"/>
                  </a:cubicBezTo>
                  <a:cubicBezTo>
                    <a:pt x="33812" y="128910"/>
                    <a:pt x="40153" y="124683"/>
                    <a:pt x="50719" y="120456"/>
                  </a:cubicBezTo>
                  <a:close/>
                  <a:moveTo>
                    <a:pt x="8454" y="0"/>
                  </a:moveTo>
                  <a:cubicBezTo>
                    <a:pt x="8454" y="35926"/>
                    <a:pt x="10567" y="63399"/>
                    <a:pt x="10567" y="99323"/>
                  </a:cubicBezTo>
                  <a:cubicBezTo>
                    <a:pt x="12681" y="139476"/>
                    <a:pt x="21133" y="190194"/>
                    <a:pt x="23247" y="226119"/>
                  </a:cubicBezTo>
                  <a:cubicBezTo>
                    <a:pt x="27474" y="291631"/>
                    <a:pt x="42266" y="458578"/>
                    <a:pt x="42266" y="460692"/>
                  </a:cubicBezTo>
                  <a:cubicBezTo>
                    <a:pt x="33814" y="462805"/>
                    <a:pt x="33814" y="464917"/>
                    <a:pt x="25360" y="469144"/>
                  </a:cubicBezTo>
                  <a:cubicBezTo>
                    <a:pt x="6341" y="350802"/>
                    <a:pt x="10567" y="221893"/>
                    <a:pt x="2114" y="109890"/>
                  </a:cubicBezTo>
                  <a:cubicBezTo>
                    <a:pt x="-2113" y="80305"/>
                    <a:pt x="2114" y="54945"/>
                    <a:pt x="0" y="29586"/>
                  </a:cubicBezTo>
                  <a:cubicBezTo>
                    <a:pt x="4227" y="10566"/>
                    <a:pt x="4227" y="14793"/>
                    <a:pt x="845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C3898C49-F9BC-4092-B007-970A80368E3F}"/>
                </a:ext>
              </a:extLst>
            </p:cNvPr>
            <p:cNvSpPr/>
            <p:nvPr/>
          </p:nvSpPr>
          <p:spPr>
            <a:xfrm>
              <a:off x="971407" y="764890"/>
              <a:ext cx="1967442" cy="1883145"/>
            </a:xfrm>
            <a:custGeom>
              <a:avLst/>
              <a:gdLst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889252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9548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4039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967442" h="1883145">
                  <a:moveTo>
                    <a:pt x="16907" y="1749777"/>
                  </a:moveTo>
                  <a:cubicBezTo>
                    <a:pt x="31699" y="1787817"/>
                    <a:pt x="40152" y="1808949"/>
                    <a:pt x="59172" y="1832195"/>
                  </a:cubicBezTo>
                  <a:cubicBezTo>
                    <a:pt x="97211" y="1880800"/>
                    <a:pt x="133136" y="1874460"/>
                    <a:pt x="173288" y="1857554"/>
                  </a:cubicBezTo>
                  <a:cubicBezTo>
                    <a:pt x="224007" y="1838535"/>
                    <a:pt x="270498" y="1823741"/>
                    <a:pt x="323329" y="1817402"/>
                  </a:cubicBezTo>
                  <a:cubicBezTo>
                    <a:pt x="338122" y="1815289"/>
                    <a:pt x="350802" y="1813175"/>
                    <a:pt x="359255" y="1811062"/>
                  </a:cubicBezTo>
                  <a:cubicBezTo>
                    <a:pt x="344462" y="1827968"/>
                    <a:pt x="350802" y="1838535"/>
                    <a:pt x="346576" y="1851215"/>
                  </a:cubicBezTo>
                  <a:cubicBezTo>
                    <a:pt x="348689" y="1830082"/>
                    <a:pt x="346576" y="1821629"/>
                    <a:pt x="327556" y="1825855"/>
                  </a:cubicBezTo>
                  <a:cubicBezTo>
                    <a:pt x="270498" y="1838535"/>
                    <a:pt x="228232" y="1851215"/>
                    <a:pt x="177515" y="1872347"/>
                  </a:cubicBezTo>
                  <a:cubicBezTo>
                    <a:pt x="145816" y="1882914"/>
                    <a:pt x="92984" y="1899820"/>
                    <a:pt x="50719" y="1842761"/>
                  </a:cubicBezTo>
                  <a:cubicBezTo>
                    <a:pt x="31699" y="1815289"/>
                    <a:pt x="27473" y="1804723"/>
                    <a:pt x="12680" y="1779363"/>
                  </a:cubicBezTo>
                  <a:cubicBezTo>
                    <a:pt x="8453" y="1768797"/>
                    <a:pt x="10566" y="1762457"/>
                    <a:pt x="0" y="1751891"/>
                  </a:cubicBezTo>
                  <a:cubicBezTo>
                    <a:pt x="12680" y="1751891"/>
                    <a:pt x="12680" y="1751891"/>
                    <a:pt x="16907" y="1749777"/>
                  </a:cubicBezTo>
                  <a:close/>
                  <a:moveTo>
                    <a:pt x="1572262" y="1487733"/>
                  </a:moveTo>
                  <a:cubicBezTo>
                    <a:pt x="1576489" y="1508866"/>
                    <a:pt x="1606075" y="1527886"/>
                    <a:pt x="1587056" y="1536339"/>
                  </a:cubicBezTo>
                  <a:cubicBezTo>
                    <a:pt x="1563810" y="1549018"/>
                    <a:pt x="1559583" y="1525773"/>
                    <a:pt x="1532111" y="1513093"/>
                  </a:cubicBezTo>
                  <a:cubicBezTo>
                    <a:pt x="1525770" y="1510980"/>
                    <a:pt x="1519431" y="1504640"/>
                    <a:pt x="1515204" y="1500413"/>
                  </a:cubicBezTo>
                  <a:cubicBezTo>
                    <a:pt x="1519431" y="1500413"/>
                    <a:pt x="1529997" y="1502526"/>
                    <a:pt x="1532111" y="1502526"/>
                  </a:cubicBezTo>
                  <a:cubicBezTo>
                    <a:pt x="1540563" y="1504640"/>
                    <a:pt x="1561696" y="1534225"/>
                    <a:pt x="1580716" y="1529998"/>
                  </a:cubicBezTo>
                  <a:cubicBezTo>
                    <a:pt x="1593395" y="1527886"/>
                    <a:pt x="1557469" y="1494074"/>
                    <a:pt x="1572262" y="1487733"/>
                  </a:cubicBezTo>
                  <a:close/>
                  <a:moveTo>
                    <a:pt x="1697209" y="1483508"/>
                  </a:moveTo>
                  <a:cubicBezTo>
                    <a:pt x="1700114" y="1485093"/>
                    <a:pt x="1703284" y="1487734"/>
                    <a:pt x="1709624" y="1487734"/>
                  </a:cubicBezTo>
                  <a:cubicBezTo>
                    <a:pt x="1699057" y="1496188"/>
                    <a:pt x="1694831" y="1502527"/>
                    <a:pt x="1682151" y="1510981"/>
                  </a:cubicBezTo>
                  <a:cubicBezTo>
                    <a:pt x="1639886" y="1540566"/>
                    <a:pt x="1644113" y="1542680"/>
                    <a:pt x="1625093" y="1489848"/>
                  </a:cubicBezTo>
                  <a:cubicBezTo>
                    <a:pt x="1639886" y="1489848"/>
                    <a:pt x="1633546" y="1487734"/>
                    <a:pt x="1646226" y="1487734"/>
                  </a:cubicBezTo>
                  <a:cubicBezTo>
                    <a:pt x="1641999" y="1496188"/>
                    <a:pt x="1635659" y="1494074"/>
                    <a:pt x="1644113" y="1508867"/>
                  </a:cubicBezTo>
                  <a:cubicBezTo>
                    <a:pt x="1648340" y="1517320"/>
                    <a:pt x="1658906" y="1515207"/>
                    <a:pt x="1667358" y="1508867"/>
                  </a:cubicBezTo>
                  <a:cubicBezTo>
                    <a:pt x="1673698" y="1502527"/>
                    <a:pt x="1684264" y="1496188"/>
                    <a:pt x="1686378" y="1485621"/>
                  </a:cubicBezTo>
                  <a:cubicBezTo>
                    <a:pt x="1691661" y="1481395"/>
                    <a:pt x="1694303" y="1481923"/>
                    <a:pt x="1697209" y="1483508"/>
                  </a:cubicBezTo>
                  <a:close/>
                  <a:moveTo>
                    <a:pt x="1800494" y="1459997"/>
                  </a:moveTo>
                  <a:cubicBezTo>
                    <a:pt x="1802608" y="1461318"/>
                    <a:pt x="1804721" y="1463432"/>
                    <a:pt x="1808947" y="1462375"/>
                  </a:cubicBezTo>
                  <a:cubicBezTo>
                    <a:pt x="1800495" y="1470829"/>
                    <a:pt x="1796268" y="1477168"/>
                    <a:pt x="1787814" y="1485621"/>
                  </a:cubicBezTo>
                  <a:cubicBezTo>
                    <a:pt x="1756115" y="1515207"/>
                    <a:pt x="1760342" y="1517320"/>
                    <a:pt x="1745549" y="1464488"/>
                  </a:cubicBezTo>
                  <a:lnTo>
                    <a:pt x="1762456" y="1464488"/>
                  </a:lnTo>
                  <a:cubicBezTo>
                    <a:pt x="1758229" y="1472942"/>
                    <a:pt x="1754003" y="1470829"/>
                    <a:pt x="1760342" y="1485621"/>
                  </a:cubicBezTo>
                  <a:cubicBezTo>
                    <a:pt x="1764569" y="1494074"/>
                    <a:pt x="1770909" y="1491961"/>
                    <a:pt x="1777248" y="1485621"/>
                  </a:cubicBezTo>
                  <a:cubicBezTo>
                    <a:pt x="1783589" y="1479281"/>
                    <a:pt x="1789928" y="1472942"/>
                    <a:pt x="1792041" y="1462375"/>
                  </a:cubicBezTo>
                  <a:cubicBezTo>
                    <a:pt x="1796268" y="1458148"/>
                    <a:pt x="1798381" y="1458677"/>
                    <a:pt x="1800494" y="1459997"/>
                  </a:cubicBezTo>
                  <a:close/>
                  <a:moveTo>
                    <a:pt x="1187122" y="1428033"/>
                  </a:moveTo>
                  <a:cubicBezTo>
                    <a:pt x="1208783" y="1428033"/>
                    <a:pt x="1230972" y="1431732"/>
                    <a:pt x="1255275" y="1439128"/>
                  </a:cubicBezTo>
                  <a:cubicBezTo>
                    <a:pt x="1246822" y="1443355"/>
                    <a:pt x="1238369" y="1449695"/>
                    <a:pt x="1227802" y="1456034"/>
                  </a:cubicBezTo>
                  <a:cubicBezTo>
                    <a:pt x="1198217" y="1420109"/>
                    <a:pt x="1158065" y="1451808"/>
                    <a:pt x="1122139" y="1439128"/>
                  </a:cubicBezTo>
                  <a:cubicBezTo>
                    <a:pt x="1144329" y="1431732"/>
                    <a:pt x="1165461" y="1428033"/>
                    <a:pt x="1187122" y="1428033"/>
                  </a:cubicBezTo>
                  <a:close/>
                  <a:moveTo>
                    <a:pt x="1923328" y="1407165"/>
                  </a:moveTo>
                  <a:cubicBezTo>
                    <a:pt x="1932045" y="1407429"/>
                    <a:pt x="1938913" y="1413769"/>
                    <a:pt x="1942084" y="1430675"/>
                  </a:cubicBezTo>
                  <a:cubicBezTo>
                    <a:pt x="1946309" y="1447581"/>
                    <a:pt x="1958990" y="1443355"/>
                    <a:pt x="1967442" y="1447581"/>
                  </a:cubicBezTo>
                  <a:cubicBezTo>
                    <a:pt x="1925177" y="1460260"/>
                    <a:pt x="1895592" y="1487734"/>
                    <a:pt x="1868120" y="1517319"/>
                  </a:cubicBezTo>
                  <a:cubicBezTo>
                    <a:pt x="1770909" y="1620869"/>
                    <a:pt x="1652567" y="1699059"/>
                    <a:pt x="1544791" y="1792043"/>
                  </a:cubicBezTo>
                  <a:cubicBezTo>
                    <a:pt x="1513092" y="1819515"/>
                    <a:pt x="1477166" y="1834308"/>
                    <a:pt x="1441240" y="1851214"/>
                  </a:cubicBezTo>
                  <a:lnTo>
                    <a:pt x="1432787" y="1842761"/>
                  </a:lnTo>
                  <a:cubicBezTo>
                    <a:pt x="1430674" y="1819515"/>
                    <a:pt x="1438584" y="1844824"/>
                    <a:pt x="1475503" y="1819326"/>
                  </a:cubicBezTo>
                  <a:cubicBezTo>
                    <a:pt x="1512422" y="1793828"/>
                    <a:pt x="1581211" y="1749726"/>
                    <a:pt x="1654300" y="1689775"/>
                  </a:cubicBezTo>
                  <a:cubicBezTo>
                    <a:pt x="1727389" y="1629824"/>
                    <a:pt x="1833735" y="1535697"/>
                    <a:pt x="1914039" y="1459620"/>
                  </a:cubicBezTo>
                  <a:cubicBezTo>
                    <a:pt x="1930945" y="1442714"/>
                    <a:pt x="1912498" y="1434902"/>
                    <a:pt x="1893478" y="1420109"/>
                  </a:cubicBezTo>
                  <a:cubicBezTo>
                    <a:pt x="1904044" y="1412712"/>
                    <a:pt x="1914611" y="1406901"/>
                    <a:pt x="1923328" y="1407165"/>
                  </a:cubicBezTo>
                  <a:close/>
                  <a:moveTo>
                    <a:pt x="1238469" y="1382533"/>
                  </a:moveTo>
                  <a:cubicBezTo>
                    <a:pt x="1246889" y="1381675"/>
                    <a:pt x="1254616" y="1381807"/>
                    <a:pt x="1261880" y="1382599"/>
                  </a:cubicBezTo>
                  <a:cubicBezTo>
                    <a:pt x="1276408" y="1384184"/>
                    <a:pt x="1289088" y="1388410"/>
                    <a:pt x="1301768" y="1392637"/>
                  </a:cubicBezTo>
                  <a:cubicBezTo>
                    <a:pt x="1303881" y="1398977"/>
                    <a:pt x="1301768" y="1403204"/>
                    <a:pt x="1301768" y="1409543"/>
                  </a:cubicBezTo>
                  <a:cubicBezTo>
                    <a:pt x="1278521" y="1394750"/>
                    <a:pt x="1251049" y="1390523"/>
                    <a:pt x="1210896" y="1388410"/>
                  </a:cubicBezTo>
                  <a:cubicBezTo>
                    <a:pt x="1220935" y="1385241"/>
                    <a:pt x="1230048" y="1383392"/>
                    <a:pt x="1238469" y="1382533"/>
                  </a:cubicBezTo>
                  <a:close/>
                  <a:moveTo>
                    <a:pt x="657224" y="128910"/>
                  </a:moveTo>
                  <a:cubicBezTo>
                    <a:pt x="672017" y="133136"/>
                    <a:pt x="661450" y="141589"/>
                    <a:pt x="659336" y="147929"/>
                  </a:cubicBezTo>
                  <a:cubicBezTo>
                    <a:pt x="655111" y="164835"/>
                    <a:pt x="684696" y="177514"/>
                    <a:pt x="663563" y="196534"/>
                  </a:cubicBezTo>
                  <a:cubicBezTo>
                    <a:pt x="646657" y="185968"/>
                    <a:pt x="648770" y="164835"/>
                    <a:pt x="636091" y="152155"/>
                  </a:cubicBezTo>
                  <a:cubicBezTo>
                    <a:pt x="629751" y="145815"/>
                    <a:pt x="633978" y="137363"/>
                    <a:pt x="640317" y="133136"/>
                  </a:cubicBezTo>
                  <a:cubicBezTo>
                    <a:pt x="644544" y="131022"/>
                    <a:pt x="652997" y="126797"/>
                    <a:pt x="657224" y="128910"/>
                  </a:cubicBezTo>
                  <a:close/>
                  <a:moveTo>
                    <a:pt x="589599" y="31698"/>
                  </a:moveTo>
                  <a:cubicBezTo>
                    <a:pt x="595938" y="38038"/>
                    <a:pt x="595938" y="38038"/>
                    <a:pt x="598052" y="42264"/>
                  </a:cubicBezTo>
                  <a:cubicBezTo>
                    <a:pt x="560013" y="112003"/>
                    <a:pt x="625525" y="116229"/>
                    <a:pt x="642430" y="224006"/>
                  </a:cubicBezTo>
                  <a:cubicBezTo>
                    <a:pt x="644543" y="240912"/>
                    <a:pt x="661449" y="259930"/>
                    <a:pt x="678356" y="262044"/>
                  </a:cubicBezTo>
                  <a:cubicBezTo>
                    <a:pt x="688923" y="264157"/>
                    <a:pt x="699489" y="266271"/>
                    <a:pt x="710055" y="266271"/>
                  </a:cubicBezTo>
                  <a:cubicBezTo>
                    <a:pt x="731188" y="266271"/>
                    <a:pt x="693148" y="287403"/>
                    <a:pt x="682582" y="283177"/>
                  </a:cubicBezTo>
                  <a:cubicBezTo>
                    <a:pt x="663563" y="276837"/>
                    <a:pt x="648770" y="268384"/>
                    <a:pt x="642430" y="264157"/>
                  </a:cubicBezTo>
                  <a:cubicBezTo>
                    <a:pt x="633977" y="259930"/>
                    <a:pt x="633977" y="316989"/>
                    <a:pt x="629751" y="340235"/>
                  </a:cubicBezTo>
                  <a:cubicBezTo>
                    <a:pt x="623411" y="374047"/>
                    <a:pt x="617071" y="390953"/>
                    <a:pt x="606505" y="420539"/>
                  </a:cubicBezTo>
                  <a:cubicBezTo>
                    <a:pt x="602278" y="412085"/>
                    <a:pt x="608619" y="420539"/>
                    <a:pt x="598052" y="414199"/>
                  </a:cubicBezTo>
                  <a:cubicBezTo>
                    <a:pt x="619185" y="352914"/>
                    <a:pt x="627637" y="300083"/>
                    <a:pt x="627637" y="238798"/>
                  </a:cubicBezTo>
                  <a:cubicBezTo>
                    <a:pt x="627637" y="213439"/>
                    <a:pt x="623411" y="177514"/>
                    <a:pt x="610731" y="158494"/>
                  </a:cubicBezTo>
                  <a:cubicBezTo>
                    <a:pt x="570579" y="103549"/>
                    <a:pt x="568466" y="80304"/>
                    <a:pt x="589599" y="31698"/>
                  </a:cubicBezTo>
                  <a:close/>
                  <a:moveTo>
                    <a:pt x="1177085" y="0"/>
                  </a:moveTo>
                  <a:cubicBezTo>
                    <a:pt x="1177085" y="52831"/>
                    <a:pt x="1187652" y="95097"/>
                    <a:pt x="1177085" y="147928"/>
                  </a:cubicBezTo>
                  <a:cubicBezTo>
                    <a:pt x="1139047" y="204987"/>
                    <a:pt x="1141160" y="270497"/>
                    <a:pt x="1134820" y="333895"/>
                  </a:cubicBezTo>
                  <a:cubicBezTo>
                    <a:pt x="1128480" y="380387"/>
                    <a:pt x="1101008" y="416313"/>
                    <a:pt x="1071422" y="452238"/>
                  </a:cubicBezTo>
                  <a:cubicBezTo>
                    <a:pt x="1060856" y="467031"/>
                    <a:pt x="1039723" y="498730"/>
                    <a:pt x="1039723" y="498730"/>
                  </a:cubicBezTo>
                  <a:cubicBezTo>
                    <a:pt x="1033384" y="513522"/>
                    <a:pt x="1016478" y="551562"/>
                    <a:pt x="1005911" y="576920"/>
                  </a:cubicBezTo>
                  <a:cubicBezTo>
                    <a:pt x="999571" y="591713"/>
                    <a:pt x="982665" y="598053"/>
                    <a:pt x="967872" y="593827"/>
                  </a:cubicBezTo>
                  <a:cubicBezTo>
                    <a:pt x="889682" y="566354"/>
                    <a:pt x="811491" y="532542"/>
                    <a:pt x="750206" y="471257"/>
                  </a:cubicBezTo>
                  <a:cubicBezTo>
                    <a:pt x="807264" y="515636"/>
                    <a:pt x="910815" y="562128"/>
                    <a:pt x="976325" y="585374"/>
                  </a:cubicBezTo>
                  <a:cubicBezTo>
                    <a:pt x="991118" y="589600"/>
                    <a:pt x="1010137" y="532542"/>
                    <a:pt x="1029157" y="500843"/>
                  </a:cubicBezTo>
                  <a:cubicBezTo>
                    <a:pt x="1029157" y="500843"/>
                    <a:pt x="1058743" y="456465"/>
                    <a:pt x="1069309" y="443785"/>
                  </a:cubicBezTo>
                  <a:cubicBezTo>
                    <a:pt x="1179198" y="319103"/>
                    <a:pt x="1094668" y="281064"/>
                    <a:pt x="1168632" y="145815"/>
                  </a:cubicBezTo>
                  <a:cubicBezTo>
                    <a:pt x="1172859" y="90871"/>
                    <a:pt x="1168632" y="57058"/>
                    <a:pt x="1164406" y="12680"/>
                  </a:cubicBezTo>
                  <a:cubicBezTo>
                    <a:pt x="1174972" y="6341"/>
                    <a:pt x="1166519" y="6341"/>
                    <a:pt x="1177085" y="0"/>
                  </a:cubicBezTo>
                  <a:close/>
                </a:path>
              </a:pathLst>
            </a:custGeom>
            <a:solidFill>
              <a:srgbClr val="A4A3A3"/>
            </a:solidFill>
            <a:ln w="2334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4BECFD8E-5027-4C50-A0BB-AC8B7749E800}"/>
                </a:ext>
              </a:extLst>
            </p:cNvPr>
            <p:cNvSpPr/>
            <p:nvPr/>
          </p:nvSpPr>
          <p:spPr>
            <a:xfrm>
              <a:off x="1801118" y="1230989"/>
              <a:ext cx="1521545" cy="1141159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tx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B583191-69B8-463E-8E8A-295A73BDD1DC}"/>
              </a:ext>
            </a:extLst>
          </p:cNvPr>
          <p:cNvSpPr txBox="1"/>
          <p:nvPr/>
        </p:nvSpPr>
        <p:spPr>
          <a:xfrm>
            <a:off x="3922043" y="1502792"/>
            <a:ext cx="7625188" cy="415498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marL="171450" indent="-171450" algn="just">
              <a:buFont typeface="Wingdings" pitchFamily="2" charset="2"/>
              <a:buChar char="ü"/>
            </a:pPr>
            <a:r>
              <a:rPr lang="en-US" altLang="ko-KR" sz="2400" dirty="0" smtClean="0">
                <a:cs typeface="Arial" pitchFamily="34" charset="0"/>
              </a:rPr>
              <a:t>Online </a:t>
            </a:r>
            <a:r>
              <a:rPr lang="en-US" altLang="ko-KR" sz="2400" dirty="0" err="1" smtClean="0">
                <a:cs typeface="Arial" pitchFamily="34" charset="0"/>
              </a:rPr>
              <a:t>hóa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quá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trình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quản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lý</a:t>
            </a:r>
            <a:endParaRPr lang="en-US" altLang="ko-KR" sz="2400" dirty="0" smtClean="0">
              <a:cs typeface="Arial" pitchFamily="34" charset="0"/>
            </a:endParaRPr>
          </a:p>
          <a:p>
            <a:pPr algn="just"/>
            <a:endParaRPr lang="en-US" altLang="ko-KR" sz="2400" dirty="0">
              <a:cs typeface="Arial" pitchFamily="34" charset="0"/>
            </a:endParaRPr>
          </a:p>
          <a:p>
            <a:pPr marL="171450" indent="-171450" algn="just">
              <a:buFont typeface="Wingdings" pitchFamily="2" charset="2"/>
              <a:buChar char="ü"/>
            </a:pP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Hỗ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trợ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người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quản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lý</a:t>
            </a:r>
            <a:r>
              <a:rPr lang="en-US" altLang="ko-KR" sz="2400" dirty="0" smtClean="0">
                <a:cs typeface="Arial" pitchFamily="34" charset="0"/>
              </a:rPr>
              <a:t>, </a:t>
            </a:r>
            <a:r>
              <a:rPr lang="en-US" altLang="ko-KR" sz="2400" dirty="0" err="1" smtClean="0">
                <a:cs typeface="Arial" pitchFamily="34" charset="0"/>
              </a:rPr>
              <a:t>thủ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thư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có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công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cụ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để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nắm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bắt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dữ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liệu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chính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xác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hơn</a:t>
            </a:r>
            <a:endParaRPr lang="en-US" altLang="ko-KR" sz="2400" dirty="0" smtClean="0">
              <a:cs typeface="Arial" pitchFamily="34" charset="0"/>
            </a:endParaRPr>
          </a:p>
          <a:p>
            <a:pPr algn="just"/>
            <a:endParaRPr lang="en-US" altLang="ko-KR" sz="2400" dirty="0">
              <a:cs typeface="Arial" pitchFamily="34" charset="0"/>
            </a:endParaRPr>
          </a:p>
          <a:p>
            <a:pPr marL="171450" indent="-171450" algn="just">
              <a:buFont typeface="Wingdings" pitchFamily="2" charset="2"/>
              <a:buChar char="ü"/>
            </a:pP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Hỗ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trợ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phân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quyền</a:t>
            </a:r>
            <a:r>
              <a:rPr lang="en-US" altLang="ko-KR" sz="2400" dirty="0" smtClean="0">
                <a:cs typeface="Arial" pitchFamily="34" charset="0"/>
              </a:rPr>
              <a:t>, </a:t>
            </a:r>
            <a:r>
              <a:rPr lang="en-US" altLang="ko-KR" sz="2400" dirty="0" err="1" smtClean="0">
                <a:cs typeface="Arial" pitchFamily="34" charset="0"/>
              </a:rPr>
              <a:t>đăng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nhập</a:t>
            </a:r>
            <a:r>
              <a:rPr lang="en-US" altLang="ko-KR" sz="2400" dirty="0" smtClean="0">
                <a:cs typeface="Arial" pitchFamily="34" charset="0"/>
              </a:rPr>
              <a:t>, </a:t>
            </a:r>
            <a:r>
              <a:rPr lang="en-US" altLang="ko-KR" sz="2400" dirty="0" err="1" smtClean="0">
                <a:cs typeface="Arial" pitchFamily="34" charset="0"/>
              </a:rPr>
              <a:t>lấy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lại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tài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khoản</a:t>
            </a:r>
            <a:r>
              <a:rPr lang="en-US" altLang="ko-KR" sz="2400" dirty="0" smtClean="0">
                <a:cs typeface="Arial" pitchFamily="34" charset="0"/>
              </a:rPr>
              <a:t> qua email</a:t>
            </a:r>
            <a:endParaRPr lang="en-US" altLang="ko-KR" sz="2400" dirty="0" smtClean="0">
              <a:cs typeface="Arial" pitchFamily="34" charset="0"/>
            </a:endParaRPr>
          </a:p>
          <a:p>
            <a:pPr algn="just"/>
            <a:endParaRPr lang="en-US" altLang="ko-KR" sz="2400" dirty="0">
              <a:cs typeface="Arial" pitchFamily="34" charset="0"/>
            </a:endParaRPr>
          </a:p>
          <a:p>
            <a:pPr marL="171450" indent="-171450" algn="just">
              <a:buFont typeface="Wingdings" pitchFamily="2" charset="2"/>
              <a:buChar char="ü"/>
            </a:pP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Kiểm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tra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lượng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sách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tồn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tự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động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khi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cho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mượn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sách</a:t>
            </a:r>
            <a:r>
              <a:rPr lang="en-US" altLang="ko-KR" sz="2400" dirty="0" smtClean="0">
                <a:cs typeface="Arial" pitchFamily="34" charset="0"/>
              </a:rPr>
              <a:t>.</a:t>
            </a:r>
            <a:endParaRPr lang="en-US" altLang="ko-KR" sz="2400" dirty="0" smtClean="0">
              <a:cs typeface="Arial" pitchFamily="34" charset="0"/>
            </a:endParaRPr>
          </a:p>
          <a:p>
            <a:pPr algn="just"/>
            <a:endParaRPr lang="en-US" altLang="ko-KR" sz="2400" dirty="0" smtClean="0">
              <a:cs typeface="Arial" pitchFamily="34" charset="0"/>
            </a:endParaRPr>
          </a:p>
          <a:p>
            <a:pPr marL="171450" indent="-171450" algn="just">
              <a:buFont typeface="Wingdings" pitchFamily="2" charset="2"/>
              <a:buChar char="ü"/>
            </a:pP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Sử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dụng</a:t>
            </a:r>
            <a:r>
              <a:rPr lang="en-US" altLang="ko-KR" sz="2400" dirty="0" smtClean="0">
                <a:cs typeface="Arial" pitchFamily="34" charset="0"/>
              </a:rPr>
              <a:t> excel </a:t>
            </a:r>
            <a:r>
              <a:rPr lang="en-US" altLang="ko-KR" sz="2400" dirty="0" err="1" smtClean="0">
                <a:cs typeface="Arial" pitchFamily="34" charset="0"/>
              </a:rPr>
              <a:t>để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thêm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dữ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liệu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có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sẵn</a:t>
            </a:r>
            <a:endParaRPr lang="en-US" altLang="ko-KR" sz="2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CF5BDA4-10C7-46A6-AC30-523A3FC438AC}"/>
              </a:ext>
            </a:extLst>
          </p:cNvPr>
          <p:cNvSpPr txBox="1"/>
          <p:nvPr/>
        </p:nvSpPr>
        <p:spPr>
          <a:xfrm>
            <a:off x="6888864" y="2857630"/>
            <a:ext cx="497489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2.</a:t>
            </a:r>
            <a:r>
              <a:rPr lang="en-US" altLang="ko-KR" sz="4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Cơ</a:t>
            </a:r>
            <a:r>
              <a:rPr lang="en-US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sở</a:t>
            </a:r>
            <a:r>
              <a:rPr lang="en-US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dữ</a:t>
            </a:r>
            <a:r>
              <a:rPr lang="en-US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liệu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Website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Liba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2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CF5BDA4-10C7-46A6-AC30-523A3FC438AC}"/>
              </a:ext>
            </a:extLst>
          </p:cNvPr>
          <p:cNvSpPr txBox="1"/>
          <p:nvPr/>
        </p:nvSpPr>
        <p:spPr>
          <a:xfrm>
            <a:off x="6888864" y="2488299"/>
            <a:ext cx="477715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2.</a:t>
            </a:r>
            <a:r>
              <a:rPr lang="en-US" altLang="ko-KR" sz="4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Danh</a:t>
            </a:r>
            <a:r>
              <a:rPr lang="en-US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sách</a:t>
            </a:r>
            <a:r>
              <a:rPr lang="en-US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chức</a:t>
            </a:r>
            <a:r>
              <a:rPr lang="en-US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năng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42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049231"/>
              </p:ext>
            </p:extLst>
          </p:nvPr>
        </p:nvGraphicFramePr>
        <p:xfrm>
          <a:off x="1105877" y="1172310"/>
          <a:ext cx="10206892" cy="5214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723"/>
                <a:gridCol w="2551723"/>
                <a:gridCol w="2551723"/>
                <a:gridCol w="2551723"/>
              </a:tblGrid>
              <a:tr h="846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 </a:t>
                      </a:r>
                      <a:r>
                        <a:rPr lang="en-US" dirty="0" err="1" smtClean="0"/>
                        <a:t>tiết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dirty="0"/>
                    </a:p>
                  </a:txBody>
                  <a:tcPr/>
                </a:tc>
              </a:tr>
              <a:tr h="846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nhập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Cho </a:t>
                      </a:r>
                      <a:r>
                        <a:rPr lang="en-US" dirty="0" err="1" smtClean="0"/>
                        <a:t>phép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nhập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thông</a:t>
                      </a:r>
                      <a:r>
                        <a:rPr lang="en-US" baseline="0" dirty="0" smtClean="0"/>
                        <a:t> qua </a:t>
                      </a:r>
                      <a:r>
                        <a:rPr lang="en-US" baseline="0" dirty="0" err="1" smtClean="0"/>
                        <a:t>email,pwd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Kiểm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deactive</a:t>
                      </a:r>
                      <a:r>
                        <a:rPr lang="en-US" baseline="0" dirty="0" smtClean="0"/>
                        <a:t>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dirty="0"/>
                    </a:p>
                  </a:txBody>
                  <a:tcPr/>
                </a:tc>
              </a:tr>
              <a:tr h="846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khoản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sách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Thêm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xóa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sửa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baseline="0" dirty="0" smtClean="0"/>
                    </a:p>
                  </a:txBody>
                  <a:tcPr/>
                </a:tc>
              </a:tr>
              <a:tr h="846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Sách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sách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Thêm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xóa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sửa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Thêm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thông</a:t>
                      </a:r>
                      <a:r>
                        <a:rPr lang="en-US" baseline="0" dirty="0" smtClean="0"/>
                        <a:t> qua Excel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dirty="0"/>
                    </a:p>
                  </a:txBody>
                  <a:tcPr/>
                </a:tc>
              </a:tr>
              <a:tr h="846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loại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sách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Thêm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xóa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sửa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dirty="0"/>
                    </a:p>
                  </a:txBody>
                  <a:tcPr/>
                </a:tc>
              </a:tr>
              <a:tr h="846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Thẻ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thư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sách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Thêm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xóa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sửa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9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0083" y="151940"/>
            <a:ext cx="11573197" cy="724247"/>
          </a:xfrm>
        </p:spPr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006187"/>
              </p:ext>
            </p:extLst>
          </p:nvPr>
        </p:nvGraphicFramePr>
        <p:xfrm>
          <a:off x="1176215" y="1043356"/>
          <a:ext cx="10206892" cy="5556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723"/>
                <a:gridCol w="2543908"/>
                <a:gridCol w="2559538"/>
                <a:gridCol w="2551723"/>
              </a:tblGrid>
              <a:tr h="846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 </a:t>
                      </a:r>
                      <a:r>
                        <a:rPr lang="en-US" dirty="0" err="1" smtClean="0"/>
                        <a:t>tiết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dirty="0"/>
                    </a:p>
                  </a:txBody>
                  <a:tcPr/>
                </a:tc>
              </a:tr>
              <a:tr h="846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sách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Thêm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xóa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sửa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Thêm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cập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nhật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ảnh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baseline="0" dirty="0" smtClean="0"/>
                    </a:p>
                  </a:txBody>
                  <a:tcPr/>
                </a:tc>
              </a:tr>
              <a:tr h="846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Mượn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sách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sách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Thêm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xóa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sửa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Trả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sách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Mất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sách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Kiểm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ràng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buộc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dirty="0"/>
                    </a:p>
                  </a:txBody>
                  <a:tcPr/>
                </a:tc>
              </a:tr>
              <a:tr h="846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sách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sách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Thêm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xóa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sửa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dirty="0"/>
                    </a:p>
                  </a:txBody>
                  <a:tcPr/>
                </a:tc>
              </a:tr>
              <a:tr h="846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Trang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chủ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Thống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kê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tổng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sách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mượn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mất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Thống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kê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theo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tháng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dirty="0"/>
                    </a:p>
                  </a:txBody>
                  <a:tcPr/>
                </a:tc>
              </a:tr>
              <a:tr h="846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Chuyển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đổi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ngôn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Tiếng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anh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tiếng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việt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06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344</Words>
  <Application>Microsoft Office PowerPoint</Application>
  <PresentationFormat>Custom</PresentationFormat>
  <Paragraphs>111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HP</cp:lastModifiedBy>
  <cp:revision>77</cp:revision>
  <dcterms:created xsi:type="dcterms:W3CDTF">2020-01-20T05:08:25Z</dcterms:created>
  <dcterms:modified xsi:type="dcterms:W3CDTF">2020-06-09T02:02:19Z</dcterms:modified>
</cp:coreProperties>
</file>