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258" r:id="rId5"/>
    <p:sldId id="358" r:id="rId6"/>
    <p:sldId id="318" r:id="rId7"/>
    <p:sldId id="363" r:id="rId8"/>
    <p:sldId id="257" r:id="rId9"/>
    <p:sldId id="362" r:id="rId10"/>
    <p:sldId id="361" r:id="rId11"/>
    <p:sldId id="348" r:id="rId12"/>
    <p:sldId id="359" r:id="rId13"/>
    <p:sldId id="360" r:id="rId14"/>
    <p:sldId id="356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6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558" y="21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=""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096000" y="2163882"/>
            <a:ext cx="5984301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endParaRPr lang="en-US" sz="54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sz="5400" dirty="0" smtClean="0">
                <a:solidFill>
                  <a:schemeClr val="accent1"/>
                </a:solidFill>
                <a:latin typeface="+mj-lt"/>
              </a:rPr>
              <a:t>Website </a:t>
            </a:r>
            <a:r>
              <a:rPr lang="en-US" sz="5400" dirty="0" err="1" smtClean="0">
                <a:solidFill>
                  <a:schemeClr val="accent1"/>
                </a:solidFill>
                <a:latin typeface="+mj-lt"/>
              </a:rPr>
              <a:t>Liba</a:t>
            </a:r>
            <a:endParaRPr lang="en-US" sz="5400" dirty="0">
              <a:solidFill>
                <a:schemeClr val="accent1"/>
              </a:solidFill>
              <a:latin typeface="+mj-lt"/>
            </a:endParaRPr>
          </a:p>
          <a:p>
            <a:pPr algn="r"/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quản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lý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thư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viện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r"/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cho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đại</a:t>
            </a:r>
            <a:r>
              <a:rPr lang="en-US" altLang="ko-KR" sz="5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+mj-lt"/>
              </a:rPr>
              <a:t>học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="" xmlns:a16="http://schemas.microsoft.com/office/drawing/2014/main" id="{CF639353-2FBF-45AF-BF9B-02441FCB654D}"/>
              </a:ext>
            </a:extLst>
          </p:cNvPr>
          <p:cNvSpPr txBox="1"/>
          <p:nvPr/>
        </p:nvSpPr>
        <p:spPr>
          <a:xfrm>
            <a:off x="6761286" y="6521617"/>
            <a:ext cx="509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0083" y="151940"/>
            <a:ext cx="11573197" cy="724247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06187"/>
              </p:ext>
            </p:extLst>
          </p:nvPr>
        </p:nvGraphicFramePr>
        <p:xfrm>
          <a:off x="1176215" y="1043356"/>
          <a:ext cx="10206892" cy="555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23"/>
                <a:gridCol w="2543908"/>
                <a:gridCol w="2559538"/>
                <a:gridCol w="2551723"/>
              </a:tblGrid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 </a:t>
                      </a:r>
                      <a:r>
                        <a:rPr lang="en-US" dirty="0" err="1" smtClean="0"/>
                        <a:t>tiết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ảnh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baseline="0" dirty="0" smtClean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Mượn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mượn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mất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Thống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ngôn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Tiếng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tiếng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5252" y="562248"/>
            <a:ext cx="11573197" cy="724247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11321"/>
              </p:ext>
            </p:extLst>
          </p:nvPr>
        </p:nvGraphicFramePr>
        <p:xfrm>
          <a:off x="1164492" y="2121879"/>
          <a:ext cx="10206892" cy="2539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23"/>
                <a:gridCol w="2543908"/>
                <a:gridCol w="2559538"/>
                <a:gridCol w="2551723"/>
              </a:tblGrid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Loại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</a:p>
                    <a:p>
                      <a:pPr algn="ctr"/>
                      <a:r>
                        <a:rPr lang="en-US" dirty="0" err="1" smtClean="0"/>
                        <a:t>Truy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baseline="0" dirty="0" smtClean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trừ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module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4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82875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584775"/>
            <a:chOff x="6626470" y="1884559"/>
            <a:chExt cx="5012892" cy="58477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Cơ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sở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584775"/>
            <a:chOff x="6626470" y="3048182"/>
            <a:chExt cx="5012892" cy="584775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Danh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sách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0C3BA0C-6C6D-4734-A5DA-5BF5FF9719BC}"/>
              </a:ext>
            </a:extLst>
          </p:cNvPr>
          <p:cNvGrpSpPr/>
          <p:nvPr/>
        </p:nvGrpSpPr>
        <p:grpSpPr>
          <a:xfrm>
            <a:off x="6700688" y="5064066"/>
            <a:ext cx="5012892" cy="584775"/>
            <a:chOff x="6626470" y="4211805"/>
            <a:chExt cx="5012892" cy="584775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6F76D16D-BF18-43EF-9AF7-F44F3D563A0E}"/>
                </a:ext>
              </a:extLst>
            </p:cNvPr>
            <p:cNvSpPr txBox="1"/>
            <p:nvPr/>
          </p:nvSpPr>
          <p:spPr>
            <a:xfrm>
              <a:off x="7454630" y="4242582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Demo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D09C452E-68D3-4C74-8A4E-0EBFDEF40F5D}"/>
                </a:ext>
              </a:extLst>
            </p:cNvPr>
            <p:cNvSpPr txBox="1"/>
            <p:nvPr/>
          </p:nvSpPr>
          <p:spPr>
            <a:xfrm>
              <a:off x="6626470" y="4211805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186512" cy="584775"/>
            <a:chOff x="6626470" y="720936"/>
            <a:chExt cx="5186512" cy="584775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35835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012892" cy="584775"/>
            <a:chOff x="6626470" y="1884559"/>
            <a:chExt cx="5012892" cy="58477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Phan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Ngọc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Hồng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Đào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584775"/>
            <a:chOff x="6626470" y="3048182"/>
            <a:chExt cx="5012892" cy="584775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Ngô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Trung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Hiếu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186512" cy="584775"/>
            <a:chOff x="6626470" y="720936"/>
            <a:chExt cx="5186512" cy="584775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35835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Nguyễn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Phạm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Trúc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bg1"/>
                  </a:solidFill>
                  <a:cs typeface="Arial" pitchFamily="34" charset="0"/>
                </a:rPr>
                <a:t>Anh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9D53A5A-B18B-4EDC-BA10-843AF3775AB4}"/>
              </a:ext>
            </a:extLst>
          </p:cNvPr>
          <p:cNvSpPr txBox="1"/>
          <p:nvPr/>
        </p:nvSpPr>
        <p:spPr>
          <a:xfrm>
            <a:off x="2433486" y="345723"/>
            <a:ext cx="3873527" cy="107721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Danh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sách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thành</a:t>
            </a:r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viên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Liba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6915FD2-D0E6-4DEB-B1C9-9340552A3344}"/>
              </a:ext>
            </a:extLst>
          </p:cNvPr>
          <p:cNvGrpSpPr/>
          <p:nvPr/>
        </p:nvGrpSpPr>
        <p:grpSpPr>
          <a:xfrm>
            <a:off x="760492" y="987334"/>
            <a:ext cx="2564080" cy="5870666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3922043" y="1502792"/>
            <a:ext cx="7625188" cy="415498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Online </a:t>
            </a:r>
            <a:r>
              <a:rPr lang="en-US" altLang="ko-KR" sz="2400" dirty="0" err="1" smtClean="0">
                <a:cs typeface="Arial" pitchFamily="34" charset="0"/>
              </a:rPr>
              <a:t>hóa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quá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trình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quản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lý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Hỗ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trợ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người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quản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lý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thủ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thư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có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công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cụ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để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nắm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bắt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liệu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chính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xác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hơn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Hỗ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trợ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phân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quyền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đăng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nhập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lấy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lại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tài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khoản</a:t>
            </a:r>
            <a:r>
              <a:rPr lang="en-US" altLang="ko-KR" sz="2400" dirty="0" smtClean="0">
                <a:cs typeface="Arial" pitchFamily="34" charset="0"/>
              </a:rPr>
              <a:t> qua email</a:t>
            </a: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Kiểm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tra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lượng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sách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tồn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tự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động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khi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cho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mượn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sách</a:t>
            </a:r>
            <a:r>
              <a:rPr lang="en-US" altLang="ko-KR" sz="2400" dirty="0" smtClean="0">
                <a:cs typeface="Arial" pitchFamily="34" charset="0"/>
              </a:rPr>
              <a:t>.</a:t>
            </a:r>
          </a:p>
          <a:p>
            <a:pPr algn="just"/>
            <a:endParaRPr lang="en-US" altLang="ko-KR" sz="2400" dirty="0" smtClean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Sử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dụng</a:t>
            </a:r>
            <a:r>
              <a:rPr lang="en-US" altLang="ko-KR" sz="2400" dirty="0" smtClean="0">
                <a:cs typeface="Arial" pitchFamily="34" charset="0"/>
              </a:rPr>
              <a:t> excel </a:t>
            </a:r>
            <a:r>
              <a:rPr lang="en-US" altLang="ko-KR" sz="2400" dirty="0" err="1" smtClean="0">
                <a:cs typeface="Arial" pitchFamily="34" charset="0"/>
              </a:rPr>
              <a:t>để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thêm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liệu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có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sẵn</a:t>
            </a:r>
            <a:endParaRPr lang="en-US" altLang="ko-KR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6915FD2-D0E6-4DEB-B1C9-9340552A3344}"/>
              </a:ext>
            </a:extLst>
          </p:cNvPr>
          <p:cNvGrpSpPr/>
          <p:nvPr/>
        </p:nvGrpSpPr>
        <p:grpSpPr>
          <a:xfrm>
            <a:off x="760492" y="987334"/>
            <a:ext cx="2564080" cy="5870666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3922043" y="2426122"/>
            <a:ext cx="7625188" cy="23083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N</a:t>
            </a:r>
            <a:r>
              <a:rPr lang="en-US" altLang="ko-KR" sz="2400" dirty="0" err="1" smtClean="0">
                <a:cs typeface="Arial" pitchFamily="34" charset="0"/>
              </a:rPr>
              <a:t>gôn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ngữ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php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Laravel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>
                <a:cs typeface="Arial" pitchFamily="34" charset="0"/>
              </a:rPr>
              <a:t>framework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C</a:t>
            </a:r>
            <a:r>
              <a:rPr lang="en-US" altLang="ko-KR" sz="2400" dirty="0" err="1" smtClean="0">
                <a:cs typeface="Arial" pitchFamily="34" charset="0"/>
              </a:rPr>
              <a:t>ơ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sở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dữ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liệu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mysql</a:t>
            </a:r>
            <a:endParaRPr lang="en-US" altLang="ko-KR" sz="2400" dirty="0" smtClean="0">
              <a:cs typeface="Arial" pitchFamily="34" charset="0"/>
            </a:endParaRPr>
          </a:p>
          <a:p>
            <a:pPr algn="just"/>
            <a:endParaRPr lang="en-US" altLang="ko-KR" sz="2400" dirty="0">
              <a:cs typeface="Arial" pitchFamily="34" charset="0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smtClean="0">
                <a:cs typeface="Arial" pitchFamily="34" charset="0"/>
              </a:rPr>
              <a:t>Bootstrap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jquery</a:t>
            </a:r>
            <a:r>
              <a:rPr lang="en-US" altLang="ko-KR" sz="2400" dirty="0" smtClean="0">
                <a:cs typeface="Arial" pitchFamily="34" charset="0"/>
              </a:rPr>
              <a:t>, </a:t>
            </a:r>
            <a:r>
              <a:rPr lang="en-US" altLang="ko-KR" sz="2400" dirty="0" err="1" smtClean="0">
                <a:cs typeface="Arial" pitchFamily="34" charset="0"/>
              </a:rPr>
              <a:t>datatable</a:t>
            </a:r>
            <a:r>
              <a:rPr lang="en-US" altLang="ko-KR" sz="2400" dirty="0" smtClean="0">
                <a:cs typeface="Arial" pitchFamily="34" charset="0"/>
              </a:rPr>
              <a:t>,…</a:t>
            </a:r>
          </a:p>
          <a:p>
            <a:pPr algn="just"/>
            <a:endParaRPr lang="en-US" altLang="ko-KR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2857630"/>
            <a:ext cx="49748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2.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Cơ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sở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dữ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liệu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Liba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1164616"/>
            <a:ext cx="9941169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3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88864" y="2488299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3</a:t>
            </a:r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.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Danh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sách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chức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năng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49231"/>
              </p:ext>
            </p:extLst>
          </p:nvPr>
        </p:nvGraphicFramePr>
        <p:xfrm>
          <a:off x="1105877" y="1172310"/>
          <a:ext cx="10206892" cy="52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23"/>
                <a:gridCol w="2551723"/>
                <a:gridCol w="2551723"/>
                <a:gridCol w="2551723"/>
              </a:tblGrid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 </a:t>
                      </a:r>
                      <a:r>
                        <a:rPr lang="en-US" dirty="0" err="1" smtClean="0"/>
                        <a:t>tiết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dirty="0" err="1" smtClean="0"/>
                        <a:t>phép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qua </a:t>
                      </a:r>
                      <a:r>
                        <a:rPr lang="en-US" baseline="0" dirty="0" err="1" smtClean="0"/>
                        <a:t>email,pwd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deactive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baseline="0" dirty="0" smtClean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Thêm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qua 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  <a:tr h="846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sách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sửa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379</Words>
  <Application>Microsoft Office PowerPoint</Application>
  <PresentationFormat>Custom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83</cp:revision>
  <dcterms:created xsi:type="dcterms:W3CDTF">2020-01-20T05:08:25Z</dcterms:created>
  <dcterms:modified xsi:type="dcterms:W3CDTF">2020-06-10T05:51:57Z</dcterms:modified>
</cp:coreProperties>
</file>