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53"/>
  </p:notesMasterIdLst>
  <p:sldIdLst>
    <p:sldId id="256" r:id="rId5"/>
    <p:sldId id="276" r:id="rId6"/>
    <p:sldId id="257" r:id="rId7"/>
    <p:sldId id="278" r:id="rId8"/>
    <p:sldId id="281" r:id="rId9"/>
    <p:sldId id="280" r:id="rId10"/>
    <p:sldId id="269" r:id="rId11"/>
    <p:sldId id="282" r:id="rId12"/>
    <p:sldId id="283" r:id="rId13"/>
    <p:sldId id="284" r:id="rId14"/>
    <p:sldId id="306" r:id="rId15"/>
    <p:sldId id="305" r:id="rId16"/>
    <p:sldId id="307" r:id="rId17"/>
    <p:sldId id="308" r:id="rId18"/>
    <p:sldId id="274" r:id="rId19"/>
    <p:sldId id="286" r:id="rId20"/>
    <p:sldId id="289" r:id="rId21"/>
    <p:sldId id="291" r:id="rId22"/>
    <p:sldId id="290" r:id="rId23"/>
    <p:sldId id="309" r:id="rId24"/>
    <p:sldId id="328" r:id="rId25"/>
    <p:sldId id="311" r:id="rId26"/>
    <p:sldId id="310" r:id="rId27"/>
    <p:sldId id="312" r:id="rId28"/>
    <p:sldId id="313" r:id="rId29"/>
    <p:sldId id="314" r:id="rId30"/>
    <p:sldId id="315" r:id="rId31"/>
    <p:sldId id="316" r:id="rId32"/>
    <p:sldId id="317" r:id="rId33"/>
    <p:sldId id="318" r:id="rId34"/>
    <p:sldId id="319" r:id="rId35"/>
    <p:sldId id="327" r:id="rId36"/>
    <p:sldId id="323" r:id="rId37"/>
    <p:sldId id="326" r:id="rId38"/>
    <p:sldId id="324" r:id="rId39"/>
    <p:sldId id="325" r:id="rId40"/>
    <p:sldId id="293" r:id="rId41"/>
    <p:sldId id="295" r:id="rId42"/>
    <p:sldId id="294" r:id="rId43"/>
    <p:sldId id="296" r:id="rId44"/>
    <p:sldId id="297" r:id="rId45"/>
    <p:sldId id="298" r:id="rId46"/>
    <p:sldId id="300" r:id="rId47"/>
    <p:sldId id="329" r:id="rId48"/>
    <p:sldId id="301" r:id="rId49"/>
    <p:sldId id="302" r:id="rId50"/>
    <p:sldId id="303" r:id="rId51"/>
    <p:sldId id="304" r:id="rId5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4A465"/>
    <a:srgbClr val="1A395B"/>
    <a:srgbClr val="FF9999"/>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835805-17AF-4C14-A341-DC3A108C5244}" v="911" dt="2025-08-03T22:40:17.25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5185" autoAdjust="0"/>
  </p:normalViewPr>
  <p:slideViewPr>
    <p:cSldViewPr snapToGrid="0">
      <p:cViewPr varScale="1">
        <p:scale>
          <a:sx n="84" d="100"/>
          <a:sy n="84" d="100"/>
        </p:scale>
        <p:origin x="184"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8" Type="http://schemas.microsoft.com/office/2016/11/relationships/changesInfo" Target="changesInfos/changesInfo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锴烁 程" userId="8176efe2496f36bc" providerId="LiveId" clId="{3B835805-17AF-4C14-A341-DC3A108C5244}"/>
    <pc:docChg chg="undo custSel addSld delSld modSld sldOrd">
      <pc:chgData name="锴烁 程" userId="8176efe2496f36bc" providerId="LiveId" clId="{3B835805-17AF-4C14-A341-DC3A108C5244}" dt="2025-08-03T22:44:59.977" v="10635" actId="20577"/>
      <pc:docMkLst>
        <pc:docMk/>
      </pc:docMkLst>
      <pc:sldChg chg="modSp mod">
        <pc:chgData name="锴烁 程" userId="8176efe2496f36bc" providerId="LiveId" clId="{3B835805-17AF-4C14-A341-DC3A108C5244}" dt="2025-08-03T14:30:04.265" v="5530" actId="114"/>
        <pc:sldMkLst>
          <pc:docMk/>
          <pc:sldMk cId="835403602" sldId="256"/>
        </pc:sldMkLst>
        <pc:spChg chg="mod">
          <ac:chgData name="锴烁 程" userId="8176efe2496f36bc" providerId="LiveId" clId="{3B835805-17AF-4C14-A341-DC3A108C5244}" dt="2025-08-03T14:30:04.265" v="5530" actId="114"/>
          <ac:spMkLst>
            <pc:docMk/>
            <pc:sldMk cId="835403602" sldId="256"/>
            <ac:spMk id="3" creationId="{2CEA0DDC-1CDC-1FA4-A946-DD713EB2E8D6}"/>
          </ac:spMkLst>
        </pc:spChg>
      </pc:sldChg>
      <pc:sldChg chg="addSp delSp modSp mod modNotesTx">
        <pc:chgData name="锴烁 程" userId="8176efe2496f36bc" providerId="LiveId" clId="{3B835805-17AF-4C14-A341-DC3A108C5244}" dt="2025-08-01T20:14:49.585" v="3877" actId="20577"/>
        <pc:sldMkLst>
          <pc:docMk/>
          <pc:sldMk cId="3235044958" sldId="257"/>
        </pc:sldMkLst>
        <pc:spChg chg="mod">
          <ac:chgData name="锴烁 程" userId="8176efe2496f36bc" providerId="LiveId" clId="{3B835805-17AF-4C14-A341-DC3A108C5244}" dt="2025-08-01T19:37:45.298" v="3471" actId="21"/>
          <ac:spMkLst>
            <pc:docMk/>
            <pc:sldMk cId="3235044958" sldId="257"/>
            <ac:spMk id="2" creationId="{7B76B3C6-471B-7057-17BB-E916153BD310}"/>
          </ac:spMkLst>
        </pc:spChg>
        <pc:spChg chg="add mod">
          <ac:chgData name="锴烁 程" userId="8176efe2496f36bc" providerId="LiveId" clId="{3B835805-17AF-4C14-A341-DC3A108C5244}" dt="2025-08-01T19:00:18.485" v="3221" actId="1076"/>
          <ac:spMkLst>
            <pc:docMk/>
            <pc:sldMk cId="3235044958" sldId="257"/>
            <ac:spMk id="3" creationId="{A729D55E-F389-0B4E-5F7D-3F8C897CCB60}"/>
          </ac:spMkLst>
        </pc:spChg>
        <pc:spChg chg="mod">
          <ac:chgData name="锴烁 程" userId="8176efe2496f36bc" providerId="LiveId" clId="{3B835805-17AF-4C14-A341-DC3A108C5244}" dt="2025-08-01T19:00:45.093" v="3229" actId="1076"/>
          <ac:spMkLst>
            <pc:docMk/>
            <pc:sldMk cId="3235044958" sldId="257"/>
            <ac:spMk id="4" creationId="{679F39E1-6AE6-0071-09FB-53BE6C44D6FD}"/>
          </ac:spMkLst>
        </pc:spChg>
        <pc:spChg chg="add mod">
          <ac:chgData name="锴烁 程" userId="8176efe2496f36bc" providerId="LiveId" clId="{3B835805-17AF-4C14-A341-DC3A108C5244}" dt="2025-08-01T19:00:55.959" v="3231" actId="20577"/>
          <ac:spMkLst>
            <pc:docMk/>
            <pc:sldMk cId="3235044958" sldId="257"/>
            <ac:spMk id="5" creationId="{986640D6-A595-EE1A-3058-F3BBBD11D498}"/>
          </ac:spMkLst>
        </pc:spChg>
        <pc:spChg chg="mod">
          <ac:chgData name="锴烁 程" userId="8176efe2496f36bc" providerId="LiveId" clId="{3B835805-17AF-4C14-A341-DC3A108C5244}" dt="2025-08-01T19:00:45.093" v="3229" actId="1076"/>
          <ac:spMkLst>
            <pc:docMk/>
            <pc:sldMk cId="3235044958" sldId="257"/>
            <ac:spMk id="6" creationId="{3F681A39-EAB3-DC83-7ACD-9C15B0AADB87}"/>
          </ac:spMkLst>
        </pc:spChg>
        <pc:spChg chg="mod">
          <ac:chgData name="锴烁 程" userId="8176efe2496f36bc" providerId="LiveId" clId="{3B835805-17AF-4C14-A341-DC3A108C5244}" dt="2025-08-01T19:00:45.093" v="3229" actId="1076"/>
          <ac:spMkLst>
            <pc:docMk/>
            <pc:sldMk cId="3235044958" sldId="257"/>
            <ac:spMk id="7" creationId="{E67FC74D-EEDE-7343-7B7D-7FCE15A7ECBB}"/>
          </ac:spMkLst>
        </pc:spChg>
        <pc:spChg chg="mod ord topLvl">
          <ac:chgData name="锴烁 程" userId="8176efe2496f36bc" providerId="LiveId" clId="{3B835805-17AF-4C14-A341-DC3A108C5244}" dt="2025-08-01T19:00:42.732" v="3228" actId="1076"/>
          <ac:spMkLst>
            <pc:docMk/>
            <pc:sldMk cId="3235044958" sldId="257"/>
            <ac:spMk id="9" creationId="{B73BF9B3-CE32-C8DE-09ED-6924A88A6A75}"/>
          </ac:spMkLst>
        </pc:spChg>
        <pc:spChg chg="add mod">
          <ac:chgData name="锴烁 程" userId="8176efe2496f36bc" providerId="LiveId" clId="{3B835805-17AF-4C14-A341-DC3A108C5244}" dt="2025-08-01T20:14:49.585" v="3877" actId="20577"/>
          <ac:spMkLst>
            <pc:docMk/>
            <pc:sldMk cId="3235044958" sldId="257"/>
            <ac:spMk id="15" creationId="{107D2955-67B2-06D4-DF3F-E77EC81CC056}"/>
          </ac:spMkLst>
        </pc:spChg>
        <pc:grpChg chg="mod">
          <ac:chgData name="锴烁 程" userId="8176efe2496f36bc" providerId="LiveId" clId="{3B835805-17AF-4C14-A341-DC3A108C5244}" dt="2025-08-01T19:00:45.093" v="3229" actId="1076"/>
          <ac:grpSpMkLst>
            <pc:docMk/>
            <pc:sldMk cId="3235044958" sldId="257"/>
            <ac:grpSpMk id="13" creationId="{4A69F39E-2501-A11D-9B78-EECF31D5ADE4}"/>
          </ac:grpSpMkLst>
        </pc:grpChg>
        <pc:grpChg chg="mod">
          <ac:chgData name="锴烁 程" userId="8176efe2496f36bc" providerId="LiveId" clId="{3B835805-17AF-4C14-A341-DC3A108C5244}" dt="2025-08-01T19:00:45.093" v="3229" actId="1076"/>
          <ac:grpSpMkLst>
            <pc:docMk/>
            <pc:sldMk cId="3235044958" sldId="257"/>
            <ac:grpSpMk id="14" creationId="{0F244100-2F5B-0914-5A53-9F0BA8A5A294}"/>
          </ac:grpSpMkLst>
        </pc:grpChg>
        <pc:picChg chg="mod">
          <ac:chgData name="锴烁 程" userId="8176efe2496f36bc" providerId="LiveId" clId="{3B835805-17AF-4C14-A341-DC3A108C5244}" dt="2025-08-01T19:00:45.093" v="3229" actId="1076"/>
          <ac:picMkLst>
            <pc:docMk/>
            <pc:sldMk cId="3235044958" sldId="257"/>
            <ac:picMk id="2050" creationId="{2E64C592-5DBD-14DD-E9C2-8003292A21EC}"/>
          </ac:picMkLst>
        </pc:picChg>
        <pc:picChg chg="mod">
          <ac:chgData name="锴烁 程" userId="8176efe2496f36bc" providerId="LiveId" clId="{3B835805-17AF-4C14-A341-DC3A108C5244}" dt="2025-08-01T19:00:45.093" v="3229" actId="1076"/>
          <ac:picMkLst>
            <pc:docMk/>
            <pc:sldMk cId="3235044958" sldId="257"/>
            <ac:picMk id="2052" creationId="{AE3D42DE-39D6-735C-2DD0-88EEFC6F874C}"/>
          </ac:picMkLst>
        </pc:picChg>
      </pc:sldChg>
      <pc:sldChg chg="del">
        <pc:chgData name="锴烁 程" userId="8176efe2496f36bc" providerId="LiveId" clId="{3B835805-17AF-4C14-A341-DC3A108C5244}" dt="2025-07-27T20:19:35.725" v="2887" actId="2696"/>
        <pc:sldMkLst>
          <pc:docMk/>
          <pc:sldMk cId="991532487" sldId="258"/>
        </pc:sldMkLst>
      </pc:sldChg>
      <pc:sldChg chg="del">
        <pc:chgData name="锴烁 程" userId="8176efe2496f36bc" providerId="LiveId" clId="{3B835805-17AF-4C14-A341-DC3A108C5244}" dt="2025-07-27T20:19:38.140" v="2888" actId="2696"/>
        <pc:sldMkLst>
          <pc:docMk/>
          <pc:sldMk cId="3550984109" sldId="259"/>
        </pc:sldMkLst>
      </pc:sldChg>
      <pc:sldChg chg="addSp delSp modSp mod ord modNotesTx">
        <pc:chgData name="锴烁 程" userId="8176efe2496f36bc" providerId="LiveId" clId="{3B835805-17AF-4C14-A341-DC3A108C5244}" dt="2025-08-03T21:14:36.526" v="7673" actId="20577"/>
        <pc:sldMkLst>
          <pc:docMk/>
          <pc:sldMk cId="1398477772" sldId="260"/>
        </pc:sldMkLst>
        <pc:spChg chg="mod">
          <ac:chgData name="锴烁 程" userId="8176efe2496f36bc" providerId="LiveId" clId="{3B835805-17AF-4C14-A341-DC3A108C5244}" dt="2025-08-03T19:38:56.419" v="7651" actId="20577"/>
          <ac:spMkLst>
            <pc:docMk/>
            <pc:sldMk cId="1398477772" sldId="260"/>
            <ac:spMk id="2" creationId="{C4D712C2-8BB7-80DA-E6E6-07639B737FEC}"/>
          </ac:spMkLst>
        </pc:spChg>
        <pc:spChg chg="del">
          <ac:chgData name="锴烁 程" userId="8176efe2496f36bc" providerId="LiveId" clId="{3B835805-17AF-4C14-A341-DC3A108C5244}" dt="2025-08-03T18:26:21.986" v="6853" actId="478"/>
          <ac:spMkLst>
            <pc:docMk/>
            <pc:sldMk cId="1398477772" sldId="260"/>
            <ac:spMk id="3" creationId="{8A6DA51E-56A6-21E9-84DF-21785BB9B672}"/>
          </ac:spMkLst>
        </pc:spChg>
        <pc:spChg chg="add del mod">
          <ac:chgData name="锴烁 程" userId="8176efe2496f36bc" providerId="LiveId" clId="{3B835805-17AF-4C14-A341-DC3A108C5244}" dt="2025-08-03T18:28:07.514" v="6879" actId="478"/>
          <ac:spMkLst>
            <pc:docMk/>
            <pc:sldMk cId="1398477772" sldId="260"/>
            <ac:spMk id="4" creationId="{7C12389F-1886-0FFD-36FE-53383A240B00}"/>
          </ac:spMkLst>
        </pc:spChg>
        <pc:spChg chg="add mod">
          <ac:chgData name="锴烁 程" userId="8176efe2496f36bc" providerId="LiveId" clId="{3B835805-17AF-4C14-A341-DC3A108C5244}" dt="2025-08-03T18:28:58.455" v="6898" actId="255"/>
          <ac:spMkLst>
            <pc:docMk/>
            <pc:sldMk cId="1398477772" sldId="260"/>
            <ac:spMk id="5" creationId="{4AB4380F-7897-2A33-928C-64358B070BFB}"/>
          </ac:spMkLst>
        </pc:spChg>
        <pc:spChg chg="add mod">
          <ac:chgData name="锴烁 程" userId="8176efe2496f36bc" providerId="LiveId" clId="{3B835805-17AF-4C14-A341-DC3A108C5244}" dt="2025-08-03T18:28:21.071" v="6882" actId="208"/>
          <ac:spMkLst>
            <pc:docMk/>
            <pc:sldMk cId="1398477772" sldId="260"/>
            <ac:spMk id="6" creationId="{E920ADD5-2BEF-683C-ED2F-1D06BF118713}"/>
          </ac:spMkLst>
        </pc:spChg>
        <pc:spChg chg="add mod">
          <ac:chgData name="锴烁 程" userId="8176efe2496f36bc" providerId="LiveId" clId="{3B835805-17AF-4C14-A341-DC3A108C5244}" dt="2025-08-03T18:29:02.076" v="6899" actId="255"/>
          <ac:spMkLst>
            <pc:docMk/>
            <pc:sldMk cId="1398477772" sldId="260"/>
            <ac:spMk id="7" creationId="{93A61372-FCF4-0C35-DDE7-E52A40B0607C}"/>
          </ac:spMkLst>
        </pc:spChg>
        <pc:spChg chg="add mod">
          <ac:chgData name="锴烁 程" userId="8176efe2496f36bc" providerId="LiveId" clId="{3B835805-17AF-4C14-A341-DC3A108C5244}" dt="2025-08-03T18:28:33.422" v="6886" actId="1076"/>
          <ac:spMkLst>
            <pc:docMk/>
            <pc:sldMk cId="1398477772" sldId="260"/>
            <ac:spMk id="8" creationId="{485C7966-EA29-2CB8-AB03-635AE2984E10}"/>
          </ac:spMkLst>
        </pc:spChg>
        <pc:spChg chg="add mod">
          <ac:chgData name="锴烁 程" userId="8176efe2496f36bc" providerId="LiveId" clId="{3B835805-17AF-4C14-A341-DC3A108C5244}" dt="2025-08-03T18:30:17.926" v="6918" actId="1076"/>
          <ac:spMkLst>
            <pc:docMk/>
            <pc:sldMk cId="1398477772" sldId="260"/>
            <ac:spMk id="10" creationId="{F378C661-AC82-5D93-8F7C-7D5CD199301E}"/>
          </ac:spMkLst>
        </pc:spChg>
        <pc:spChg chg="add mod ord">
          <ac:chgData name="锴烁 程" userId="8176efe2496f36bc" providerId="LiveId" clId="{3B835805-17AF-4C14-A341-DC3A108C5244}" dt="2025-08-03T18:31:10.515" v="6929" actId="1076"/>
          <ac:spMkLst>
            <pc:docMk/>
            <pc:sldMk cId="1398477772" sldId="260"/>
            <ac:spMk id="11" creationId="{BA25C681-9108-C346-2820-3F963D6926BC}"/>
          </ac:spMkLst>
        </pc:spChg>
        <pc:spChg chg="add mod">
          <ac:chgData name="锴烁 程" userId="8176efe2496f36bc" providerId="LiveId" clId="{3B835805-17AF-4C14-A341-DC3A108C5244}" dt="2025-08-03T18:31:20.198" v="6936" actId="1076"/>
          <ac:spMkLst>
            <pc:docMk/>
            <pc:sldMk cId="1398477772" sldId="260"/>
            <ac:spMk id="12" creationId="{71F714DD-F4BC-A735-41C5-11910A0ED73E}"/>
          </ac:spMkLst>
        </pc:spChg>
        <pc:spChg chg="mod topLvl">
          <ac:chgData name="锴烁 程" userId="8176efe2496f36bc" providerId="LiveId" clId="{3B835805-17AF-4C14-A341-DC3A108C5244}" dt="2025-08-03T18:31:44.029" v="6939" actId="165"/>
          <ac:spMkLst>
            <pc:docMk/>
            <pc:sldMk cId="1398477772" sldId="260"/>
            <ac:spMk id="15" creationId="{5700A9A5-3640-E096-2446-B4DE5D286442}"/>
          </ac:spMkLst>
        </pc:spChg>
        <pc:spChg chg="mod topLvl">
          <ac:chgData name="锴烁 程" userId="8176efe2496f36bc" providerId="LiveId" clId="{3B835805-17AF-4C14-A341-DC3A108C5244}" dt="2025-08-03T18:32:12.523" v="6959" actId="14100"/>
          <ac:spMkLst>
            <pc:docMk/>
            <pc:sldMk cId="1398477772" sldId="260"/>
            <ac:spMk id="17" creationId="{27EC74EC-4ADE-488A-7817-20B3E346E2CF}"/>
          </ac:spMkLst>
        </pc:spChg>
        <pc:spChg chg="add mod">
          <ac:chgData name="锴烁 程" userId="8176efe2496f36bc" providerId="LiveId" clId="{3B835805-17AF-4C14-A341-DC3A108C5244}" dt="2025-08-03T18:32:27.500" v="6975" actId="1076"/>
          <ac:spMkLst>
            <pc:docMk/>
            <pc:sldMk cId="1398477772" sldId="260"/>
            <ac:spMk id="18" creationId="{D1F5E6E4-6736-41FD-9D75-969A6D61F015}"/>
          </ac:spMkLst>
        </pc:spChg>
        <pc:spChg chg="add del mod">
          <ac:chgData name="锴烁 程" userId="8176efe2496f36bc" providerId="LiveId" clId="{3B835805-17AF-4C14-A341-DC3A108C5244}" dt="2025-08-03T19:36:43.795" v="7486" actId="478"/>
          <ac:spMkLst>
            <pc:docMk/>
            <pc:sldMk cId="1398477772" sldId="260"/>
            <ac:spMk id="37" creationId="{5F998976-FDDC-FA34-570D-7CD276DEC022}"/>
          </ac:spMkLst>
        </pc:spChg>
        <pc:spChg chg="add del mod">
          <ac:chgData name="锴烁 程" userId="8176efe2496f36bc" providerId="LiveId" clId="{3B835805-17AF-4C14-A341-DC3A108C5244}" dt="2025-08-03T19:36:42.537" v="7485" actId="478"/>
          <ac:spMkLst>
            <pc:docMk/>
            <pc:sldMk cId="1398477772" sldId="260"/>
            <ac:spMk id="38" creationId="{D6D48FAD-27F6-A5BA-6EE4-8324F9DF72C5}"/>
          </ac:spMkLst>
        </pc:spChg>
        <pc:grpChg chg="add del mod">
          <ac:chgData name="锴烁 程" userId="8176efe2496f36bc" providerId="LiveId" clId="{3B835805-17AF-4C14-A341-DC3A108C5244}" dt="2025-08-03T18:31:44.029" v="6939" actId="165"/>
          <ac:grpSpMkLst>
            <pc:docMk/>
            <pc:sldMk cId="1398477772" sldId="260"/>
            <ac:grpSpMk id="13" creationId="{FD40339E-88D1-48FB-63D2-552F65B82614}"/>
          </ac:grpSpMkLst>
        </pc:grpChg>
        <pc:grpChg chg="add mod">
          <ac:chgData name="锴烁 程" userId="8176efe2496f36bc" providerId="LiveId" clId="{3B835805-17AF-4C14-A341-DC3A108C5244}" dt="2025-08-03T18:33:59.915" v="6993" actId="164"/>
          <ac:grpSpMkLst>
            <pc:docMk/>
            <pc:sldMk cId="1398477772" sldId="260"/>
            <ac:grpSpMk id="21" creationId="{9C4CD5BE-387C-0A30-132C-C2B2DC85B66B}"/>
          </ac:grpSpMkLst>
        </pc:grpChg>
        <pc:grpChg chg="add mod">
          <ac:chgData name="锴烁 程" userId="8176efe2496f36bc" providerId="LiveId" clId="{3B835805-17AF-4C14-A341-DC3A108C5244}" dt="2025-08-03T18:34:12.554" v="6998" actId="1076"/>
          <ac:grpSpMkLst>
            <pc:docMk/>
            <pc:sldMk cId="1398477772" sldId="260"/>
            <ac:grpSpMk id="22" creationId="{92A75192-C05D-2B46-07B7-A180308CF192}"/>
          </ac:grpSpMkLst>
        </pc:grpChg>
        <pc:grpChg chg="add mod">
          <ac:chgData name="锴烁 程" userId="8176efe2496f36bc" providerId="LiveId" clId="{3B835805-17AF-4C14-A341-DC3A108C5244}" dt="2025-08-03T19:00:46.460" v="7372" actId="1076"/>
          <ac:grpSpMkLst>
            <pc:docMk/>
            <pc:sldMk cId="1398477772" sldId="260"/>
            <ac:grpSpMk id="25" creationId="{B6EA4215-0012-1D93-ACCF-672B551F8DA1}"/>
          </ac:grpSpMkLst>
        </pc:grpChg>
        <pc:graphicFrameChg chg="add mod modGraphic">
          <ac:chgData name="锴烁 程" userId="8176efe2496f36bc" providerId="LiveId" clId="{3B835805-17AF-4C14-A341-DC3A108C5244}" dt="2025-08-03T21:14:36.526" v="7673" actId="20577"/>
          <ac:graphicFrameMkLst>
            <pc:docMk/>
            <pc:sldMk cId="1398477772" sldId="260"/>
            <ac:graphicFrameMk id="28" creationId="{EEFFC181-ABB8-5D0E-BF7E-E836B09C4118}"/>
          </ac:graphicFrameMkLst>
        </pc:graphicFrameChg>
        <pc:picChg chg="add mod">
          <ac:chgData name="锴烁 程" userId="8176efe2496f36bc" providerId="LiveId" clId="{3B835805-17AF-4C14-A341-DC3A108C5244}" dt="2025-08-03T18:28:45.824" v="6897" actId="1076"/>
          <ac:picMkLst>
            <pc:docMk/>
            <pc:sldMk cId="1398477772" sldId="260"/>
            <ac:picMk id="9" creationId="{CAB3EEAE-34AE-4684-64E5-A5EDAE7532F3}"/>
          </ac:picMkLst>
        </pc:picChg>
        <pc:picChg chg="add del mod">
          <ac:chgData name="锴烁 程" userId="8176efe2496f36bc" providerId="LiveId" clId="{3B835805-17AF-4C14-A341-DC3A108C5244}" dt="2025-08-03T18:33:53.603" v="6991" actId="478"/>
          <ac:picMkLst>
            <pc:docMk/>
            <pc:sldMk cId="1398477772" sldId="260"/>
            <ac:picMk id="19" creationId="{668DC091-2A1B-EFC8-88D1-F58E2A6C380F}"/>
          </ac:picMkLst>
        </pc:picChg>
        <pc:picChg chg="add mod">
          <ac:chgData name="锴烁 程" userId="8176efe2496f36bc" providerId="LiveId" clId="{3B835805-17AF-4C14-A341-DC3A108C5244}" dt="2025-08-03T18:33:59.915" v="6993" actId="164"/>
          <ac:picMkLst>
            <pc:docMk/>
            <pc:sldMk cId="1398477772" sldId="260"/>
            <ac:picMk id="20" creationId="{7644F208-5FDE-7578-285B-4A7E8E098591}"/>
          </ac:picMkLst>
        </pc:picChg>
        <pc:picChg chg="mod">
          <ac:chgData name="锴烁 程" userId="8176efe2496f36bc" providerId="LiveId" clId="{3B835805-17AF-4C14-A341-DC3A108C5244}" dt="2025-08-03T18:34:12.554" v="6998" actId="1076"/>
          <ac:picMkLst>
            <pc:docMk/>
            <pc:sldMk cId="1398477772" sldId="260"/>
            <ac:picMk id="23" creationId="{F8578C30-1759-B43B-CC34-617074B6AF74}"/>
          </ac:picMkLst>
        </pc:picChg>
        <pc:picChg chg="mod">
          <ac:chgData name="锴烁 程" userId="8176efe2496f36bc" providerId="LiveId" clId="{3B835805-17AF-4C14-A341-DC3A108C5244}" dt="2025-08-03T18:34:12.554" v="6998" actId="1076"/>
          <ac:picMkLst>
            <pc:docMk/>
            <pc:sldMk cId="1398477772" sldId="260"/>
            <ac:picMk id="24" creationId="{CA209337-81EB-1FB8-A143-8308C4A7A5DF}"/>
          </ac:picMkLst>
        </pc:picChg>
        <pc:picChg chg="mod">
          <ac:chgData name="锴烁 程" userId="8176efe2496f36bc" providerId="LiveId" clId="{3B835805-17AF-4C14-A341-DC3A108C5244}" dt="2025-08-03T19:00:46.460" v="7372" actId="1076"/>
          <ac:picMkLst>
            <pc:docMk/>
            <pc:sldMk cId="1398477772" sldId="260"/>
            <ac:picMk id="26" creationId="{71CF14FD-2A6F-91A0-3E88-BB61F01EAA8B}"/>
          </ac:picMkLst>
        </pc:picChg>
        <pc:picChg chg="mod">
          <ac:chgData name="锴烁 程" userId="8176efe2496f36bc" providerId="LiveId" clId="{3B835805-17AF-4C14-A341-DC3A108C5244}" dt="2025-08-03T19:00:46.460" v="7372" actId="1076"/>
          <ac:picMkLst>
            <pc:docMk/>
            <pc:sldMk cId="1398477772" sldId="260"/>
            <ac:picMk id="27" creationId="{80874547-7314-3367-4B6A-9F1AEAD2AC5B}"/>
          </ac:picMkLst>
        </pc:picChg>
        <pc:picChg chg="add del mod">
          <ac:chgData name="锴烁 程" userId="8176efe2496f36bc" providerId="LiveId" clId="{3B835805-17AF-4C14-A341-DC3A108C5244}" dt="2025-08-03T19:34:49.517" v="7446" actId="478"/>
          <ac:picMkLst>
            <pc:docMk/>
            <pc:sldMk cId="1398477772" sldId="260"/>
            <ac:picMk id="29" creationId="{A53B2DAC-8FB0-471E-9F5A-7B7E8CA44F42}"/>
          </ac:picMkLst>
        </pc:picChg>
        <pc:picChg chg="add mod">
          <ac:chgData name="锴烁 程" userId="8176efe2496f36bc" providerId="LiveId" clId="{3B835805-17AF-4C14-A341-DC3A108C5244}" dt="2025-08-03T19:34:47.288" v="7445"/>
          <ac:picMkLst>
            <pc:docMk/>
            <pc:sldMk cId="1398477772" sldId="260"/>
            <ac:picMk id="30" creationId="{28A28A53-C282-79DB-E530-A110CF8AFA8D}"/>
          </ac:picMkLst>
        </pc:picChg>
        <pc:picChg chg="add del mod">
          <ac:chgData name="锴烁 程" userId="8176efe2496f36bc" providerId="LiveId" clId="{3B835805-17AF-4C14-A341-DC3A108C5244}" dt="2025-08-03T19:37:33.346" v="7487" actId="478"/>
          <ac:picMkLst>
            <pc:docMk/>
            <pc:sldMk cId="1398477772" sldId="260"/>
            <ac:picMk id="31" creationId="{E3B8DAD2-8C6B-B39B-7E7D-979524C6C918}"/>
          </ac:picMkLst>
        </pc:picChg>
        <pc:picChg chg="add mod">
          <ac:chgData name="锴烁 程" userId="8176efe2496f36bc" providerId="LiveId" clId="{3B835805-17AF-4C14-A341-DC3A108C5244}" dt="2025-08-03T19:35:23.932" v="7452"/>
          <ac:picMkLst>
            <pc:docMk/>
            <pc:sldMk cId="1398477772" sldId="260"/>
            <ac:picMk id="32" creationId="{15BAB6E1-7EB5-A780-C586-80275448F51D}"/>
          </ac:picMkLst>
        </pc:picChg>
        <pc:picChg chg="add del mod">
          <ac:chgData name="锴烁 程" userId="8176efe2496f36bc" providerId="LiveId" clId="{3B835805-17AF-4C14-A341-DC3A108C5244}" dt="2025-08-03T19:37:33.932" v="7488" actId="478"/>
          <ac:picMkLst>
            <pc:docMk/>
            <pc:sldMk cId="1398477772" sldId="260"/>
            <ac:picMk id="33" creationId="{7A4E3039-0EC2-D6A5-EFB9-75B56EFA68F8}"/>
          </ac:picMkLst>
        </pc:picChg>
        <pc:picChg chg="add del mod">
          <ac:chgData name="锴烁 程" userId="8176efe2496f36bc" providerId="LiveId" clId="{3B835805-17AF-4C14-A341-DC3A108C5244}" dt="2025-08-03T19:37:34.470" v="7489" actId="478"/>
          <ac:picMkLst>
            <pc:docMk/>
            <pc:sldMk cId="1398477772" sldId="260"/>
            <ac:picMk id="34" creationId="{002E014A-A750-0ACB-8D04-710738C1E7CB}"/>
          </ac:picMkLst>
        </pc:picChg>
        <pc:picChg chg="add del mod">
          <ac:chgData name="锴烁 程" userId="8176efe2496f36bc" providerId="LiveId" clId="{3B835805-17AF-4C14-A341-DC3A108C5244}" dt="2025-08-03T19:37:35.634" v="7491" actId="478"/>
          <ac:picMkLst>
            <pc:docMk/>
            <pc:sldMk cId="1398477772" sldId="260"/>
            <ac:picMk id="35" creationId="{FA501F3B-1116-94E2-0FC7-BFE2ADA84C08}"/>
          </ac:picMkLst>
        </pc:picChg>
        <pc:picChg chg="add del mod">
          <ac:chgData name="锴烁 程" userId="8176efe2496f36bc" providerId="LiveId" clId="{3B835805-17AF-4C14-A341-DC3A108C5244}" dt="2025-08-03T19:37:35.035" v="7490" actId="478"/>
          <ac:picMkLst>
            <pc:docMk/>
            <pc:sldMk cId="1398477772" sldId="260"/>
            <ac:picMk id="36" creationId="{7AD79829-C6C0-F740-9528-D9877CB25DC0}"/>
          </ac:picMkLst>
        </pc:picChg>
        <pc:picChg chg="add mod">
          <ac:chgData name="锴烁 程" userId="8176efe2496f36bc" providerId="LiveId" clId="{3B835805-17AF-4C14-A341-DC3A108C5244}" dt="2025-08-03T19:37:49.724" v="7499" actId="1076"/>
          <ac:picMkLst>
            <pc:docMk/>
            <pc:sldMk cId="1398477772" sldId="260"/>
            <ac:picMk id="39" creationId="{2AF676B0-2CCE-6A88-C88C-68C71032E514}"/>
          </ac:picMkLst>
        </pc:picChg>
        <pc:picChg chg="add mod">
          <ac:chgData name="锴烁 程" userId="8176efe2496f36bc" providerId="LiveId" clId="{3B835805-17AF-4C14-A341-DC3A108C5244}" dt="2025-08-03T18:30:04.736" v="6904" actId="1076"/>
          <ac:picMkLst>
            <pc:docMk/>
            <pc:sldMk cId="1398477772" sldId="260"/>
            <ac:picMk id="1026" creationId="{F71C6199-1AB5-D6EA-C483-F1B08291C9CC}"/>
          </ac:picMkLst>
        </pc:picChg>
        <pc:picChg chg="add mod">
          <ac:chgData name="锴烁 程" userId="8176efe2496f36bc" providerId="LiveId" clId="{3B835805-17AF-4C14-A341-DC3A108C5244}" dt="2025-08-03T18:33:00.342" v="6981" actId="1076"/>
          <ac:picMkLst>
            <pc:docMk/>
            <pc:sldMk cId="1398477772" sldId="260"/>
            <ac:picMk id="1028" creationId="{C1569E76-376D-D901-1887-AFFF4EF68B21}"/>
          </ac:picMkLst>
        </pc:picChg>
        <pc:picChg chg="add mod">
          <ac:chgData name="锴烁 程" userId="8176efe2496f36bc" providerId="LiveId" clId="{3B835805-17AF-4C14-A341-DC3A108C5244}" dt="2025-08-03T18:33:59.915" v="6993" actId="164"/>
          <ac:picMkLst>
            <pc:docMk/>
            <pc:sldMk cId="1398477772" sldId="260"/>
            <ac:picMk id="1030" creationId="{86A015AE-FF5D-A05B-879A-F787C38F2C9C}"/>
          </ac:picMkLst>
        </pc:picChg>
        <pc:picChg chg="add">
          <ac:chgData name="锴烁 程" userId="8176efe2496f36bc" providerId="LiveId" clId="{3B835805-17AF-4C14-A341-DC3A108C5244}" dt="2025-08-03T18:33:43.406" v="6985"/>
          <ac:picMkLst>
            <pc:docMk/>
            <pc:sldMk cId="1398477772" sldId="260"/>
            <ac:picMk id="1032" creationId="{8C8F8695-B02A-63C1-31D1-EB9FD2782435}"/>
          </ac:picMkLst>
        </pc:picChg>
        <pc:cxnChg chg="mod topLvl">
          <ac:chgData name="锴烁 程" userId="8176efe2496f36bc" providerId="LiveId" clId="{3B835805-17AF-4C14-A341-DC3A108C5244}" dt="2025-08-03T18:31:56.381" v="6945" actId="692"/>
          <ac:cxnSpMkLst>
            <pc:docMk/>
            <pc:sldMk cId="1398477772" sldId="260"/>
            <ac:cxnSpMk id="14" creationId="{828B2B0D-762E-8282-95D5-D0A83869567C}"/>
          </ac:cxnSpMkLst>
        </pc:cxnChg>
        <pc:cxnChg chg="mod topLvl">
          <ac:chgData name="锴烁 程" userId="8176efe2496f36bc" providerId="LiveId" clId="{3B835805-17AF-4C14-A341-DC3A108C5244}" dt="2025-08-03T18:31:59.968" v="6949" actId="692"/>
          <ac:cxnSpMkLst>
            <pc:docMk/>
            <pc:sldMk cId="1398477772" sldId="260"/>
            <ac:cxnSpMk id="16" creationId="{4C00EFC7-B181-6C97-3CCE-B14DF50828E2}"/>
          </ac:cxnSpMkLst>
        </pc:cxnChg>
      </pc:sldChg>
      <pc:sldChg chg="modSp del mod">
        <pc:chgData name="锴烁 程" userId="8176efe2496f36bc" providerId="LiveId" clId="{3B835805-17AF-4C14-A341-DC3A108C5244}" dt="2025-08-03T22:39:24.249" v="9660" actId="2696"/>
        <pc:sldMkLst>
          <pc:docMk/>
          <pc:sldMk cId="1180679102" sldId="261"/>
        </pc:sldMkLst>
        <pc:spChg chg="mod">
          <ac:chgData name="锴烁 程" userId="8176efe2496f36bc" providerId="LiveId" clId="{3B835805-17AF-4C14-A341-DC3A108C5244}" dt="2025-08-03T22:39:22.784" v="9659" actId="21"/>
          <ac:spMkLst>
            <pc:docMk/>
            <pc:sldMk cId="1180679102" sldId="261"/>
            <ac:spMk id="2" creationId="{FAC60E7C-1067-7725-3893-BE71D4C56791}"/>
          </ac:spMkLst>
        </pc:spChg>
        <pc:spChg chg="mod">
          <ac:chgData name="锴烁 程" userId="8176efe2496f36bc" providerId="LiveId" clId="{3B835805-17AF-4C14-A341-DC3A108C5244}" dt="2025-08-03T22:39:04.828" v="9655" actId="20577"/>
          <ac:spMkLst>
            <pc:docMk/>
            <pc:sldMk cId="1180679102" sldId="261"/>
            <ac:spMk id="3" creationId="{ABD9617C-E194-C9AF-7DCE-2A69CD9F68A8}"/>
          </ac:spMkLst>
        </pc:spChg>
      </pc:sldChg>
      <pc:sldChg chg="addSp modSp del mod ord">
        <pc:chgData name="锴烁 程" userId="8176efe2496f36bc" providerId="LiveId" clId="{3B835805-17AF-4C14-A341-DC3A108C5244}" dt="2025-08-01T20:29:57.484" v="4344" actId="2696"/>
        <pc:sldMkLst>
          <pc:docMk/>
          <pc:sldMk cId="1599175197" sldId="262"/>
        </pc:sldMkLst>
      </pc:sldChg>
      <pc:sldChg chg="modSp del mod">
        <pc:chgData name="锴烁 程" userId="8176efe2496f36bc" providerId="LiveId" clId="{3B835805-17AF-4C14-A341-DC3A108C5244}" dt="2025-08-01T17:16:17.614" v="3004" actId="2696"/>
        <pc:sldMkLst>
          <pc:docMk/>
          <pc:sldMk cId="8224702" sldId="264"/>
        </pc:sldMkLst>
      </pc:sldChg>
      <pc:sldChg chg="del mod ord modShow">
        <pc:chgData name="锴烁 程" userId="8176efe2496f36bc" providerId="LiveId" clId="{3B835805-17AF-4C14-A341-DC3A108C5244}" dt="2025-08-03T19:02:06.965" v="7373" actId="2696"/>
        <pc:sldMkLst>
          <pc:docMk/>
          <pc:sldMk cId="132185060" sldId="265"/>
        </pc:sldMkLst>
      </pc:sldChg>
      <pc:sldChg chg="del">
        <pc:chgData name="锴烁 程" userId="8176efe2496f36bc" providerId="LiveId" clId="{3B835805-17AF-4C14-A341-DC3A108C5244}" dt="2025-07-27T20:19:32.013" v="2886" actId="2696"/>
        <pc:sldMkLst>
          <pc:docMk/>
          <pc:sldMk cId="723087126" sldId="266"/>
        </pc:sldMkLst>
      </pc:sldChg>
      <pc:sldChg chg="new del">
        <pc:chgData name="锴烁 程" userId="8176efe2496f36bc" providerId="LiveId" clId="{3B835805-17AF-4C14-A341-DC3A108C5244}" dt="2025-07-27T20:11:49.931" v="2438" actId="2696"/>
        <pc:sldMkLst>
          <pc:docMk/>
          <pc:sldMk cId="313468613" sldId="267"/>
        </pc:sldMkLst>
      </pc:sldChg>
      <pc:sldChg chg="delSp modSp new del mod">
        <pc:chgData name="锴烁 程" userId="8176efe2496f36bc" providerId="LiveId" clId="{3B835805-17AF-4C14-A341-DC3A108C5244}" dt="2025-07-27T19:29:33.002" v="66" actId="2696"/>
        <pc:sldMkLst>
          <pc:docMk/>
          <pc:sldMk cId="3306079280" sldId="268"/>
        </pc:sldMkLst>
      </pc:sldChg>
      <pc:sldChg chg="addSp delSp modSp add mod ord modNotesTx">
        <pc:chgData name="锴烁 程" userId="8176efe2496f36bc" providerId="LiveId" clId="{3B835805-17AF-4C14-A341-DC3A108C5244}" dt="2025-08-01T20:15:23.889" v="3882" actId="20577"/>
        <pc:sldMkLst>
          <pc:docMk/>
          <pc:sldMk cId="1740201466" sldId="269"/>
        </pc:sldMkLst>
        <pc:spChg chg="mod">
          <ac:chgData name="锴烁 程" userId="8176efe2496f36bc" providerId="LiveId" clId="{3B835805-17AF-4C14-A341-DC3A108C5244}" dt="2025-08-01T20:05:49.551" v="3732" actId="20577"/>
          <ac:spMkLst>
            <pc:docMk/>
            <pc:sldMk cId="1740201466" sldId="269"/>
            <ac:spMk id="2" creationId="{216B9BA6-270C-6D2B-50C6-A6120E2989E4}"/>
          </ac:spMkLst>
        </pc:spChg>
        <pc:spChg chg="add mod">
          <ac:chgData name="锴烁 程" userId="8176efe2496f36bc" providerId="LiveId" clId="{3B835805-17AF-4C14-A341-DC3A108C5244}" dt="2025-08-01T20:07:47.384" v="3737" actId="1076"/>
          <ac:spMkLst>
            <pc:docMk/>
            <pc:sldMk cId="1740201466" sldId="269"/>
            <ac:spMk id="10" creationId="{A6B3FB26-A03F-8E61-7FDB-A3F2289C7B21}"/>
          </ac:spMkLst>
        </pc:spChg>
        <pc:spChg chg="add mod">
          <ac:chgData name="锴烁 程" userId="8176efe2496f36bc" providerId="LiveId" clId="{3B835805-17AF-4C14-A341-DC3A108C5244}" dt="2025-08-01T20:07:47.384" v="3737" actId="1076"/>
          <ac:spMkLst>
            <pc:docMk/>
            <pc:sldMk cId="1740201466" sldId="269"/>
            <ac:spMk id="12" creationId="{A3090258-1DD1-6410-9121-54AA7CFE161D}"/>
          </ac:spMkLst>
        </pc:spChg>
        <pc:graphicFrameChg chg="mod modGraphic">
          <ac:chgData name="锴烁 程" userId="8176efe2496f36bc" providerId="LiveId" clId="{3B835805-17AF-4C14-A341-DC3A108C5244}" dt="2025-08-01T20:08:57.924" v="3757" actId="207"/>
          <ac:graphicFrameMkLst>
            <pc:docMk/>
            <pc:sldMk cId="1740201466" sldId="269"/>
            <ac:graphicFrameMk id="23" creationId="{52ABCC6C-B592-422A-F2E3-96116FA6EAEE}"/>
          </ac:graphicFrameMkLst>
        </pc:graphicFrameChg>
        <pc:picChg chg="add mod">
          <ac:chgData name="锴烁 程" userId="8176efe2496f36bc" providerId="LiveId" clId="{3B835805-17AF-4C14-A341-DC3A108C5244}" dt="2025-08-01T20:07:47.384" v="3737" actId="1076"/>
          <ac:picMkLst>
            <pc:docMk/>
            <pc:sldMk cId="1740201466" sldId="269"/>
            <ac:picMk id="30" creationId="{77F7C6AA-D9A4-D07A-ECE4-F26F2B9111BF}"/>
          </ac:picMkLst>
        </pc:picChg>
        <pc:cxnChg chg="add mod">
          <ac:chgData name="锴烁 程" userId="8176efe2496f36bc" providerId="LiveId" clId="{3B835805-17AF-4C14-A341-DC3A108C5244}" dt="2025-08-01T20:07:47.384" v="3737" actId="1076"/>
          <ac:cxnSpMkLst>
            <pc:docMk/>
            <pc:sldMk cId="1740201466" sldId="269"/>
            <ac:cxnSpMk id="28" creationId="{8D4AA957-B6EF-AAAF-4DA1-9771C359E481}"/>
          </ac:cxnSpMkLst>
        </pc:cxnChg>
        <pc:cxnChg chg="add mod">
          <ac:chgData name="锴烁 程" userId="8176efe2496f36bc" providerId="LiveId" clId="{3B835805-17AF-4C14-A341-DC3A108C5244}" dt="2025-08-01T20:07:47.384" v="3737" actId="1076"/>
          <ac:cxnSpMkLst>
            <pc:docMk/>
            <pc:sldMk cId="1740201466" sldId="269"/>
            <ac:cxnSpMk id="29" creationId="{5A6248F8-2799-9148-63B7-DF4AD76CEED4}"/>
          </ac:cxnSpMkLst>
        </pc:cxnChg>
      </pc:sldChg>
      <pc:sldChg chg="add del">
        <pc:chgData name="锴烁 程" userId="8176efe2496f36bc" providerId="LiveId" clId="{3B835805-17AF-4C14-A341-DC3A108C5244}" dt="2025-07-27T19:43:55.230" v="833" actId="2696"/>
        <pc:sldMkLst>
          <pc:docMk/>
          <pc:sldMk cId="1125987418" sldId="270"/>
        </pc:sldMkLst>
      </pc:sldChg>
      <pc:sldChg chg="addSp modSp add del mod modNotesTx">
        <pc:chgData name="锴烁 程" userId="8176efe2496f36bc" providerId="LiveId" clId="{3B835805-17AF-4C14-A341-DC3A108C5244}" dt="2025-08-01T20:29:48.253" v="4342" actId="2696"/>
        <pc:sldMkLst>
          <pc:docMk/>
          <pc:sldMk cId="2166775794" sldId="271"/>
        </pc:sldMkLst>
      </pc:sldChg>
      <pc:sldChg chg="modSp add del mod">
        <pc:chgData name="锴烁 程" userId="8176efe2496f36bc" providerId="LiveId" clId="{3B835805-17AF-4C14-A341-DC3A108C5244}" dt="2025-07-27T20:06:58.518" v="2332" actId="2696"/>
        <pc:sldMkLst>
          <pc:docMk/>
          <pc:sldMk cId="4179419601" sldId="272"/>
        </pc:sldMkLst>
      </pc:sldChg>
      <pc:sldChg chg="addSp modSp add del mod modNotesTx">
        <pc:chgData name="锴烁 程" userId="8176efe2496f36bc" providerId="LiveId" clId="{3B835805-17AF-4C14-A341-DC3A108C5244}" dt="2025-08-01T20:29:50.072" v="4343" actId="2696"/>
        <pc:sldMkLst>
          <pc:docMk/>
          <pc:sldMk cId="1075651583" sldId="273"/>
        </pc:sldMkLst>
      </pc:sldChg>
      <pc:sldChg chg="modSp new mod">
        <pc:chgData name="锴烁 程" userId="8176efe2496f36bc" providerId="LiveId" clId="{3B835805-17AF-4C14-A341-DC3A108C5244}" dt="2025-08-02T01:43:08.167" v="4708" actId="1076"/>
        <pc:sldMkLst>
          <pc:docMk/>
          <pc:sldMk cId="2830263487" sldId="274"/>
        </pc:sldMkLst>
        <pc:spChg chg="mod">
          <ac:chgData name="锴烁 程" userId="8176efe2496f36bc" providerId="LiveId" clId="{3B835805-17AF-4C14-A341-DC3A108C5244}" dt="2025-07-27T20:13:15.321" v="2657" actId="20577"/>
          <ac:spMkLst>
            <pc:docMk/>
            <pc:sldMk cId="2830263487" sldId="274"/>
            <ac:spMk id="2" creationId="{B7E6C43B-44BB-0790-914C-F9B8E2F6EFE6}"/>
          </ac:spMkLst>
        </pc:spChg>
        <pc:spChg chg="mod">
          <ac:chgData name="锴烁 程" userId="8176efe2496f36bc" providerId="LiveId" clId="{3B835805-17AF-4C14-A341-DC3A108C5244}" dt="2025-08-02T01:43:08.167" v="4708" actId="1076"/>
          <ac:spMkLst>
            <pc:docMk/>
            <pc:sldMk cId="2830263487" sldId="274"/>
            <ac:spMk id="3" creationId="{0B9737B0-9903-DBE9-6F3C-FFE94A2A59D1}"/>
          </ac:spMkLst>
        </pc:spChg>
      </pc:sldChg>
      <pc:sldChg chg="addSp modSp add del mod modNotesTx">
        <pc:chgData name="锴烁 程" userId="8176efe2496f36bc" providerId="LiveId" clId="{3B835805-17AF-4C14-A341-DC3A108C5244}" dt="2025-08-01T19:01:24.483" v="3236" actId="2696"/>
        <pc:sldMkLst>
          <pc:docMk/>
          <pc:sldMk cId="2901599307" sldId="275"/>
        </pc:sldMkLst>
      </pc:sldChg>
      <pc:sldChg chg="addSp delSp modSp new mod modNotesTx">
        <pc:chgData name="锴烁 程" userId="8176efe2496f36bc" providerId="LiveId" clId="{3B835805-17AF-4C14-A341-DC3A108C5244}" dt="2025-08-03T16:12:35.756" v="6212" actId="207"/>
        <pc:sldMkLst>
          <pc:docMk/>
          <pc:sldMk cId="2736949606" sldId="276"/>
        </pc:sldMkLst>
        <pc:spChg chg="mod">
          <ac:chgData name="锴烁 程" userId="8176efe2496f36bc" providerId="LiveId" clId="{3B835805-17AF-4C14-A341-DC3A108C5244}" dt="2025-08-03T16:12:04.847" v="6206" actId="20577"/>
          <ac:spMkLst>
            <pc:docMk/>
            <pc:sldMk cId="2736949606" sldId="276"/>
            <ac:spMk id="2" creationId="{8FBD0763-E84B-D021-8965-A528A5015ED0}"/>
          </ac:spMkLst>
        </pc:spChg>
        <pc:spChg chg="add mod">
          <ac:chgData name="锴烁 程" userId="8176efe2496f36bc" providerId="LiveId" clId="{3B835805-17AF-4C14-A341-DC3A108C5244}" dt="2025-08-03T14:37:41.931" v="5636" actId="20577"/>
          <ac:spMkLst>
            <pc:docMk/>
            <pc:sldMk cId="2736949606" sldId="276"/>
            <ac:spMk id="3" creationId="{DFFBCF5D-BA3B-F659-7771-2D0635E0D199}"/>
          </ac:spMkLst>
        </pc:spChg>
        <pc:spChg chg="add mod">
          <ac:chgData name="锴烁 程" userId="8176efe2496f36bc" providerId="LiveId" clId="{3B835805-17AF-4C14-A341-DC3A108C5244}" dt="2025-08-03T16:12:35.756" v="6212" actId="207"/>
          <ac:spMkLst>
            <pc:docMk/>
            <pc:sldMk cId="2736949606" sldId="276"/>
            <ac:spMk id="6" creationId="{076E115B-A170-69A1-9D93-3DF3CE5A095C}"/>
          </ac:spMkLst>
        </pc:spChg>
        <pc:spChg chg="add mod">
          <ac:chgData name="锴烁 程" userId="8176efe2496f36bc" providerId="LiveId" clId="{3B835805-17AF-4C14-A341-DC3A108C5244}" dt="2025-08-01T18:39:57.559" v="3122" actId="20577"/>
          <ac:spMkLst>
            <pc:docMk/>
            <pc:sldMk cId="2736949606" sldId="276"/>
            <ac:spMk id="7" creationId="{34B56428-C820-F4CC-1174-D00150EF1BD8}"/>
          </ac:spMkLst>
        </pc:spChg>
        <pc:spChg chg="add mod">
          <ac:chgData name="锴烁 程" userId="8176efe2496f36bc" providerId="LiveId" clId="{3B835805-17AF-4C14-A341-DC3A108C5244}" dt="2025-08-01T18:42:34.300" v="3191" actId="122"/>
          <ac:spMkLst>
            <pc:docMk/>
            <pc:sldMk cId="2736949606" sldId="276"/>
            <ac:spMk id="8" creationId="{07B60A7F-7AD6-13A6-0355-C2FDD8D0009B}"/>
          </ac:spMkLst>
        </pc:spChg>
        <pc:spChg chg="add mod">
          <ac:chgData name="锴烁 程" userId="8176efe2496f36bc" providerId="LiveId" clId="{3B835805-17AF-4C14-A341-DC3A108C5244}" dt="2025-08-03T16:12:30.955" v="6211" actId="1076"/>
          <ac:spMkLst>
            <pc:docMk/>
            <pc:sldMk cId="2736949606" sldId="276"/>
            <ac:spMk id="9" creationId="{8C7A368A-5BC5-79C9-A44C-BA716C5F0AED}"/>
          </ac:spMkLst>
        </pc:spChg>
        <pc:spChg chg="add mod">
          <ac:chgData name="锴烁 程" userId="8176efe2496f36bc" providerId="LiveId" clId="{3B835805-17AF-4C14-A341-DC3A108C5244}" dt="2025-08-01T18:42:04.702" v="3180" actId="122"/>
          <ac:spMkLst>
            <pc:docMk/>
            <pc:sldMk cId="2736949606" sldId="276"/>
            <ac:spMk id="10" creationId="{E2987E9E-102E-52F5-DE39-3CEBC1EFB66D}"/>
          </ac:spMkLst>
        </pc:spChg>
        <pc:spChg chg="add mod">
          <ac:chgData name="锴烁 程" userId="8176efe2496f36bc" providerId="LiveId" clId="{3B835805-17AF-4C14-A341-DC3A108C5244}" dt="2025-08-01T18:42:32.571" v="3190" actId="122"/>
          <ac:spMkLst>
            <pc:docMk/>
            <pc:sldMk cId="2736949606" sldId="276"/>
            <ac:spMk id="11" creationId="{3D9D8DC4-F8DA-55A9-E332-31E95B4C594A}"/>
          </ac:spMkLst>
        </pc:spChg>
        <pc:spChg chg="add mod">
          <ac:chgData name="锴烁 程" userId="8176efe2496f36bc" providerId="LiveId" clId="{3B835805-17AF-4C14-A341-DC3A108C5244}" dt="2025-08-01T18:42:17.177" v="3184" actId="1076"/>
          <ac:spMkLst>
            <pc:docMk/>
            <pc:sldMk cId="2736949606" sldId="276"/>
            <ac:spMk id="12" creationId="{EB4FCE78-F489-EC08-5F40-1D97E8C65057}"/>
          </ac:spMkLst>
        </pc:spChg>
        <pc:spChg chg="add mod">
          <ac:chgData name="锴烁 程" userId="8176efe2496f36bc" providerId="LiveId" clId="{3B835805-17AF-4C14-A341-DC3A108C5244}" dt="2025-08-01T18:42:30.925" v="3189" actId="1076"/>
          <ac:spMkLst>
            <pc:docMk/>
            <pc:sldMk cId="2736949606" sldId="276"/>
            <ac:spMk id="13" creationId="{6E0107A5-C62A-7B0F-BE30-59D81EBBD20D}"/>
          </ac:spMkLst>
        </pc:spChg>
      </pc:sldChg>
      <pc:sldChg chg="addSp delSp modSp add del mod">
        <pc:chgData name="锴烁 程" userId="8176efe2496f36bc" providerId="LiveId" clId="{3B835805-17AF-4C14-A341-DC3A108C5244}" dt="2025-08-01T19:03:39.708" v="3297" actId="2696"/>
        <pc:sldMkLst>
          <pc:docMk/>
          <pc:sldMk cId="2763005692" sldId="277"/>
        </pc:sldMkLst>
      </pc:sldChg>
      <pc:sldChg chg="addSp delSp modSp add mod modNotesTx">
        <pc:chgData name="锴烁 程" userId="8176efe2496f36bc" providerId="LiveId" clId="{3B835805-17AF-4C14-A341-DC3A108C5244}" dt="2025-08-01T20:14:56.530" v="3880" actId="20577"/>
        <pc:sldMkLst>
          <pc:docMk/>
          <pc:sldMk cId="2950180630" sldId="278"/>
        </pc:sldMkLst>
        <pc:spChg chg="mod">
          <ac:chgData name="锴烁 程" userId="8176efe2496f36bc" providerId="LiveId" clId="{3B835805-17AF-4C14-A341-DC3A108C5244}" dt="2025-08-01T19:37:50.453" v="3473" actId="20577"/>
          <ac:spMkLst>
            <pc:docMk/>
            <pc:sldMk cId="2950180630" sldId="278"/>
            <ac:spMk id="2" creationId="{2F892844-A288-BCAD-A724-221A6F6A28BC}"/>
          </ac:spMkLst>
        </pc:spChg>
        <pc:spChg chg="add mod">
          <ac:chgData name="锴烁 程" userId="8176efe2496f36bc" providerId="LiveId" clId="{3B835805-17AF-4C14-A341-DC3A108C5244}" dt="2025-08-01T20:14:55.389" v="3879" actId="20577"/>
          <ac:spMkLst>
            <pc:docMk/>
            <pc:sldMk cId="2950180630" sldId="278"/>
            <ac:spMk id="8" creationId="{50E34639-AF83-1040-9D22-5F577618C95D}"/>
          </ac:spMkLst>
        </pc:spChg>
        <pc:spChg chg="mod">
          <ac:chgData name="锴烁 程" userId="8176efe2496f36bc" providerId="LiveId" clId="{3B835805-17AF-4C14-A341-DC3A108C5244}" dt="2025-08-01T20:14:56.530" v="3880" actId="20577"/>
          <ac:spMkLst>
            <pc:docMk/>
            <pc:sldMk cId="2950180630" sldId="278"/>
            <ac:spMk id="11" creationId="{D40B00C4-8DCC-09B6-DC89-22E8723C0CEC}"/>
          </ac:spMkLst>
        </pc:spChg>
        <pc:spChg chg="mod">
          <ac:chgData name="锴烁 程" userId="8176efe2496f36bc" providerId="LiveId" clId="{3B835805-17AF-4C14-A341-DC3A108C5244}" dt="2025-08-01T20:14:40.947" v="3869" actId="20577"/>
          <ac:spMkLst>
            <pc:docMk/>
            <pc:sldMk cId="2950180630" sldId="278"/>
            <ac:spMk id="15" creationId="{A8E5A95A-5A58-61F7-893E-0D52D10B1714}"/>
          </ac:spMkLst>
        </pc:spChg>
      </pc:sldChg>
      <pc:sldChg chg="addSp delSp modSp new del mod modNotesTx">
        <pc:chgData name="锴烁 程" userId="8176efe2496f36bc" providerId="LiveId" clId="{3B835805-17AF-4C14-A341-DC3A108C5244}" dt="2025-08-01T20:01:45.789" v="3617" actId="2696"/>
        <pc:sldMkLst>
          <pc:docMk/>
          <pc:sldMk cId="1987657344" sldId="279"/>
        </pc:sldMkLst>
      </pc:sldChg>
      <pc:sldChg chg="addSp delSp modSp add mod modNotesTx">
        <pc:chgData name="锴烁 程" userId="8176efe2496f36bc" providerId="LiveId" clId="{3B835805-17AF-4C14-A341-DC3A108C5244}" dt="2025-08-01T20:04:21.251" v="3681" actId="5793"/>
        <pc:sldMkLst>
          <pc:docMk/>
          <pc:sldMk cId="1095298493" sldId="280"/>
        </pc:sldMkLst>
        <pc:spChg chg="add mod">
          <ac:chgData name="锴烁 程" userId="8176efe2496f36bc" providerId="LiveId" clId="{3B835805-17AF-4C14-A341-DC3A108C5244}" dt="2025-08-01T20:03:58.450" v="3672" actId="1076"/>
          <ac:spMkLst>
            <pc:docMk/>
            <pc:sldMk cId="1095298493" sldId="280"/>
            <ac:spMk id="3" creationId="{DC53B377-C99D-7DC6-765D-09D9B0851206}"/>
          </ac:spMkLst>
        </pc:spChg>
        <pc:spChg chg="add mod">
          <ac:chgData name="锴烁 程" userId="8176efe2496f36bc" providerId="LiveId" clId="{3B835805-17AF-4C14-A341-DC3A108C5244}" dt="2025-08-01T20:04:21.251" v="3681" actId="5793"/>
          <ac:spMkLst>
            <pc:docMk/>
            <pc:sldMk cId="1095298493" sldId="280"/>
            <ac:spMk id="7" creationId="{DDBE8C50-04F4-9E8C-31CC-E07ABEC1D9A5}"/>
          </ac:spMkLst>
        </pc:spChg>
        <pc:graphicFrameChg chg="mod modGraphic">
          <ac:chgData name="锴烁 程" userId="8176efe2496f36bc" providerId="LiveId" clId="{3B835805-17AF-4C14-A341-DC3A108C5244}" dt="2025-08-01T20:04:14.367" v="3676" actId="1076"/>
          <ac:graphicFrameMkLst>
            <pc:docMk/>
            <pc:sldMk cId="1095298493" sldId="280"/>
            <ac:graphicFrameMk id="4" creationId="{F3BA26C1-B497-DE9B-E32B-B191836E8FE8}"/>
          </ac:graphicFrameMkLst>
        </pc:graphicFrameChg>
      </pc:sldChg>
      <pc:sldChg chg="delSp add mod ord modNotesTx">
        <pc:chgData name="锴烁 程" userId="8176efe2496f36bc" providerId="LiveId" clId="{3B835805-17AF-4C14-A341-DC3A108C5244}" dt="2025-08-01T20:05:09.068" v="3731" actId="20577"/>
        <pc:sldMkLst>
          <pc:docMk/>
          <pc:sldMk cId="3120842957" sldId="281"/>
        </pc:sldMkLst>
      </pc:sldChg>
      <pc:sldChg chg="modSp add mod modNotesTx">
        <pc:chgData name="锴烁 程" userId="8176efe2496f36bc" providerId="LiveId" clId="{3B835805-17AF-4C14-A341-DC3A108C5244}" dt="2025-08-01T20:08:44.864" v="3754" actId="20577"/>
        <pc:sldMkLst>
          <pc:docMk/>
          <pc:sldMk cId="687419568" sldId="282"/>
        </pc:sldMkLst>
        <pc:graphicFrameChg chg="modGraphic">
          <ac:chgData name="锴烁 程" userId="8176efe2496f36bc" providerId="LiveId" clId="{3B835805-17AF-4C14-A341-DC3A108C5244}" dt="2025-08-01T20:08:35.893" v="3752" actId="207"/>
          <ac:graphicFrameMkLst>
            <pc:docMk/>
            <pc:sldMk cId="687419568" sldId="282"/>
            <ac:graphicFrameMk id="23" creationId="{85D11FF7-9B0E-81D5-ACF5-39D72D91ADE2}"/>
          </ac:graphicFrameMkLst>
        </pc:graphicFrameChg>
      </pc:sldChg>
      <pc:sldChg chg="add del">
        <pc:chgData name="锴烁 程" userId="8176efe2496f36bc" providerId="LiveId" clId="{3B835805-17AF-4C14-A341-DC3A108C5244}" dt="2025-08-01T20:07:52.895" v="3738" actId="2696"/>
        <pc:sldMkLst>
          <pc:docMk/>
          <pc:sldMk cId="2205578001" sldId="282"/>
        </pc:sldMkLst>
      </pc:sldChg>
      <pc:sldChg chg="addSp delSp modSp add mod modNotesTx">
        <pc:chgData name="锴烁 程" userId="8176efe2496f36bc" providerId="LiveId" clId="{3B835805-17AF-4C14-A341-DC3A108C5244}" dt="2025-08-02T02:15:31.905" v="5003"/>
        <pc:sldMkLst>
          <pc:docMk/>
          <pc:sldMk cId="1041653704" sldId="283"/>
        </pc:sldMkLst>
        <pc:spChg chg="mod">
          <ac:chgData name="锴烁 程" userId="8176efe2496f36bc" providerId="LiveId" clId="{3B835805-17AF-4C14-A341-DC3A108C5244}" dt="2025-08-01T20:10:02.329" v="3772" actId="20577"/>
          <ac:spMkLst>
            <pc:docMk/>
            <pc:sldMk cId="1041653704" sldId="283"/>
            <ac:spMk id="2" creationId="{05AD2099-27C6-7581-1011-404A27F204F5}"/>
          </ac:spMkLst>
        </pc:spChg>
        <pc:spChg chg="add mod">
          <ac:chgData name="锴烁 程" userId="8176efe2496f36bc" providerId="LiveId" clId="{3B835805-17AF-4C14-A341-DC3A108C5244}" dt="2025-08-02T02:15:31.905" v="5003"/>
          <ac:spMkLst>
            <pc:docMk/>
            <pc:sldMk cId="1041653704" sldId="283"/>
            <ac:spMk id="5" creationId="{FF086018-4126-2D56-DACD-AB24C7B18F58}"/>
          </ac:spMkLst>
        </pc:spChg>
        <pc:graphicFrameChg chg="mod modGraphic">
          <ac:chgData name="锴烁 程" userId="8176efe2496f36bc" providerId="LiveId" clId="{3B835805-17AF-4C14-A341-DC3A108C5244}" dt="2025-08-01T20:22:06.134" v="3892" actId="14100"/>
          <ac:graphicFrameMkLst>
            <pc:docMk/>
            <pc:sldMk cId="1041653704" sldId="283"/>
            <ac:graphicFrameMk id="23" creationId="{20A3413A-183D-449A-D69D-081C240040E9}"/>
          </ac:graphicFrameMkLst>
        </pc:graphicFrameChg>
        <pc:picChg chg="add mod">
          <ac:chgData name="锴烁 程" userId="8176efe2496f36bc" providerId="LiveId" clId="{3B835805-17AF-4C14-A341-DC3A108C5244}" dt="2025-08-02T01:28:28.034" v="4475" actId="1076"/>
          <ac:picMkLst>
            <pc:docMk/>
            <pc:sldMk cId="1041653704" sldId="283"/>
            <ac:picMk id="4" creationId="{DBC4EDA0-C283-DFF5-3D41-A13442FC1CB9}"/>
          </ac:picMkLst>
        </pc:picChg>
      </pc:sldChg>
      <pc:sldChg chg="addSp delSp modSp new mod">
        <pc:chgData name="锴烁 程" userId="8176efe2496f36bc" providerId="LiveId" clId="{3B835805-17AF-4C14-A341-DC3A108C5244}" dt="2025-08-02T00:15:44.275" v="4383" actId="207"/>
        <pc:sldMkLst>
          <pc:docMk/>
          <pc:sldMk cId="2730036446" sldId="284"/>
        </pc:sldMkLst>
        <pc:spChg chg="mod">
          <ac:chgData name="锴烁 程" userId="8176efe2496f36bc" providerId="LiveId" clId="{3B835805-17AF-4C14-A341-DC3A108C5244}" dt="2025-08-01T20:25:43.210" v="4226" actId="20577"/>
          <ac:spMkLst>
            <pc:docMk/>
            <pc:sldMk cId="2730036446" sldId="284"/>
            <ac:spMk id="2" creationId="{C1C241CC-51CE-C657-53B2-E21A4473E46D}"/>
          </ac:spMkLst>
        </pc:spChg>
        <pc:spChg chg="add mod">
          <ac:chgData name="锴烁 程" userId="8176efe2496f36bc" providerId="LiveId" clId="{3B835805-17AF-4C14-A341-DC3A108C5244}" dt="2025-08-01T20:28:46.919" v="4335" actId="207"/>
          <ac:spMkLst>
            <pc:docMk/>
            <pc:sldMk cId="2730036446" sldId="284"/>
            <ac:spMk id="4" creationId="{CA6F863A-2767-E7DB-0F31-FF1C10E7866F}"/>
          </ac:spMkLst>
        </pc:spChg>
        <pc:spChg chg="add mod">
          <ac:chgData name="锴烁 程" userId="8176efe2496f36bc" providerId="LiveId" clId="{3B835805-17AF-4C14-A341-DC3A108C5244}" dt="2025-08-02T00:14:13.429" v="4346" actId="207"/>
          <ac:spMkLst>
            <pc:docMk/>
            <pc:sldMk cId="2730036446" sldId="284"/>
            <ac:spMk id="5" creationId="{4911BAD3-8D09-727D-7504-A65CD46DC0F3}"/>
          </ac:spMkLst>
        </pc:spChg>
        <pc:spChg chg="add mod">
          <ac:chgData name="锴烁 程" userId="8176efe2496f36bc" providerId="LiveId" clId="{3B835805-17AF-4C14-A341-DC3A108C5244}" dt="2025-08-01T20:28:51.412" v="4338" actId="207"/>
          <ac:spMkLst>
            <pc:docMk/>
            <pc:sldMk cId="2730036446" sldId="284"/>
            <ac:spMk id="6" creationId="{CE26D6E1-25A3-A27A-CC32-C9C0236705A5}"/>
          </ac:spMkLst>
        </pc:spChg>
        <pc:spChg chg="add mod">
          <ac:chgData name="锴烁 程" userId="8176efe2496f36bc" providerId="LiveId" clId="{3B835805-17AF-4C14-A341-DC3A108C5244}" dt="2025-08-02T00:15:44.275" v="4383" actId="207"/>
          <ac:spMkLst>
            <pc:docMk/>
            <pc:sldMk cId="2730036446" sldId="284"/>
            <ac:spMk id="7" creationId="{8902A60F-4042-E8C1-0BF1-C4996A5980CF}"/>
          </ac:spMkLst>
        </pc:spChg>
      </pc:sldChg>
      <pc:sldChg chg="addSp delSp modSp new mod modNotesTx">
        <pc:chgData name="锴烁 程" userId="8176efe2496f36bc" providerId="LiveId" clId="{3B835805-17AF-4C14-A341-DC3A108C5244}" dt="2025-08-03T15:35:04.055" v="5883" actId="1076"/>
        <pc:sldMkLst>
          <pc:docMk/>
          <pc:sldMk cId="1083163262" sldId="285"/>
        </pc:sldMkLst>
        <pc:spChg chg="mod">
          <ac:chgData name="锴烁 程" userId="8176efe2496f36bc" providerId="LiveId" clId="{3B835805-17AF-4C14-A341-DC3A108C5244}" dt="2025-08-02T01:22:43.046" v="4410" actId="20577"/>
          <ac:spMkLst>
            <pc:docMk/>
            <pc:sldMk cId="1083163262" sldId="285"/>
            <ac:spMk id="2" creationId="{B3FBD9BD-7490-9FD7-6D38-5194B906679D}"/>
          </ac:spMkLst>
        </pc:spChg>
        <pc:spChg chg="del">
          <ac:chgData name="锴烁 程" userId="8176efe2496f36bc" providerId="LiveId" clId="{3B835805-17AF-4C14-A341-DC3A108C5244}" dt="2025-08-02T01:22:29.690" v="4409" actId="478"/>
          <ac:spMkLst>
            <pc:docMk/>
            <pc:sldMk cId="1083163262" sldId="285"/>
            <ac:spMk id="3" creationId="{49156700-91FF-4271-8A51-066EC0EF3007}"/>
          </ac:spMkLst>
        </pc:spChg>
        <pc:spChg chg="add del mod">
          <ac:chgData name="锴烁 程" userId="8176efe2496f36bc" providerId="LiveId" clId="{3B835805-17AF-4C14-A341-DC3A108C5244}" dt="2025-08-02T01:22:48.892" v="4413"/>
          <ac:spMkLst>
            <pc:docMk/>
            <pc:sldMk cId="1083163262" sldId="285"/>
            <ac:spMk id="4" creationId="{584C02B5-FC69-35F2-5D7E-888697BB3E82}"/>
          </ac:spMkLst>
        </pc:spChg>
        <pc:spChg chg="add mod">
          <ac:chgData name="锴烁 程" userId="8176efe2496f36bc" providerId="LiveId" clId="{3B835805-17AF-4C14-A341-DC3A108C5244}" dt="2025-08-03T00:21:50.294" v="5520" actId="1076"/>
          <ac:spMkLst>
            <pc:docMk/>
            <pc:sldMk cId="1083163262" sldId="285"/>
            <ac:spMk id="5" creationId="{0BAEFAA0-A072-E654-495B-E3415093C7EC}"/>
          </ac:spMkLst>
        </pc:spChg>
        <pc:spChg chg="add del mod">
          <ac:chgData name="锴烁 程" userId="8176efe2496f36bc" providerId="LiveId" clId="{3B835805-17AF-4C14-A341-DC3A108C5244}" dt="2025-08-02T01:28:15.408" v="4473" actId="478"/>
          <ac:spMkLst>
            <pc:docMk/>
            <pc:sldMk cId="1083163262" sldId="285"/>
            <ac:spMk id="6" creationId="{A6EFAF7D-14B6-0712-74ED-769DE4A3CCD6}"/>
          </ac:spMkLst>
        </pc:spChg>
        <pc:spChg chg="add del mod">
          <ac:chgData name="锴烁 程" userId="8176efe2496f36bc" providerId="LiveId" clId="{3B835805-17AF-4C14-A341-DC3A108C5244}" dt="2025-08-02T01:28:02.706" v="4472" actId="478"/>
          <ac:spMkLst>
            <pc:docMk/>
            <pc:sldMk cId="1083163262" sldId="285"/>
            <ac:spMk id="7" creationId="{752015C2-6A38-9107-7FB8-E8B6D4D9DD70}"/>
          </ac:spMkLst>
        </pc:spChg>
        <pc:spChg chg="add mod">
          <ac:chgData name="锴烁 程" userId="8176efe2496f36bc" providerId="LiveId" clId="{3B835805-17AF-4C14-A341-DC3A108C5244}" dt="2025-08-02T02:16:19.242" v="5020" actId="1076"/>
          <ac:spMkLst>
            <pc:docMk/>
            <pc:sldMk cId="1083163262" sldId="285"/>
            <ac:spMk id="9" creationId="{0DF9DE22-2D26-C00C-3063-F71F84D79B90}"/>
          </ac:spMkLst>
        </pc:spChg>
        <pc:spChg chg="add mod">
          <ac:chgData name="锴烁 程" userId="8176efe2496f36bc" providerId="LiveId" clId="{3B835805-17AF-4C14-A341-DC3A108C5244}" dt="2025-08-03T15:35:04.055" v="5883" actId="1076"/>
          <ac:spMkLst>
            <pc:docMk/>
            <pc:sldMk cId="1083163262" sldId="285"/>
            <ac:spMk id="10" creationId="{18821DFE-6D8B-AFED-9AF0-83C7C0CC608D}"/>
          </ac:spMkLst>
        </pc:spChg>
        <pc:spChg chg="add mod">
          <ac:chgData name="锴烁 程" userId="8176efe2496f36bc" providerId="LiveId" clId="{3B835805-17AF-4C14-A341-DC3A108C5244}" dt="2025-08-02T01:33:46.818" v="4551" actId="164"/>
          <ac:spMkLst>
            <pc:docMk/>
            <pc:sldMk cId="1083163262" sldId="285"/>
            <ac:spMk id="20" creationId="{1A442E8A-374F-129C-06AC-9CC04B2D4335}"/>
          </ac:spMkLst>
        </pc:spChg>
        <pc:spChg chg="add mod">
          <ac:chgData name="锴烁 程" userId="8176efe2496f36bc" providerId="LiveId" clId="{3B835805-17AF-4C14-A341-DC3A108C5244}" dt="2025-08-02T02:08:39.254" v="4941" actId="1076"/>
          <ac:spMkLst>
            <pc:docMk/>
            <pc:sldMk cId="1083163262" sldId="285"/>
            <ac:spMk id="33" creationId="{701A6581-BE84-E901-2765-1775840C190D}"/>
          </ac:spMkLst>
        </pc:spChg>
        <pc:spChg chg="add mod">
          <ac:chgData name="锴烁 程" userId="8176efe2496f36bc" providerId="LiveId" clId="{3B835805-17AF-4C14-A341-DC3A108C5244}" dt="2025-08-02T02:08:39.254" v="4941" actId="1076"/>
          <ac:spMkLst>
            <pc:docMk/>
            <pc:sldMk cId="1083163262" sldId="285"/>
            <ac:spMk id="35" creationId="{87F0A7B2-1E8A-C0C9-C6DE-F04311ACE266}"/>
          </ac:spMkLst>
        </pc:spChg>
        <pc:spChg chg="add mod">
          <ac:chgData name="锴烁 程" userId="8176efe2496f36bc" providerId="LiveId" clId="{3B835805-17AF-4C14-A341-DC3A108C5244}" dt="2025-08-02T02:08:48.959" v="4943" actId="164"/>
          <ac:spMkLst>
            <pc:docMk/>
            <pc:sldMk cId="1083163262" sldId="285"/>
            <ac:spMk id="37" creationId="{8AE8B0B7-AADC-02E1-202A-7BFA0A881D6D}"/>
          </ac:spMkLst>
        </pc:spChg>
        <pc:spChg chg="add mod">
          <ac:chgData name="锴烁 程" userId="8176efe2496f36bc" providerId="LiveId" clId="{3B835805-17AF-4C14-A341-DC3A108C5244}" dt="2025-08-02T02:08:48.959" v="4943" actId="164"/>
          <ac:spMkLst>
            <pc:docMk/>
            <pc:sldMk cId="1083163262" sldId="285"/>
            <ac:spMk id="39" creationId="{884CE196-8927-2042-8F20-3C3C39B4C36E}"/>
          </ac:spMkLst>
        </pc:spChg>
        <pc:spChg chg="add mod">
          <ac:chgData name="锴烁 程" userId="8176efe2496f36bc" providerId="LiveId" clId="{3B835805-17AF-4C14-A341-DC3A108C5244}" dt="2025-08-02T02:08:48.959" v="4943" actId="164"/>
          <ac:spMkLst>
            <pc:docMk/>
            <pc:sldMk cId="1083163262" sldId="285"/>
            <ac:spMk id="40" creationId="{6F912AED-D6D6-36B1-D817-23A62CFD4800}"/>
          </ac:spMkLst>
        </pc:spChg>
        <pc:spChg chg="add del mod">
          <ac:chgData name="锴烁 程" userId="8176efe2496f36bc" providerId="LiveId" clId="{3B835805-17AF-4C14-A341-DC3A108C5244}" dt="2025-08-02T02:19:19.831" v="5367" actId="478"/>
          <ac:spMkLst>
            <pc:docMk/>
            <pc:sldMk cId="1083163262" sldId="285"/>
            <ac:spMk id="41" creationId="{8E3A5A54-5B87-B8B0-EF79-82C615A5C2AB}"/>
          </ac:spMkLst>
        </pc:spChg>
        <pc:spChg chg="add mod">
          <ac:chgData name="锴烁 程" userId="8176efe2496f36bc" providerId="LiveId" clId="{3B835805-17AF-4C14-A341-DC3A108C5244}" dt="2025-08-02T02:09:53.244" v="4967" actId="1076"/>
          <ac:spMkLst>
            <pc:docMk/>
            <pc:sldMk cId="1083163262" sldId="285"/>
            <ac:spMk id="42" creationId="{A453C990-6EB8-09F1-06DA-6063C2260D34}"/>
          </ac:spMkLst>
        </pc:spChg>
        <pc:spChg chg="add mod">
          <ac:chgData name="锴烁 程" userId="8176efe2496f36bc" providerId="LiveId" clId="{3B835805-17AF-4C14-A341-DC3A108C5244}" dt="2025-08-02T02:13:31.563" v="4986" actId="1076"/>
          <ac:spMkLst>
            <pc:docMk/>
            <pc:sldMk cId="1083163262" sldId="285"/>
            <ac:spMk id="45" creationId="{354F5765-8C38-6404-376A-1372BB56804C}"/>
          </ac:spMkLst>
        </pc:spChg>
        <pc:spChg chg="add del mod">
          <ac:chgData name="锴烁 程" userId="8176efe2496f36bc" providerId="LiveId" clId="{3B835805-17AF-4C14-A341-DC3A108C5244}" dt="2025-08-02T02:14:05.086" v="4987" actId="478"/>
          <ac:spMkLst>
            <pc:docMk/>
            <pc:sldMk cId="1083163262" sldId="285"/>
            <ac:spMk id="47" creationId="{AE202209-FA00-804B-AF19-C7AC07FE60DD}"/>
          </ac:spMkLst>
        </pc:spChg>
        <pc:spChg chg="add mod">
          <ac:chgData name="锴烁 程" userId="8176efe2496f36bc" providerId="LiveId" clId="{3B835805-17AF-4C14-A341-DC3A108C5244}" dt="2025-08-02T02:18:44.840" v="5221" actId="1076"/>
          <ac:spMkLst>
            <pc:docMk/>
            <pc:sldMk cId="1083163262" sldId="285"/>
            <ac:spMk id="49" creationId="{8E143D5F-7481-45C0-45D4-D132B6B97417}"/>
          </ac:spMkLst>
        </pc:spChg>
        <pc:spChg chg="add del mod">
          <ac:chgData name="锴烁 程" userId="8176efe2496f36bc" providerId="LiveId" clId="{3B835805-17AF-4C14-A341-DC3A108C5244}" dt="2025-08-02T02:14:10.838" v="4988" actId="478"/>
          <ac:spMkLst>
            <pc:docMk/>
            <pc:sldMk cId="1083163262" sldId="285"/>
            <ac:spMk id="50" creationId="{0F9E736A-C3D1-D92B-18CF-6FFA0606885D}"/>
          </ac:spMkLst>
        </pc:spChg>
        <pc:spChg chg="add mod">
          <ac:chgData name="锴烁 程" userId="8176efe2496f36bc" providerId="LiveId" clId="{3B835805-17AF-4C14-A341-DC3A108C5244}" dt="2025-08-02T02:16:47.556" v="5026" actId="20577"/>
          <ac:spMkLst>
            <pc:docMk/>
            <pc:sldMk cId="1083163262" sldId="285"/>
            <ac:spMk id="51" creationId="{19452CC1-C088-A534-5133-89A9BE97E963}"/>
          </ac:spMkLst>
        </pc:spChg>
        <pc:spChg chg="add del mod">
          <ac:chgData name="锴烁 程" userId="8176efe2496f36bc" providerId="LiveId" clId="{3B835805-17AF-4C14-A341-DC3A108C5244}" dt="2025-08-02T02:16:50.738" v="5028" actId="478"/>
          <ac:spMkLst>
            <pc:docMk/>
            <pc:sldMk cId="1083163262" sldId="285"/>
            <ac:spMk id="54" creationId="{B70B2D6B-1F3F-00AA-F707-8EF3896A27AE}"/>
          </ac:spMkLst>
        </pc:spChg>
        <pc:grpChg chg="add mod">
          <ac:chgData name="锴烁 程" userId="8176efe2496f36bc" providerId="LiveId" clId="{3B835805-17AF-4C14-A341-DC3A108C5244}" dt="2025-08-02T02:16:26.833" v="5022" actId="1076"/>
          <ac:grpSpMkLst>
            <pc:docMk/>
            <pc:sldMk cId="1083163262" sldId="285"/>
            <ac:grpSpMk id="28" creationId="{63AAE6E6-4419-60C5-2CA6-642C04E560EF}"/>
          </ac:grpSpMkLst>
        </pc:grpChg>
        <pc:grpChg chg="add del mod">
          <ac:chgData name="锴烁 程" userId="8176efe2496f36bc" providerId="LiveId" clId="{3B835805-17AF-4C14-A341-DC3A108C5244}" dt="2025-08-02T02:19:18.337" v="5365" actId="478"/>
          <ac:grpSpMkLst>
            <pc:docMk/>
            <pc:sldMk cId="1083163262" sldId="285"/>
            <ac:grpSpMk id="43" creationId="{35DDE1AE-593E-D12E-F4D1-0C3DC7B64443}"/>
          </ac:grpSpMkLst>
        </pc:grpChg>
        <pc:picChg chg="add mod">
          <ac:chgData name="锴烁 程" userId="8176efe2496f36bc" providerId="LiveId" clId="{3B835805-17AF-4C14-A341-DC3A108C5244}" dt="2025-08-02T02:08:19.776" v="4930" actId="1076"/>
          <ac:picMkLst>
            <pc:docMk/>
            <pc:sldMk cId="1083163262" sldId="285"/>
            <ac:picMk id="8" creationId="{4002096C-B507-6128-AEBE-E56DD1B6439C}"/>
          </ac:picMkLst>
        </pc:picChg>
        <pc:picChg chg="add mod">
          <ac:chgData name="锴烁 程" userId="8176efe2496f36bc" providerId="LiveId" clId="{3B835805-17AF-4C14-A341-DC3A108C5244}" dt="2025-08-02T02:13:29.103" v="4985" actId="1076"/>
          <ac:picMkLst>
            <pc:docMk/>
            <pc:sldMk cId="1083163262" sldId="285"/>
            <ac:picMk id="44" creationId="{AA1DC09D-E4C9-F353-5138-5C9310834DB6}"/>
          </ac:picMkLst>
        </pc:picChg>
        <pc:cxnChg chg="add mod">
          <ac:chgData name="锴烁 程" userId="8176efe2496f36bc" providerId="LiveId" clId="{3B835805-17AF-4C14-A341-DC3A108C5244}" dt="2025-08-02T01:33:46.818" v="4551" actId="164"/>
          <ac:cxnSpMkLst>
            <pc:docMk/>
            <pc:sldMk cId="1083163262" sldId="285"/>
            <ac:cxnSpMk id="12" creationId="{2555669C-D264-D5F1-8048-08E87F7AF9F7}"/>
          </ac:cxnSpMkLst>
        </pc:cxnChg>
        <pc:cxnChg chg="add mod">
          <ac:chgData name="锴烁 程" userId="8176efe2496f36bc" providerId="LiveId" clId="{3B835805-17AF-4C14-A341-DC3A108C5244}" dt="2025-08-02T02:08:39.254" v="4941" actId="1076"/>
          <ac:cxnSpMkLst>
            <pc:docMk/>
            <pc:sldMk cId="1083163262" sldId="285"/>
            <ac:cxnSpMk id="30" creationId="{478E6B6A-6964-2E0B-422D-E9B7FF29D88F}"/>
          </ac:cxnSpMkLst>
        </pc:cxnChg>
        <pc:cxnChg chg="add mod">
          <ac:chgData name="锴烁 程" userId="8176efe2496f36bc" providerId="LiveId" clId="{3B835805-17AF-4C14-A341-DC3A108C5244}" dt="2025-08-02T02:08:39.254" v="4941" actId="1076"/>
          <ac:cxnSpMkLst>
            <pc:docMk/>
            <pc:sldMk cId="1083163262" sldId="285"/>
            <ac:cxnSpMk id="34" creationId="{41A89268-0C3A-7756-4923-68A5F99C5FE5}"/>
          </ac:cxnSpMkLst>
        </pc:cxnChg>
        <pc:cxnChg chg="add mod">
          <ac:chgData name="锴烁 程" userId="8176efe2496f36bc" providerId="LiveId" clId="{3B835805-17AF-4C14-A341-DC3A108C5244}" dt="2025-08-02T02:08:48.959" v="4943" actId="164"/>
          <ac:cxnSpMkLst>
            <pc:docMk/>
            <pc:sldMk cId="1083163262" sldId="285"/>
            <ac:cxnSpMk id="36" creationId="{3CF9F7D3-878C-B1E8-C373-EE0A016EE676}"/>
          </ac:cxnSpMkLst>
        </pc:cxnChg>
        <pc:cxnChg chg="add mod">
          <ac:chgData name="锴烁 程" userId="8176efe2496f36bc" providerId="LiveId" clId="{3B835805-17AF-4C14-A341-DC3A108C5244}" dt="2025-08-02T02:08:48.959" v="4943" actId="164"/>
          <ac:cxnSpMkLst>
            <pc:docMk/>
            <pc:sldMk cId="1083163262" sldId="285"/>
            <ac:cxnSpMk id="38" creationId="{E227F679-AA4F-7844-59AD-61E103F303FA}"/>
          </ac:cxnSpMkLst>
        </pc:cxnChg>
        <pc:cxnChg chg="add mod">
          <ac:chgData name="锴烁 程" userId="8176efe2496f36bc" providerId="LiveId" clId="{3B835805-17AF-4C14-A341-DC3A108C5244}" dt="2025-08-02T02:16:35.591" v="5023" actId="208"/>
          <ac:cxnSpMkLst>
            <pc:docMk/>
            <pc:sldMk cId="1083163262" sldId="285"/>
            <ac:cxnSpMk id="46" creationId="{EB7FDE22-5E6D-1BD0-3ED0-86B16C29C393}"/>
          </ac:cxnSpMkLst>
        </pc:cxnChg>
        <pc:cxnChg chg="add mod">
          <ac:chgData name="锴烁 程" userId="8176efe2496f36bc" providerId="LiveId" clId="{3B835805-17AF-4C14-A341-DC3A108C5244}" dt="2025-08-02T02:16:38.095" v="5024" actId="208"/>
          <ac:cxnSpMkLst>
            <pc:docMk/>
            <pc:sldMk cId="1083163262" sldId="285"/>
            <ac:cxnSpMk id="48" creationId="{5440363C-05A7-F7C4-9845-81EEE2A2D578}"/>
          </ac:cxnSpMkLst>
        </pc:cxnChg>
        <pc:cxnChg chg="add del mod">
          <ac:chgData name="锴烁 程" userId="8176efe2496f36bc" providerId="LiveId" clId="{3B835805-17AF-4C14-A341-DC3A108C5244}" dt="2025-08-02T02:15:13.716" v="5000" actId="478"/>
          <ac:cxnSpMkLst>
            <pc:docMk/>
            <pc:sldMk cId="1083163262" sldId="285"/>
            <ac:cxnSpMk id="53" creationId="{1A28B048-74DD-3F90-7518-DFD08BD5D2B6}"/>
          </ac:cxnSpMkLst>
        </pc:cxnChg>
      </pc:sldChg>
      <pc:sldChg chg="modSp add mod">
        <pc:chgData name="锴烁 程" userId="8176efe2496f36bc" providerId="LiveId" clId="{3B835805-17AF-4C14-A341-DC3A108C5244}" dt="2025-08-02T01:45:54.998" v="4907" actId="20577"/>
        <pc:sldMkLst>
          <pc:docMk/>
          <pc:sldMk cId="1129534362" sldId="286"/>
        </pc:sldMkLst>
        <pc:spChg chg="mod">
          <ac:chgData name="锴烁 程" userId="8176efe2496f36bc" providerId="LiveId" clId="{3B835805-17AF-4C14-A341-DC3A108C5244}" dt="2025-08-02T01:45:54.998" v="4907" actId="20577"/>
          <ac:spMkLst>
            <pc:docMk/>
            <pc:sldMk cId="1129534362" sldId="286"/>
            <ac:spMk id="2" creationId="{FECBAB7E-CEBC-57BD-BC48-96502F50BC62}"/>
          </ac:spMkLst>
        </pc:spChg>
        <pc:spChg chg="mod">
          <ac:chgData name="锴烁 程" userId="8176efe2496f36bc" providerId="LiveId" clId="{3B835805-17AF-4C14-A341-DC3A108C5244}" dt="2025-08-02T01:44:32.822" v="4854" actId="207"/>
          <ac:spMkLst>
            <pc:docMk/>
            <pc:sldMk cId="1129534362" sldId="286"/>
            <ac:spMk id="3" creationId="{6B96CAD4-4E2C-D611-9D04-3790395CDC83}"/>
          </ac:spMkLst>
        </pc:spChg>
      </pc:sldChg>
      <pc:sldChg chg="delSp modSp add mod ord modNotesTx">
        <pc:chgData name="锴烁 程" userId="8176efe2496f36bc" providerId="LiveId" clId="{3B835805-17AF-4C14-A341-DC3A108C5244}" dt="2025-08-03T15:34:46.256" v="5880" actId="1076"/>
        <pc:sldMkLst>
          <pc:docMk/>
          <pc:sldMk cId="1993795722" sldId="287"/>
        </pc:sldMkLst>
        <pc:spChg chg="mod">
          <ac:chgData name="锴烁 程" userId="8176efe2496f36bc" providerId="LiveId" clId="{3B835805-17AF-4C14-A341-DC3A108C5244}" dt="2025-08-03T00:21:27.441" v="5516" actId="1076"/>
          <ac:spMkLst>
            <pc:docMk/>
            <pc:sldMk cId="1993795722" sldId="287"/>
            <ac:spMk id="5" creationId="{DC76E9B8-EBAF-75AA-406E-FD5225844A73}"/>
          </ac:spMkLst>
        </pc:spChg>
        <pc:spChg chg="mod">
          <ac:chgData name="锴烁 程" userId="8176efe2496f36bc" providerId="LiveId" clId="{3B835805-17AF-4C14-A341-DC3A108C5244}" dt="2025-08-03T15:34:46.256" v="5880" actId="1076"/>
          <ac:spMkLst>
            <pc:docMk/>
            <pc:sldMk cId="1993795722" sldId="287"/>
            <ac:spMk id="10" creationId="{2911B7E1-B902-4545-7FCB-DB493F666B9B}"/>
          </ac:spMkLst>
        </pc:spChg>
        <pc:spChg chg="del">
          <ac:chgData name="锴烁 程" userId="8176efe2496f36bc" providerId="LiveId" clId="{3B835805-17AF-4C14-A341-DC3A108C5244}" dt="2025-08-02T02:19:23.455" v="5369" actId="478"/>
          <ac:spMkLst>
            <pc:docMk/>
            <pc:sldMk cId="1993795722" sldId="287"/>
            <ac:spMk id="41" creationId="{E38F0A0B-DF31-56E7-DDC5-F5534350066A}"/>
          </ac:spMkLst>
        </pc:spChg>
        <pc:grpChg chg="del">
          <ac:chgData name="锴烁 程" userId="8176efe2496f36bc" providerId="LiveId" clId="{3B835805-17AF-4C14-A341-DC3A108C5244}" dt="2025-08-02T02:19:21.376" v="5368" actId="478"/>
          <ac:grpSpMkLst>
            <pc:docMk/>
            <pc:sldMk cId="1993795722" sldId="287"/>
            <ac:grpSpMk id="43" creationId="{A62A9742-0118-5196-905B-4910DC0566CD}"/>
          </ac:grpSpMkLst>
        </pc:grpChg>
      </pc:sldChg>
      <pc:sldChg chg="addSp delSp modSp add mod modNotesTx">
        <pc:chgData name="锴烁 程" userId="8176efe2496f36bc" providerId="LiveId" clId="{3B835805-17AF-4C14-A341-DC3A108C5244}" dt="2025-08-03T15:35:20.343" v="5886" actId="1076"/>
        <pc:sldMkLst>
          <pc:docMk/>
          <pc:sldMk cId="2845053586" sldId="288"/>
        </pc:sldMkLst>
        <pc:spChg chg="mod">
          <ac:chgData name="锴烁 程" userId="8176efe2496f36bc" providerId="LiveId" clId="{3B835805-17AF-4C14-A341-DC3A108C5244}" dt="2025-08-03T00:22:22.059" v="5526" actId="1076"/>
          <ac:spMkLst>
            <pc:docMk/>
            <pc:sldMk cId="2845053586" sldId="288"/>
            <ac:spMk id="5" creationId="{93BBB340-F6F3-F1CC-1AC4-78B2E979B875}"/>
          </ac:spMkLst>
        </pc:spChg>
        <pc:spChg chg="add mod">
          <ac:chgData name="锴烁 程" userId="8176efe2496f36bc" providerId="LiveId" clId="{3B835805-17AF-4C14-A341-DC3A108C5244}" dt="2025-08-02T02:20:25.841" v="5480" actId="164"/>
          <ac:spMkLst>
            <pc:docMk/>
            <pc:sldMk cId="2845053586" sldId="288"/>
            <ac:spMk id="6" creationId="{44BB30BA-77E0-4AE3-1072-C88E7A4B6BB8}"/>
          </ac:spMkLst>
        </pc:spChg>
        <pc:spChg chg="add mod">
          <ac:chgData name="锴烁 程" userId="8176efe2496f36bc" providerId="LiveId" clId="{3B835805-17AF-4C14-A341-DC3A108C5244}" dt="2025-08-02T02:20:25.841" v="5480" actId="164"/>
          <ac:spMkLst>
            <pc:docMk/>
            <pc:sldMk cId="2845053586" sldId="288"/>
            <ac:spMk id="7" creationId="{FE3ED215-9755-33D0-1144-F23A9AB8E20F}"/>
          </ac:spMkLst>
        </pc:spChg>
        <pc:spChg chg="mod">
          <ac:chgData name="锴烁 程" userId="8176efe2496f36bc" providerId="LiveId" clId="{3B835805-17AF-4C14-A341-DC3A108C5244}" dt="2025-08-03T15:35:20.343" v="5886" actId="1076"/>
          <ac:spMkLst>
            <pc:docMk/>
            <pc:sldMk cId="2845053586" sldId="288"/>
            <ac:spMk id="10" creationId="{FC0E63AA-0A4F-1EE4-D06A-55B3C35E309F}"/>
          </ac:spMkLst>
        </pc:spChg>
        <pc:spChg chg="add mod">
          <ac:chgData name="锴烁 程" userId="8176efe2496f36bc" providerId="LiveId" clId="{3B835805-17AF-4C14-A341-DC3A108C5244}" dt="2025-08-02T02:20:25.841" v="5480" actId="164"/>
          <ac:spMkLst>
            <pc:docMk/>
            <pc:sldMk cId="2845053586" sldId="288"/>
            <ac:spMk id="11" creationId="{4636F027-C832-CD4B-1C19-F3EA93863B2C}"/>
          </ac:spMkLst>
        </pc:spChg>
        <pc:spChg chg="add del mod">
          <ac:chgData name="锴烁 程" userId="8176efe2496f36bc" providerId="LiveId" clId="{3B835805-17AF-4C14-A341-DC3A108C5244}" dt="2025-08-02T02:20:59.854" v="5489" actId="478"/>
          <ac:spMkLst>
            <pc:docMk/>
            <pc:sldMk cId="2845053586" sldId="288"/>
            <ac:spMk id="15" creationId="{AC816205-947D-3668-FBE1-D3A7A3005E53}"/>
          </ac:spMkLst>
        </pc:spChg>
        <pc:spChg chg="add mod">
          <ac:chgData name="锴烁 程" userId="8176efe2496f36bc" providerId="LiveId" clId="{3B835805-17AF-4C14-A341-DC3A108C5244}" dt="2025-08-02T02:21:17.473" v="5494" actId="1076"/>
          <ac:spMkLst>
            <pc:docMk/>
            <pc:sldMk cId="2845053586" sldId="288"/>
            <ac:spMk id="16" creationId="{4BB20A6A-3E7B-63F4-EE97-C0ADE57CDAC4}"/>
          </ac:spMkLst>
        </pc:spChg>
        <pc:spChg chg="add mod">
          <ac:chgData name="锴烁 程" userId="8176efe2496f36bc" providerId="LiveId" clId="{3B835805-17AF-4C14-A341-DC3A108C5244}" dt="2025-08-02T02:22:17.278" v="5510" actId="1076"/>
          <ac:spMkLst>
            <pc:docMk/>
            <pc:sldMk cId="2845053586" sldId="288"/>
            <ac:spMk id="17" creationId="{CFC3A6C3-1A39-8831-E25F-EB9062CB719C}"/>
          </ac:spMkLst>
        </pc:spChg>
        <pc:spChg chg="mod">
          <ac:chgData name="锴烁 程" userId="8176efe2496f36bc" providerId="LiveId" clId="{3B835805-17AF-4C14-A341-DC3A108C5244}" dt="2025-08-02T02:23:32.406" v="5513" actId="1076"/>
          <ac:spMkLst>
            <pc:docMk/>
            <pc:sldMk cId="2845053586" sldId="288"/>
            <ac:spMk id="41" creationId="{EBF2B796-B71C-07D7-F6D4-4727815F817D}"/>
          </ac:spMkLst>
        </pc:spChg>
        <pc:spChg chg="mod">
          <ac:chgData name="锴烁 程" userId="8176efe2496f36bc" providerId="LiveId" clId="{3B835805-17AF-4C14-A341-DC3A108C5244}" dt="2025-08-02T02:20:31.088" v="5481" actId="164"/>
          <ac:spMkLst>
            <pc:docMk/>
            <pc:sldMk cId="2845053586" sldId="288"/>
            <ac:spMk id="49" creationId="{A944BBAB-8E22-D34D-A9BF-7FF14A0F0B28}"/>
          </ac:spMkLst>
        </pc:spChg>
        <pc:spChg chg="mod">
          <ac:chgData name="锴烁 程" userId="8176efe2496f36bc" providerId="LiveId" clId="{3B835805-17AF-4C14-A341-DC3A108C5244}" dt="2025-08-02T02:20:31.088" v="5481" actId="164"/>
          <ac:spMkLst>
            <pc:docMk/>
            <pc:sldMk cId="2845053586" sldId="288"/>
            <ac:spMk id="51" creationId="{CCB4B986-B0A5-BF55-A301-6D16C4D120F8}"/>
          </ac:spMkLst>
        </pc:spChg>
        <pc:grpChg chg="add del mod">
          <ac:chgData name="锴烁 程" userId="8176efe2496f36bc" providerId="LiveId" clId="{3B835805-17AF-4C14-A341-DC3A108C5244}" dt="2025-08-02T02:22:15.145" v="5509" actId="1076"/>
          <ac:grpSpMkLst>
            <pc:docMk/>
            <pc:sldMk cId="2845053586" sldId="288"/>
            <ac:grpSpMk id="13" creationId="{B5F5EFA6-0683-D379-E0D9-354ACE49734B}"/>
          </ac:grpSpMkLst>
        </pc:grpChg>
        <pc:grpChg chg="add del mod">
          <ac:chgData name="锴烁 程" userId="8176efe2496f36bc" providerId="LiveId" clId="{3B835805-17AF-4C14-A341-DC3A108C5244}" dt="2025-08-02T02:22:18.810" v="5511" actId="1076"/>
          <ac:grpSpMkLst>
            <pc:docMk/>
            <pc:sldMk cId="2845053586" sldId="288"/>
            <ac:grpSpMk id="14" creationId="{49FF07A7-8D12-980C-C231-763C1BAD80AC}"/>
          </ac:grpSpMkLst>
        </pc:grpChg>
        <pc:grpChg chg="mod">
          <ac:chgData name="锴烁 程" userId="8176efe2496f36bc" providerId="LiveId" clId="{3B835805-17AF-4C14-A341-DC3A108C5244}" dt="2025-08-02T02:23:35.525" v="5514" actId="1076"/>
          <ac:grpSpMkLst>
            <pc:docMk/>
            <pc:sldMk cId="2845053586" sldId="288"/>
            <ac:grpSpMk id="43" creationId="{CBF2B3B7-EC43-AC46-F898-AA2373EC4A74}"/>
          </ac:grpSpMkLst>
        </pc:grpChg>
        <pc:cxnChg chg="add mod">
          <ac:chgData name="锴烁 程" userId="8176efe2496f36bc" providerId="LiveId" clId="{3B835805-17AF-4C14-A341-DC3A108C5244}" dt="2025-08-02T02:20:25.841" v="5480" actId="164"/>
          <ac:cxnSpMkLst>
            <pc:docMk/>
            <pc:sldMk cId="2845053586" sldId="288"/>
            <ac:cxnSpMk id="3" creationId="{17739FBF-F095-D498-A39D-48744B27AB4F}"/>
          </ac:cxnSpMkLst>
        </pc:cxnChg>
        <pc:cxnChg chg="add mod">
          <ac:chgData name="锴烁 程" userId="8176efe2496f36bc" providerId="LiveId" clId="{3B835805-17AF-4C14-A341-DC3A108C5244}" dt="2025-08-02T02:20:25.841" v="5480" actId="164"/>
          <ac:cxnSpMkLst>
            <pc:docMk/>
            <pc:sldMk cId="2845053586" sldId="288"/>
            <ac:cxnSpMk id="4" creationId="{68E2D6E5-3878-9117-EA39-BDF8CE54C66D}"/>
          </ac:cxnSpMkLst>
        </pc:cxnChg>
        <pc:cxnChg chg="mod">
          <ac:chgData name="锴烁 程" userId="8176efe2496f36bc" providerId="LiveId" clId="{3B835805-17AF-4C14-A341-DC3A108C5244}" dt="2025-08-02T02:20:31.088" v="5481" actId="164"/>
          <ac:cxnSpMkLst>
            <pc:docMk/>
            <pc:sldMk cId="2845053586" sldId="288"/>
            <ac:cxnSpMk id="46" creationId="{B4FE17BE-5F9A-E5AE-07D5-C909D9084B6D}"/>
          </ac:cxnSpMkLst>
        </pc:cxnChg>
        <pc:cxnChg chg="mod">
          <ac:chgData name="锴烁 程" userId="8176efe2496f36bc" providerId="LiveId" clId="{3B835805-17AF-4C14-A341-DC3A108C5244}" dt="2025-08-02T02:20:31.088" v="5481" actId="164"/>
          <ac:cxnSpMkLst>
            <pc:docMk/>
            <pc:sldMk cId="2845053586" sldId="288"/>
            <ac:cxnSpMk id="48" creationId="{CDDE089A-BCDC-1F73-651C-80A002D15DE3}"/>
          </ac:cxnSpMkLst>
        </pc:cxnChg>
      </pc:sldChg>
      <pc:sldChg chg="addSp delSp modSp new mod modNotesTx">
        <pc:chgData name="锴烁 程" userId="8176efe2496f36bc" providerId="LiveId" clId="{3B835805-17AF-4C14-A341-DC3A108C5244}" dt="2025-08-03T16:25:37.857" v="6418" actId="20577"/>
        <pc:sldMkLst>
          <pc:docMk/>
          <pc:sldMk cId="4131588358" sldId="289"/>
        </pc:sldMkLst>
        <pc:spChg chg="mod">
          <ac:chgData name="锴烁 程" userId="8176efe2496f36bc" providerId="LiveId" clId="{3B835805-17AF-4C14-A341-DC3A108C5244}" dt="2025-08-03T15:01:50.865" v="5641" actId="255"/>
          <ac:spMkLst>
            <pc:docMk/>
            <pc:sldMk cId="4131588358" sldId="289"/>
            <ac:spMk id="2" creationId="{AC0346C4-50F2-F1FD-BFC7-4E001B812806}"/>
          </ac:spMkLst>
        </pc:spChg>
        <pc:spChg chg="del">
          <ac:chgData name="锴烁 程" userId="8176efe2496f36bc" providerId="LiveId" clId="{3B835805-17AF-4C14-A341-DC3A108C5244}" dt="2025-08-03T15:07:10.793" v="5642" actId="478"/>
          <ac:spMkLst>
            <pc:docMk/>
            <pc:sldMk cId="4131588358" sldId="289"/>
            <ac:spMk id="3" creationId="{1BA1A0C8-6A20-5E87-36C9-0195825C66BE}"/>
          </ac:spMkLst>
        </pc:spChg>
        <pc:spChg chg="add mod">
          <ac:chgData name="锴烁 程" userId="8176efe2496f36bc" providerId="LiveId" clId="{3B835805-17AF-4C14-A341-DC3A108C5244}" dt="2025-08-03T15:10:16.621" v="5751" actId="164"/>
          <ac:spMkLst>
            <pc:docMk/>
            <pc:sldMk cId="4131588358" sldId="289"/>
            <ac:spMk id="5" creationId="{19585946-9C19-E14F-FDB7-FFA63E8E1829}"/>
          </ac:spMkLst>
        </pc:spChg>
        <pc:spChg chg="add mod">
          <ac:chgData name="锴烁 程" userId="8176efe2496f36bc" providerId="LiveId" clId="{3B835805-17AF-4C14-A341-DC3A108C5244}" dt="2025-08-03T15:11:00.952" v="5776" actId="207"/>
          <ac:spMkLst>
            <pc:docMk/>
            <pc:sldMk cId="4131588358" sldId="289"/>
            <ac:spMk id="6" creationId="{F2ACE059-A0F4-A256-9948-A8619DC4D233}"/>
          </ac:spMkLst>
        </pc:spChg>
        <pc:spChg chg="add mod">
          <ac:chgData name="锴烁 程" userId="8176efe2496f36bc" providerId="LiveId" clId="{3B835805-17AF-4C14-A341-DC3A108C5244}" dt="2025-08-03T16:20:26.057" v="6222" actId="20577"/>
          <ac:spMkLst>
            <pc:docMk/>
            <pc:sldMk cId="4131588358" sldId="289"/>
            <ac:spMk id="7" creationId="{6CD82706-B16E-8283-794B-A1E81A5C32BF}"/>
          </ac:spMkLst>
        </pc:spChg>
        <pc:spChg chg="add mod">
          <ac:chgData name="锴烁 程" userId="8176efe2496f36bc" providerId="LiveId" clId="{3B835805-17AF-4C14-A341-DC3A108C5244}" dt="2025-08-03T15:29:48.001" v="5812" actId="1076"/>
          <ac:spMkLst>
            <pc:docMk/>
            <pc:sldMk cId="4131588358" sldId="289"/>
            <ac:spMk id="8" creationId="{91F93C14-7CF3-A59F-9350-FE3E189E1BB5}"/>
          </ac:spMkLst>
        </pc:spChg>
        <pc:spChg chg="add mod">
          <ac:chgData name="锴烁 程" userId="8176efe2496f36bc" providerId="LiveId" clId="{3B835805-17AF-4C14-A341-DC3A108C5244}" dt="2025-08-03T15:28:34.037" v="5800" actId="1076"/>
          <ac:spMkLst>
            <pc:docMk/>
            <pc:sldMk cId="4131588358" sldId="289"/>
            <ac:spMk id="10" creationId="{11E96B26-975D-E8D0-7775-9D93DAA4A38A}"/>
          </ac:spMkLst>
        </pc:spChg>
        <pc:spChg chg="add mod">
          <ac:chgData name="锴烁 程" userId="8176efe2496f36bc" providerId="LiveId" clId="{3B835805-17AF-4C14-A341-DC3A108C5244}" dt="2025-08-03T16:10:21.505" v="6175" actId="1076"/>
          <ac:spMkLst>
            <pc:docMk/>
            <pc:sldMk cId="4131588358" sldId="289"/>
            <ac:spMk id="11" creationId="{5D41E833-41A2-9A8D-C9E6-27B0E2B72D9C}"/>
          </ac:spMkLst>
        </pc:spChg>
        <pc:spChg chg="add mod">
          <ac:chgData name="锴烁 程" userId="8176efe2496f36bc" providerId="LiveId" clId="{3B835805-17AF-4C14-A341-DC3A108C5244}" dt="2025-08-03T16:04:22.460" v="6077"/>
          <ac:spMkLst>
            <pc:docMk/>
            <pc:sldMk cId="4131588358" sldId="289"/>
            <ac:spMk id="13" creationId="{5C39FFCB-93F3-2D33-D1A9-1B8944202398}"/>
          </ac:spMkLst>
        </pc:spChg>
        <pc:spChg chg="add mod">
          <ac:chgData name="锴烁 程" userId="8176efe2496f36bc" providerId="LiveId" clId="{3B835805-17AF-4C14-A341-DC3A108C5244}" dt="2025-08-03T16:04:23.788" v="6078" actId="20577"/>
          <ac:spMkLst>
            <pc:docMk/>
            <pc:sldMk cId="4131588358" sldId="289"/>
            <ac:spMk id="15" creationId="{2DA03540-9854-33C6-E48F-C450DB2D8207}"/>
          </ac:spMkLst>
        </pc:spChg>
        <pc:spChg chg="mod">
          <ac:chgData name="锴烁 程" userId="8176efe2496f36bc" providerId="LiveId" clId="{3B835805-17AF-4C14-A341-DC3A108C5244}" dt="2025-08-03T15:32:36.583" v="5849" actId="20577"/>
          <ac:spMkLst>
            <pc:docMk/>
            <pc:sldMk cId="4131588358" sldId="289"/>
            <ac:spMk id="19" creationId="{FF9282F2-A2A8-5973-6E69-055E98837858}"/>
          </ac:spMkLst>
        </pc:spChg>
        <pc:spChg chg="mod">
          <ac:chgData name="锴烁 程" userId="8176efe2496f36bc" providerId="LiveId" clId="{3B835805-17AF-4C14-A341-DC3A108C5244}" dt="2025-08-03T15:32:39.909" v="5850" actId="20577"/>
          <ac:spMkLst>
            <pc:docMk/>
            <pc:sldMk cId="4131588358" sldId="289"/>
            <ac:spMk id="21" creationId="{5530B785-71C8-04E9-B414-2A2B8B572BEE}"/>
          </ac:spMkLst>
        </pc:spChg>
        <pc:grpChg chg="add mod">
          <ac:chgData name="锴烁 程" userId="8176efe2496f36bc" providerId="LiveId" clId="{3B835805-17AF-4C14-A341-DC3A108C5244}" dt="2025-08-03T15:28:32.328" v="5799" actId="1076"/>
          <ac:grpSpMkLst>
            <pc:docMk/>
            <pc:sldMk cId="4131588358" sldId="289"/>
            <ac:grpSpMk id="9" creationId="{4A7CFC08-B956-53F6-4ADB-7ACC6DED30FC}"/>
          </ac:grpSpMkLst>
        </pc:grpChg>
        <pc:grpChg chg="add mod">
          <ac:chgData name="锴烁 程" userId="8176efe2496f36bc" providerId="LiveId" clId="{3B835805-17AF-4C14-A341-DC3A108C5244}" dt="2025-08-03T16:04:22.460" v="6077"/>
          <ac:grpSpMkLst>
            <pc:docMk/>
            <pc:sldMk cId="4131588358" sldId="289"/>
            <ac:grpSpMk id="16" creationId="{B1A1E9AC-5E23-156A-AB9A-A401A17BC2C2}"/>
          </ac:grpSpMkLst>
        </pc:grpChg>
        <pc:grpChg chg="add mod">
          <ac:chgData name="锴烁 程" userId="8176efe2496f36bc" providerId="LiveId" clId="{3B835805-17AF-4C14-A341-DC3A108C5244}" dt="2025-08-03T15:32:34.257" v="5848" actId="1076"/>
          <ac:grpSpMkLst>
            <pc:docMk/>
            <pc:sldMk cId="4131588358" sldId="289"/>
            <ac:grpSpMk id="17" creationId="{33FE0D80-5651-D73F-84C8-AECC6314EA20}"/>
          </ac:grpSpMkLst>
        </pc:grpChg>
        <pc:picChg chg="add mod">
          <ac:chgData name="锴烁 程" userId="8176efe2496f36bc" providerId="LiveId" clId="{3B835805-17AF-4C14-A341-DC3A108C5244}" dt="2025-08-03T15:07:37.811" v="5646" actId="1076"/>
          <ac:picMkLst>
            <pc:docMk/>
            <pc:sldMk cId="4131588358" sldId="289"/>
            <ac:picMk id="4" creationId="{976C879F-5EBA-C4E5-E337-A72076E077BF}"/>
          </ac:picMkLst>
        </pc:picChg>
        <pc:cxnChg chg="add mod">
          <ac:chgData name="锴烁 程" userId="8176efe2496f36bc" providerId="LiveId" clId="{3B835805-17AF-4C14-A341-DC3A108C5244}" dt="2025-08-03T16:04:22.460" v="6077"/>
          <ac:cxnSpMkLst>
            <pc:docMk/>
            <pc:sldMk cId="4131588358" sldId="289"/>
            <ac:cxnSpMk id="12" creationId="{AA906587-9456-D35F-715C-9DDB180F6DC9}"/>
          </ac:cxnSpMkLst>
        </pc:cxnChg>
        <pc:cxnChg chg="add mod">
          <ac:chgData name="锴烁 程" userId="8176efe2496f36bc" providerId="LiveId" clId="{3B835805-17AF-4C14-A341-DC3A108C5244}" dt="2025-08-03T16:04:22.460" v="6077"/>
          <ac:cxnSpMkLst>
            <pc:docMk/>
            <pc:sldMk cId="4131588358" sldId="289"/>
            <ac:cxnSpMk id="14" creationId="{4AAC3BCE-B748-2035-5A8B-8FFA79788E22}"/>
          </ac:cxnSpMkLst>
        </pc:cxnChg>
        <pc:cxnChg chg="mod">
          <ac:chgData name="锴烁 程" userId="8176efe2496f36bc" providerId="LiveId" clId="{3B835805-17AF-4C14-A341-DC3A108C5244}" dt="2025-08-03T15:32:30.261" v="5847"/>
          <ac:cxnSpMkLst>
            <pc:docMk/>
            <pc:sldMk cId="4131588358" sldId="289"/>
            <ac:cxnSpMk id="18" creationId="{5EAC45CA-BD2C-4659-3D63-B5FB87E54369}"/>
          </ac:cxnSpMkLst>
        </pc:cxnChg>
        <pc:cxnChg chg="mod">
          <ac:chgData name="锴烁 程" userId="8176efe2496f36bc" providerId="LiveId" clId="{3B835805-17AF-4C14-A341-DC3A108C5244}" dt="2025-08-03T15:32:30.261" v="5847"/>
          <ac:cxnSpMkLst>
            <pc:docMk/>
            <pc:sldMk cId="4131588358" sldId="289"/>
            <ac:cxnSpMk id="20" creationId="{F6780E32-3A2B-A8D8-1602-997C5E9BE8C0}"/>
          </ac:cxnSpMkLst>
        </pc:cxnChg>
      </pc:sldChg>
      <pc:sldChg chg="addSp delSp modSp add mod modNotesTx">
        <pc:chgData name="锴烁 程" userId="8176efe2496f36bc" providerId="LiveId" clId="{3B835805-17AF-4C14-A341-DC3A108C5244}" dt="2025-08-03T16:27:19.748" v="6713" actId="6549"/>
        <pc:sldMkLst>
          <pc:docMk/>
          <pc:sldMk cId="199745989" sldId="290"/>
        </pc:sldMkLst>
        <pc:spChg chg="mod">
          <ac:chgData name="锴烁 程" userId="8176efe2496f36bc" providerId="LiveId" clId="{3B835805-17AF-4C14-A341-DC3A108C5244}" dt="2025-08-03T16:09:23.900" v="6172" actId="207"/>
          <ac:spMkLst>
            <pc:docMk/>
            <pc:sldMk cId="199745989" sldId="290"/>
            <ac:spMk id="2" creationId="{FF454CFB-FE4D-F277-5F88-7DE258A976A4}"/>
          </ac:spMkLst>
        </pc:spChg>
        <pc:spChg chg="mod">
          <ac:chgData name="锴烁 程" userId="8176efe2496f36bc" providerId="LiveId" clId="{3B835805-17AF-4C14-A341-DC3A108C5244}" dt="2025-08-03T16:21:21.145" v="6246" actId="20577"/>
          <ac:spMkLst>
            <pc:docMk/>
            <pc:sldMk cId="199745989" sldId="290"/>
            <ac:spMk id="7" creationId="{08AA3FEB-B52A-93FA-73CA-EABA07FF12A5}"/>
          </ac:spMkLst>
        </pc:spChg>
        <pc:spChg chg="mod">
          <ac:chgData name="锴烁 程" userId="8176efe2496f36bc" providerId="LiveId" clId="{3B835805-17AF-4C14-A341-DC3A108C5244}" dt="2025-08-03T16:10:29.542" v="6177" actId="1076"/>
          <ac:spMkLst>
            <pc:docMk/>
            <pc:sldMk cId="199745989" sldId="290"/>
            <ac:spMk id="11" creationId="{C19320FB-2B53-2EF0-284E-F48EC5C90E2A}"/>
          </ac:spMkLst>
        </pc:spChg>
        <pc:spChg chg="mod">
          <ac:chgData name="锴烁 程" userId="8176efe2496f36bc" providerId="LiveId" clId="{3B835805-17AF-4C14-A341-DC3A108C5244}" dt="2025-08-03T16:06:08.464" v="6109"/>
          <ac:spMkLst>
            <pc:docMk/>
            <pc:sldMk cId="199745989" sldId="290"/>
            <ac:spMk id="13" creationId="{476EFA1B-B8CC-9CC7-2559-AD3F1374BCE5}"/>
          </ac:spMkLst>
        </pc:spChg>
        <pc:spChg chg="mod">
          <ac:chgData name="锴烁 程" userId="8176efe2496f36bc" providerId="LiveId" clId="{3B835805-17AF-4C14-A341-DC3A108C5244}" dt="2025-08-03T16:06:09.700" v="6110" actId="20577"/>
          <ac:spMkLst>
            <pc:docMk/>
            <pc:sldMk cId="199745989" sldId="290"/>
            <ac:spMk id="15" creationId="{00A4AD69-ABE6-440E-396F-5D05824DBF76}"/>
          </ac:spMkLst>
        </pc:spChg>
        <pc:spChg chg="mod topLvl">
          <ac:chgData name="锴烁 程" userId="8176efe2496f36bc" providerId="LiveId" clId="{3B835805-17AF-4C14-A341-DC3A108C5244}" dt="2025-08-03T16:03:10.814" v="6049" actId="1076"/>
          <ac:spMkLst>
            <pc:docMk/>
            <pc:sldMk cId="199745989" sldId="290"/>
            <ac:spMk id="22" creationId="{E0E3C6CB-2381-D945-1C6E-A94515A7477F}"/>
          </ac:spMkLst>
        </pc:spChg>
        <pc:spChg chg="mod topLvl">
          <ac:chgData name="锴烁 程" userId="8176efe2496f36bc" providerId="LiveId" clId="{3B835805-17AF-4C14-A341-DC3A108C5244}" dt="2025-08-03T16:03:10.814" v="6049" actId="1076"/>
          <ac:spMkLst>
            <pc:docMk/>
            <pc:sldMk cId="199745989" sldId="290"/>
            <ac:spMk id="23" creationId="{7ABFB678-74AF-6222-DD16-76B7CEA3066F}"/>
          </ac:spMkLst>
        </pc:spChg>
        <pc:spChg chg="mod topLvl">
          <ac:chgData name="锴烁 程" userId="8176efe2496f36bc" providerId="LiveId" clId="{3B835805-17AF-4C14-A341-DC3A108C5244}" dt="2025-08-03T16:21:22.462" v="6248" actId="20577"/>
          <ac:spMkLst>
            <pc:docMk/>
            <pc:sldMk cId="199745989" sldId="290"/>
            <ac:spMk id="24" creationId="{7467AFA2-0196-9D30-FA05-8BA460775A8C}"/>
          </ac:spMkLst>
        </pc:spChg>
        <pc:spChg chg="mod topLvl">
          <ac:chgData name="锴烁 程" userId="8176efe2496f36bc" providerId="LiveId" clId="{3B835805-17AF-4C14-A341-DC3A108C5244}" dt="2025-08-03T16:03:10.814" v="6049" actId="1076"/>
          <ac:spMkLst>
            <pc:docMk/>
            <pc:sldMk cId="199745989" sldId="290"/>
            <ac:spMk id="25" creationId="{52A44839-91B8-D0A2-D0D1-DD49B3695575}"/>
          </ac:spMkLst>
        </pc:spChg>
        <pc:spChg chg="add mod">
          <ac:chgData name="锴烁 程" userId="8176efe2496f36bc" providerId="LiveId" clId="{3B835805-17AF-4C14-A341-DC3A108C5244}" dt="2025-08-03T16:03:10.814" v="6049" actId="1076"/>
          <ac:spMkLst>
            <pc:docMk/>
            <pc:sldMk cId="199745989" sldId="290"/>
            <ac:spMk id="26" creationId="{FCEEFB55-6931-976B-97E3-CE842B7F63A0}"/>
          </ac:spMkLst>
        </pc:spChg>
        <pc:spChg chg="mod">
          <ac:chgData name="锴烁 程" userId="8176efe2496f36bc" providerId="LiveId" clId="{3B835805-17AF-4C14-A341-DC3A108C5244}" dt="2025-08-03T15:59:57.511" v="5992" actId="20577"/>
          <ac:spMkLst>
            <pc:docMk/>
            <pc:sldMk cId="199745989" sldId="290"/>
            <ac:spMk id="29" creationId="{0E115C35-A09E-3DAE-69F0-7CC5425B38DB}"/>
          </ac:spMkLst>
        </pc:spChg>
        <pc:spChg chg="mod">
          <ac:chgData name="锴烁 程" userId="8176efe2496f36bc" providerId="LiveId" clId="{3B835805-17AF-4C14-A341-DC3A108C5244}" dt="2025-08-03T16:00:01.261" v="5993" actId="20577"/>
          <ac:spMkLst>
            <pc:docMk/>
            <pc:sldMk cId="199745989" sldId="290"/>
            <ac:spMk id="31" creationId="{53CDBFC1-3C54-B181-E069-B184DC4672D6}"/>
          </ac:spMkLst>
        </pc:spChg>
        <pc:spChg chg="mod">
          <ac:chgData name="锴烁 程" userId="8176efe2496f36bc" providerId="LiveId" clId="{3B835805-17AF-4C14-A341-DC3A108C5244}" dt="2025-08-03T16:01:21.325" v="6027"/>
          <ac:spMkLst>
            <pc:docMk/>
            <pc:sldMk cId="199745989" sldId="290"/>
            <ac:spMk id="34" creationId="{932D8E90-7983-C02F-94CE-24070C810E83}"/>
          </ac:spMkLst>
        </pc:spChg>
        <pc:spChg chg="mod">
          <ac:chgData name="锴烁 程" userId="8176efe2496f36bc" providerId="LiveId" clId="{3B835805-17AF-4C14-A341-DC3A108C5244}" dt="2025-08-03T16:22:37.874" v="6268" actId="20577"/>
          <ac:spMkLst>
            <pc:docMk/>
            <pc:sldMk cId="199745989" sldId="290"/>
            <ac:spMk id="36" creationId="{48137357-C1EF-3C58-9FD9-C75D2CEF75ED}"/>
          </ac:spMkLst>
        </pc:spChg>
        <pc:spChg chg="mod topLvl">
          <ac:chgData name="锴烁 程" userId="8176efe2496f36bc" providerId="LiveId" clId="{3B835805-17AF-4C14-A341-DC3A108C5244}" dt="2025-08-03T16:05:23.406" v="6107" actId="692"/>
          <ac:spMkLst>
            <pc:docMk/>
            <pc:sldMk cId="199745989" sldId="290"/>
            <ac:spMk id="40" creationId="{486871B2-1E3F-C4AC-56C4-FA600D6FE7F4}"/>
          </ac:spMkLst>
        </pc:spChg>
        <pc:spChg chg="mod topLvl">
          <ac:chgData name="锴烁 程" userId="8176efe2496f36bc" providerId="LiveId" clId="{3B835805-17AF-4C14-A341-DC3A108C5244}" dt="2025-08-03T16:04:53.095" v="6086" actId="207"/>
          <ac:spMkLst>
            <pc:docMk/>
            <pc:sldMk cId="199745989" sldId="290"/>
            <ac:spMk id="41" creationId="{CA1F128C-F164-4857-9FA1-BA699122DCE4}"/>
          </ac:spMkLst>
        </pc:spChg>
        <pc:spChg chg="mod topLvl">
          <ac:chgData name="锴烁 程" userId="8176efe2496f36bc" providerId="LiveId" clId="{3B835805-17AF-4C14-A341-DC3A108C5244}" dt="2025-08-03T16:05:02.483" v="6090" actId="20577"/>
          <ac:spMkLst>
            <pc:docMk/>
            <pc:sldMk cId="199745989" sldId="290"/>
            <ac:spMk id="42" creationId="{0EA27F79-5293-B30B-3A21-351EA085E6E4}"/>
          </ac:spMkLst>
        </pc:spChg>
        <pc:spChg chg="mod topLvl">
          <ac:chgData name="锴烁 程" userId="8176efe2496f36bc" providerId="LiveId" clId="{3B835805-17AF-4C14-A341-DC3A108C5244}" dt="2025-08-03T16:05:05.422" v="6094" actId="20577"/>
          <ac:spMkLst>
            <pc:docMk/>
            <pc:sldMk cId="199745989" sldId="290"/>
            <ac:spMk id="43" creationId="{1F10D607-B641-4953-B07D-116F992FB7EF}"/>
          </ac:spMkLst>
        </pc:spChg>
        <pc:spChg chg="add mod">
          <ac:chgData name="锴烁 程" userId="8176efe2496f36bc" providerId="LiveId" clId="{3B835805-17AF-4C14-A341-DC3A108C5244}" dt="2025-08-03T16:05:13.984" v="6105" actId="207"/>
          <ac:spMkLst>
            <pc:docMk/>
            <pc:sldMk cId="199745989" sldId="290"/>
            <ac:spMk id="44" creationId="{0E532990-C578-9CCA-122B-747F69F902EB}"/>
          </ac:spMkLst>
        </pc:spChg>
        <pc:spChg chg="mod">
          <ac:chgData name="锴烁 程" userId="8176efe2496f36bc" providerId="LiveId" clId="{3B835805-17AF-4C14-A341-DC3A108C5244}" dt="2025-08-03T16:07:46.050" v="6152" actId="20577"/>
          <ac:spMkLst>
            <pc:docMk/>
            <pc:sldMk cId="199745989" sldId="290"/>
            <ac:spMk id="47" creationId="{84660F74-9555-E562-1008-25929031E5BA}"/>
          </ac:spMkLst>
        </pc:spChg>
        <pc:spChg chg="del mod">
          <ac:chgData name="锴烁 程" userId="8176efe2496f36bc" providerId="LiveId" clId="{3B835805-17AF-4C14-A341-DC3A108C5244}" dt="2025-08-03T16:07:23.138" v="6142" actId="478"/>
          <ac:spMkLst>
            <pc:docMk/>
            <pc:sldMk cId="199745989" sldId="290"/>
            <ac:spMk id="49" creationId="{1A5DC410-E79F-BD2A-543E-A57DFFE8C49F}"/>
          </ac:spMkLst>
        </pc:spChg>
        <pc:spChg chg="mod">
          <ac:chgData name="锴烁 程" userId="8176efe2496f36bc" providerId="LiveId" clId="{3B835805-17AF-4C14-A341-DC3A108C5244}" dt="2025-08-03T16:03:41.381" v="6058"/>
          <ac:spMkLst>
            <pc:docMk/>
            <pc:sldMk cId="199745989" sldId="290"/>
            <ac:spMk id="52" creationId="{46E67D4F-D302-D637-46F1-2D5F96DE0AB7}"/>
          </ac:spMkLst>
        </pc:spChg>
        <pc:spChg chg="del mod">
          <ac:chgData name="锴烁 程" userId="8176efe2496f36bc" providerId="LiveId" clId="{3B835805-17AF-4C14-A341-DC3A108C5244}" dt="2025-08-03T16:07:51.775" v="6155" actId="478"/>
          <ac:spMkLst>
            <pc:docMk/>
            <pc:sldMk cId="199745989" sldId="290"/>
            <ac:spMk id="54" creationId="{12505679-43F3-F14F-B09E-A7639D93752D}"/>
          </ac:spMkLst>
        </pc:spChg>
        <pc:spChg chg="add mod">
          <ac:chgData name="锴烁 程" userId="8176efe2496f36bc" providerId="LiveId" clId="{3B835805-17AF-4C14-A341-DC3A108C5244}" dt="2025-08-03T16:08:16.952" v="6166" actId="1076"/>
          <ac:spMkLst>
            <pc:docMk/>
            <pc:sldMk cId="199745989" sldId="290"/>
            <ac:spMk id="55" creationId="{6482EF06-F3F3-C8FD-6848-1D1B3AEADFC6}"/>
          </ac:spMkLst>
        </pc:spChg>
        <pc:grpChg chg="add del mod">
          <ac:chgData name="锴烁 程" userId="8176efe2496f36bc" providerId="LiveId" clId="{3B835805-17AF-4C14-A341-DC3A108C5244}" dt="2025-08-03T15:36:49.688" v="5977" actId="165"/>
          <ac:grpSpMkLst>
            <pc:docMk/>
            <pc:sldMk cId="199745989" sldId="290"/>
            <ac:grpSpMk id="3" creationId="{01FE4A0E-C3D5-DE5F-6997-3A05B769D711}"/>
          </ac:grpSpMkLst>
        </pc:grpChg>
        <pc:grpChg chg="mod">
          <ac:chgData name="锴烁 程" userId="8176efe2496f36bc" providerId="LiveId" clId="{3B835805-17AF-4C14-A341-DC3A108C5244}" dt="2025-08-03T16:06:08.464" v="6109"/>
          <ac:grpSpMkLst>
            <pc:docMk/>
            <pc:sldMk cId="199745989" sldId="290"/>
            <ac:grpSpMk id="16" creationId="{4EF697DC-ADBB-7804-13F4-299107FDAED7}"/>
          </ac:grpSpMkLst>
        </pc:grpChg>
        <pc:grpChg chg="mod">
          <ac:chgData name="锴烁 程" userId="8176efe2496f36bc" providerId="LiveId" clId="{3B835805-17AF-4C14-A341-DC3A108C5244}" dt="2025-08-03T16:03:10.814" v="6049" actId="1076"/>
          <ac:grpSpMkLst>
            <pc:docMk/>
            <pc:sldMk cId="199745989" sldId="290"/>
            <ac:grpSpMk id="27" creationId="{894C7F3F-5738-85C6-C9D0-D811BBFD92B5}"/>
          </ac:grpSpMkLst>
        </pc:grpChg>
        <pc:grpChg chg="mod">
          <ac:chgData name="锴烁 程" userId="8176efe2496f36bc" providerId="LiveId" clId="{3B835805-17AF-4C14-A341-DC3A108C5244}" dt="2025-08-03T16:03:10.814" v="6049" actId="1076"/>
          <ac:grpSpMkLst>
            <pc:docMk/>
            <pc:sldMk cId="199745989" sldId="290"/>
            <ac:grpSpMk id="32" creationId="{D4520C4A-2B18-1255-D7E2-D402AC0EB96C}"/>
          </ac:grpSpMkLst>
        </pc:grpChg>
        <pc:grpChg chg="del mod">
          <ac:chgData name="锴烁 程" userId="8176efe2496f36bc" providerId="LiveId" clId="{3B835805-17AF-4C14-A341-DC3A108C5244}" dt="2025-08-03T16:04:44.166" v="6084" actId="165"/>
          <ac:grpSpMkLst>
            <pc:docMk/>
            <pc:sldMk cId="199745989" sldId="290"/>
            <ac:grpSpMk id="39" creationId="{A3A97B11-EFED-6988-CA3F-3EEF658C07AB}"/>
          </ac:grpSpMkLst>
        </pc:grpChg>
        <pc:grpChg chg="mod">
          <ac:chgData name="锴烁 程" userId="8176efe2496f36bc" providerId="LiveId" clId="{3B835805-17AF-4C14-A341-DC3A108C5244}" dt="2025-08-03T16:07:07.185" v="6140" actId="20577"/>
          <ac:grpSpMkLst>
            <pc:docMk/>
            <pc:sldMk cId="199745989" sldId="290"/>
            <ac:grpSpMk id="45" creationId="{42F2886E-8444-1D84-BFF2-35B03469ADB1}"/>
          </ac:grpSpMkLst>
        </pc:grpChg>
        <pc:grpChg chg="add del mod">
          <ac:chgData name="锴烁 程" userId="8176efe2496f36bc" providerId="LiveId" clId="{3B835805-17AF-4C14-A341-DC3A108C5244}" dt="2025-08-03T16:08:11.503" v="6165" actId="1076"/>
          <ac:grpSpMkLst>
            <pc:docMk/>
            <pc:sldMk cId="199745989" sldId="290"/>
            <ac:grpSpMk id="50" creationId="{73B1F746-05B3-DBF3-6971-818D00B702D2}"/>
          </ac:grpSpMkLst>
        </pc:grpChg>
        <pc:cxnChg chg="mod">
          <ac:chgData name="锴烁 程" userId="8176efe2496f36bc" providerId="LiveId" clId="{3B835805-17AF-4C14-A341-DC3A108C5244}" dt="2025-08-03T16:06:08.464" v="6109"/>
          <ac:cxnSpMkLst>
            <pc:docMk/>
            <pc:sldMk cId="199745989" sldId="290"/>
            <ac:cxnSpMk id="12" creationId="{A58F3762-8D0A-196C-D996-08D95857A257}"/>
          </ac:cxnSpMkLst>
        </pc:cxnChg>
        <pc:cxnChg chg="mod">
          <ac:chgData name="锴烁 程" userId="8176efe2496f36bc" providerId="LiveId" clId="{3B835805-17AF-4C14-A341-DC3A108C5244}" dt="2025-08-03T16:06:08.464" v="6109"/>
          <ac:cxnSpMkLst>
            <pc:docMk/>
            <pc:sldMk cId="199745989" sldId="290"/>
            <ac:cxnSpMk id="14" creationId="{D37778E6-D4A8-71E2-46CB-21869B583482}"/>
          </ac:cxnSpMkLst>
        </pc:cxnChg>
        <pc:cxnChg chg="mod">
          <ac:chgData name="锴烁 程" userId="8176efe2496f36bc" providerId="LiveId" clId="{3B835805-17AF-4C14-A341-DC3A108C5244}" dt="2025-08-03T16:01:21.325" v="6027"/>
          <ac:cxnSpMkLst>
            <pc:docMk/>
            <pc:sldMk cId="199745989" sldId="290"/>
            <ac:cxnSpMk id="33" creationId="{22529158-C57C-80CA-3FDC-28E6A6BBE511}"/>
          </ac:cxnSpMkLst>
        </pc:cxnChg>
        <pc:cxnChg chg="mod">
          <ac:chgData name="锴烁 程" userId="8176efe2496f36bc" providerId="LiveId" clId="{3B835805-17AF-4C14-A341-DC3A108C5244}" dt="2025-08-03T16:01:21.325" v="6027"/>
          <ac:cxnSpMkLst>
            <pc:docMk/>
            <pc:sldMk cId="199745989" sldId="290"/>
            <ac:cxnSpMk id="35" creationId="{CB73C17D-6345-5243-56B1-A37752FEB280}"/>
          </ac:cxnSpMkLst>
        </pc:cxnChg>
        <pc:cxnChg chg="add del mod">
          <ac:chgData name="锴烁 程" userId="8176efe2496f36bc" providerId="LiveId" clId="{3B835805-17AF-4C14-A341-DC3A108C5244}" dt="2025-08-03T16:04:37.823" v="6083" actId="478"/>
          <ac:cxnSpMkLst>
            <pc:docMk/>
            <pc:sldMk cId="199745989" sldId="290"/>
            <ac:cxnSpMk id="38" creationId="{03FE286D-FDA6-6550-67F3-C890EB22A740}"/>
          </ac:cxnSpMkLst>
        </pc:cxnChg>
        <pc:cxnChg chg="del mod">
          <ac:chgData name="锴烁 程" userId="8176efe2496f36bc" providerId="LiveId" clId="{3B835805-17AF-4C14-A341-DC3A108C5244}" dt="2025-08-03T16:07:21.945" v="6141" actId="478"/>
          <ac:cxnSpMkLst>
            <pc:docMk/>
            <pc:sldMk cId="199745989" sldId="290"/>
            <ac:cxnSpMk id="46" creationId="{2FCF4847-B39F-53F1-937B-A0F5F6342C4D}"/>
          </ac:cxnSpMkLst>
        </pc:cxnChg>
        <pc:cxnChg chg="mod">
          <ac:chgData name="锴烁 程" userId="8176efe2496f36bc" providerId="LiveId" clId="{3B835805-17AF-4C14-A341-DC3A108C5244}" dt="2025-08-03T16:07:07.185" v="6140" actId="20577"/>
          <ac:cxnSpMkLst>
            <pc:docMk/>
            <pc:sldMk cId="199745989" sldId="290"/>
            <ac:cxnSpMk id="48" creationId="{C7AD0D3F-F251-1B13-CD98-7548F131BD1E}"/>
          </ac:cxnSpMkLst>
        </pc:cxnChg>
        <pc:cxnChg chg="del">
          <ac:chgData name="锴烁 程" userId="8176efe2496f36bc" providerId="LiveId" clId="{3B835805-17AF-4C14-A341-DC3A108C5244}" dt="2025-08-03T16:07:53.905" v="6156" actId="478"/>
          <ac:cxnSpMkLst>
            <pc:docMk/>
            <pc:sldMk cId="199745989" sldId="290"/>
            <ac:cxnSpMk id="53" creationId="{8F5E2BDE-B448-4470-90A1-22A46B58C1B5}"/>
          </ac:cxnSpMkLst>
        </pc:cxnChg>
      </pc:sldChg>
      <pc:sldChg chg="addSp delSp modSp add del mod">
        <pc:chgData name="锴烁 程" userId="8176efe2496f36bc" providerId="LiveId" clId="{3B835805-17AF-4C14-A341-DC3A108C5244}" dt="2025-08-03T16:03:21.455" v="6052" actId="47"/>
        <pc:sldMkLst>
          <pc:docMk/>
          <pc:sldMk cId="762220918" sldId="291"/>
        </pc:sldMkLst>
        <pc:spChg chg="mod">
          <ac:chgData name="锴烁 程" userId="8176efe2496f36bc" providerId="LiveId" clId="{3B835805-17AF-4C14-A341-DC3A108C5244}" dt="2025-08-03T16:02:52.179" v="6045"/>
          <ac:spMkLst>
            <pc:docMk/>
            <pc:sldMk cId="762220918" sldId="291"/>
            <ac:spMk id="37" creationId="{B1B12A93-3C2D-C84F-53B9-8230B6D41940}"/>
          </ac:spMkLst>
        </pc:spChg>
        <pc:spChg chg="mod">
          <ac:chgData name="锴烁 程" userId="8176efe2496f36bc" providerId="LiveId" clId="{3B835805-17AF-4C14-A341-DC3A108C5244}" dt="2025-08-03T16:02:52.179" v="6045"/>
          <ac:spMkLst>
            <pc:docMk/>
            <pc:sldMk cId="762220918" sldId="291"/>
            <ac:spMk id="39" creationId="{3ACECA2A-5112-8E07-8129-4C9EA3F672EE}"/>
          </ac:spMkLst>
        </pc:spChg>
        <pc:spChg chg="mod">
          <ac:chgData name="锴烁 程" userId="8176efe2496f36bc" providerId="LiveId" clId="{3B835805-17AF-4C14-A341-DC3A108C5244}" dt="2025-08-03T16:02:52.179" v="6045"/>
          <ac:spMkLst>
            <pc:docMk/>
            <pc:sldMk cId="762220918" sldId="291"/>
            <ac:spMk id="40" creationId="{6D02314C-2045-047A-83C0-30B1AABD97F1}"/>
          </ac:spMkLst>
        </pc:spChg>
        <pc:spChg chg="mod">
          <ac:chgData name="锴烁 程" userId="8176efe2496f36bc" providerId="LiveId" clId="{3B835805-17AF-4C14-A341-DC3A108C5244}" dt="2025-08-03T16:02:52.179" v="6045"/>
          <ac:spMkLst>
            <pc:docMk/>
            <pc:sldMk cId="762220918" sldId="291"/>
            <ac:spMk id="41" creationId="{4C5B032E-701E-4139-DEC0-88C143C6C11E}"/>
          </ac:spMkLst>
        </pc:spChg>
        <pc:spChg chg="mod">
          <ac:chgData name="锴烁 程" userId="8176efe2496f36bc" providerId="LiveId" clId="{3B835805-17AF-4C14-A341-DC3A108C5244}" dt="2025-08-03T16:02:52.179" v="6045"/>
          <ac:spMkLst>
            <pc:docMk/>
            <pc:sldMk cId="762220918" sldId="291"/>
            <ac:spMk id="44" creationId="{0B58E013-90BF-FBD1-90BC-FA3EF26447DF}"/>
          </ac:spMkLst>
        </pc:spChg>
        <pc:spChg chg="mod">
          <ac:chgData name="锴烁 程" userId="8176efe2496f36bc" providerId="LiveId" clId="{3B835805-17AF-4C14-A341-DC3A108C5244}" dt="2025-08-03T16:02:52.179" v="6045"/>
          <ac:spMkLst>
            <pc:docMk/>
            <pc:sldMk cId="762220918" sldId="291"/>
            <ac:spMk id="46" creationId="{9631E994-D17D-CA97-BD9C-9D51CF36B2EF}"/>
          </ac:spMkLst>
        </pc:spChg>
        <pc:spChg chg="mod">
          <ac:chgData name="锴烁 程" userId="8176efe2496f36bc" providerId="LiveId" clId="{3B835805-17AF-4C14-A341-DC3A108C5244}" dt="2025-08-03T16:02:52.179" v="6045"/>
          <ac:spMkLst>
            <pc:docMk/>
            <pc:sldMk cId="762220918" sldId="291"/>
            <ac:spMk id="49" creationId="{8550B372-8363-291C-E5AD-ACAB460AE11C}"/>
          </ac:spMkLst>
        </pc:spChg>
        <pc:spChg chg="mod">
          <ac:chgData name="锴烁 程" userId="8176efe2496f36bc" providerId="LiveId" clId="{3B835805-17AF-4C14-A341-DC3A108C5244}" dt="2025-08-03T16:02:52.179" v="6045"/>
          <ac:spMkLst>
            <pc:docMk/>
            <pc:sldMk cId="762220918" sldId="291"/>
            <ac:spMk id="51" creationId="{D1E04664-B5C4-4165-7798-D8109E82F0B2}"/>
          </ac:spMkLst>
        </pc:spChg>
        <pc:spChg chg="mod">
          <ac:chgData name="锴烁 程" userId="8176efe2496f36bc" providerId="LiveId" clId="{3B835805-17AF-4C14-A341-DC3A108C5244}" dt="2025-08-03T16:02:55.199" v="6046"/>
          <ac:spMkLst>
            <pc:docMk/>
            <pc:sldMk cId="762220918" sldId="291"/>
            <ac:spMk id="53" creationId="{E822686D-058B-80B9-8E87-6CAB69FB0328}"/>
          </ac:spMkLst>
        </pc:spChg>
        <pc:spChg chg="mod">
          <ac:chgData name="锴烁 程" userId="8176efe2496f36bc" providerId="LiveId" clId="{3B835805-17AF-4C14-A341-DC3A108C5244}" dt="2025-08-03T16:02:55.199" v="6046"/>
          <ac:spMkLst>
            <pc:docMk/>
            <pc:sldMk cId="762220918" sldId="291"/>
            <ac:spMk id="54" creationId="{E0B3FDC4-22BF-01AF-E73D-A2AE1D76B6A7}"/>
          </ac:spMkLst>
        </pc:spChg>
        <pc:spChg chg="mod">
          <ac:chgData name="锴烁 程" userId="8176efe2496f36bc" providerId="LiveId" clId="{3B835805-17AF-4C14-A341-DC3A108C5244}" dt="2025-08-03T16:02:55.199" v="6046"/>
          <ac:spMkLst>
            <pc:docMk/>
            <pc:sldMk cId="762220918" sldId="291"/>
            <ac:spMk id="55" creationId="{41DF46B7-B1BB-5DCD-E2F7-4231D3988EEA}"/>
          </ac:spMkLst>
        </pc:spChg>
        <pc:spChg chg="mod">
          <ac:chgData name="锴烁 程" userId="8176efe2496f36bc" providerId="LiveId" clId="{3B835805-17AF-4C14-A341-DC3A108C5244}" dt="2025-08-03T16:02:55.199" v="6046"/>
          <ac:spMkLst>
            <pc:docMk/>
            <pc:sldMk cId="762220918" sldId="291"/>
            <ac:spMk id="56" creationId="{689C052E-5EDD-103A-1CBC-245D11B74289}"/>
          </ac:spMkLst>
        </pc:spChg>
        <pc:spChg chg="mod">
          <ac:chgData name="锴烁 程" userId="8176efe2496f36bc" providerId="LiveId" clId="{3B835805-17AF-4C14-A341-DC3A108C5244}" dt="2025-08-03T16:02:55.199" v="6046"/>
          <ac:spMkLst>
            <pc:docMk/>
            <pc:sldMk cId="762220918" sldId="291"/>
            <ac:spMk id="59" creationId="{FD29E62B-324D-6ECB-9261-C832AADF1A50}"/>
          </ac:spMkLst>
        </pc:spChg>
        <pc:spChg chg="mod">
          <ac:chgData name="锴烁 程" userId="8176efe2496f36bc" providerId="LiveId" clId="{3B835805-17AF-4C14-A341-DC3A108C5244}" dt="2025-08-03T16:02:55.199" v="6046"/>
          <ac:spMkLst>
            <pc:docMk/>
            <pc:sldMk cId="762220918" sldId="291"/>
            <ac:spMk id="61" creationId="{C699F467-6A58-A2FD-F462-122D1587888E}"/>
          </ac:spMkLst>
        </pc:spChg>
        <pc:spChg chg="mod">
          <ac:chgData name="锴烁 程" userId="8176efe2496f36bc" providerId="LiveId" clId="{3B835805-17AF-4C14-A341-DC3A108C5244}" dt="2025-08-03T16:02:55.199" v="6046"/>
          <ac:spMkLst>
            <pc:docMk/>
            <pc:sldMk cId="762220918" sldId="291"/>
            <ac:spMk id="64" creationId="{1905A9D8-9993-4448-E17B-FAED97BA8D07}"/>
          </ac:spMkLst>
        </pc:spChg>
        <pc:spChg chg="mod">
          <ac:chgData name="锴烁 程" userId="8176efe2496f36bc" providerId="LiveId" clId="{3B835805-17AF-4C14-A341-DC3A108C5244}" dt="2025-08-03T16:02:55.199" v="6046"/>
          <ac:spMkLst>
            <pc:docMk/>
            <pc:sldMk cId="762220918" sldId="291"/>
            <ac:spMk id="66" creationId="{6518369C-94C1-4AA9-1DDD-B86DE188FDC7}"/>
          </ac:spMkLst>
        </pc:spChg>
        <pc:grpChg chg="add mod">
          <ac:chgData name="锴烁 程" userId="8176efe2496f36bc" providerId="LiveId" clId="{3B835805-17AF-4C14-A341-DC3A108C5244}" dt="2025-08-03T16:02:52.179" v="6045"/>
          <ac:grpSpMkLst>
            <pc:docMk/>
            <pc:sldMk cId="762220918" sldId="291"/>
            <ac:grpSpMk id="3" creationId="{F314BA44-030D-FE0B-57FC-75CFD5619F07}"/>
          </ac:grpSpMkLst>
        </pc:grpChg>
        <pc:grpChg chg="add mod">
          <ac:chgData name="锴烁 程" userId="8176efe2496f36bc" providerId="LiveId" clId="{3B835805-17AF-4C14-A341-DC3A108C5244}" dt="2025-08-03T16:02:52.179" v="6045"/>
          <ac:grpSpMkLst>
            <pc:docMk/>
            <pc:sldMk cId="762220918" sldId="291"/>
            <ac:grpSpMk id="47" creationId="{69D586BE-2375-E36D-5A51-1AC4F678DB05}"/>
          </ac:grpSpMkLst>
        </pc:grpChg>
        <pc:grpChg chg="del mod">
          <ac:chgData name="锴烁 程" userId="8176efe2496f36bc" providerId="LiveId" clId="{3B835805-17AF-4C14-A341-DC3A108C5244}" dt="2025-08-03T16:03:01.785" v="6048" actId="478"/>
          <ac:grpSpMkLst>
            <pc:docMk/>
            <pc:sldMk cId="762220918" sldId="291"/>
            <ac:grpSpMk id="52" creationId="{08CAF811-2B50-38E2-4D40-AC56DDDAA1E7}"/>
          </ac:grpSpMkLst>
        </pc:grpChg>
        <pc:grpChg chg="add del mod">
          <ac:chgData name="锴烁 程" userId="8176efe2496f36bc" providerId="LiveId" clId="{3B835805-17AF-4C14-A341-DC3A108C5244}" dt="2025-08-03T16:03:01.785" v="6048" actId="478"/>
          <ac:grpSpMkLst>
            <pc:docMk/>
            <pc:sldMk cId="762220918" sldId="291"/>
            <ac:grpSpMk id="57" creationId="{9F3706B8-0FC6-9650-E25E-3B1BA2380B5B}"/>
          </ac:grpSpMkLst>
        </pc:grpChg>
        <pc:grpChg chg="add del mod">
          <ac:chgData name="锴烁 程" userId="8176efe2496f36bc" providerId="LiveId" clId="{3B835805-17AF-4C14-A341-DC3A108C5244}" dt="2025-08-03T16:03:01.785" v="6048" actId="478"/>
          <ac:grpSpMkLst>
            <pc:docMk/>
            <pc:sldMk cId="762220918" sldId="291"/>
            <ac:grpSpMk id="62" creationId="{655E80F5-848E-BD9A-BDD7-7166F94AD11A}"/>
          </ac:grpSpMkLst>
        </pc:grpChg>
      </pc:sldChg>
      <pc:sldChg chg="delSp modSp add mod ord modNotesTx">
        <pc:chgData name="锴烁 程" userId="8176efe2496f36bc" providerId="LiveId" clId="{3B835805-17AF-4C14-A341-DC3A108C5244}" dt="2025-08-03T16:25:57.300" v="6457" actId="20577"/>
        <pc:sldMkLst>
          <pc:docMk/>
          <pc:sldMk cId="3685883487" sldId="291"/>
        </pc:sldMkLst>
        <pc:spChg chg="mod">
          <ac:chgData name="锴烁 程" userId="8176efe2496f36bc" providerId="LiveId" clId="{3B835805-17AF-4C14-A341-DC3A108C5244}" dt="2025-08-03T16:09:10.744" v="6169" actId="207"/>
          <ac:spMkLst>
            <pc:docMk/>
            <pc:sldMk cId="3685883487" sldId="291"/>
            <ac:spMk id="2" creationId="{E45ECB79-9AE2-420B-7A3A-18CB86C7FFBB}"/>
          </ac:spMkLst>
        </pc:spChg>
        <pc:spChg chg="mod">
          <ac:chgData name="锴烁 程" userId="8176efe2496f36bc" providerId="LiveId" clId="{3B835805-17AF-4C14-A341-DC3A108C5244}" dt="2025-08-03T16:21:17.738" v="6242" actId="20577"/>
          <ac:spMkLst>
            <pc:docMk/>
            <pc:sldMk cId="3685883487" sldId="291"/>
            <ac:spMk id="7" creationId="{C00CD368-D48D-C1D7-35C9-737EC1711D6E}"/>
          </ac:spMkLst>
        </pc:spChg>
        <pc:spChg chg="mod">
          <ac:chgData name="锴烁 程" userId="8176efe2496f36bc" providerId="LiveId" clId="{3B835805-17AF-4C14-A341-DC3A108C5244}" dt="2025-08-03T16:09:44.442" v="6174" actId="1076"/>
          <ac:spMkLst>
            <pc:docMk/>
            <pc:sldMk cId="3685883487" sldId="291"/>
            <ac:spMk id="11" creationId="{34C169D5-A7F3-19A7-4295-2A00C7DE3392}"/>
          </ac:spMkLst>
        </pc:spChg>
        <pc:spChg chg="mod">
          <ac:chgData name="锴烁 程" userId="8176efe2496f36bc" providerId="LiveId" clId="{3B835805-17AF-4C14-A341-DC3A108C5244}" dt="2025-08-03T16:04:05.019" v="6068"/>
          <ac:spMkLst>
            <pc:docMk/>
            <pc:sldMk cId="3685883487" sldId="291"/>
            <ac:spMk id="13" creationId="{C0266DE5-31FC-6CD9-93FF-9CDDD4C5EE73}"/>
          </ac:spMkLst>
        </pc:spChg>
        <pc:spChg chg="mod">
          <ac:chgData name="锴烁 程" userId="8176efe2496f36bc" providerId="LiveId" clId="{3B835805-17AF-4C14-A341-DC3A108C5244}" dt="2025-08-03T16:04:17.637" v="6075" actId="20577"/>
          <ac:spMkLst>
            <pc:docMk/>
            <pc:sldMk cId="3685883487" sldId="291"/>
            <ac:spMk id="15" creationId="{174ED2BD-EDA9-C639-95D2-75B67E28BC30}"/>
          </ac:spMkLst>
        </pc:spChg>
        <pc:spChg chg="mod">
          <ac:chgData name="锴烁 程" userId="8176efe2496f36bc" providerId="LiveId" clId="{3B835805-17AF-4C14-A341-DC3A108C5244}" dt="2025-08-03T16:21:19.114" v="6244" actId="20577"/>
          <ac:spMkLst>
            <pc:docMk/>
            <pc:sldMk cId="3685883487" sldId="291"/>
            <ac:spMk id="24" creationId="{E8338602-96E0-FEB3-A36C-C3D4E54BD8B2}"/>
          </ac:spMkLst>
        </pc:spChg>
        <pc:spChg chg="mod">
          <ac:chgData name="锴烁 程" userId="8176efe2496f36bc" providerId="LiveId" clId="{3B835805-17AF-4C14-A341-DC3A108C5244}" dt="2025-08-03T16:22:25.492" v="6265" actId="20577"/>
          <ac:spMkLst>
            <pc:docMk/>
            <pc:sldMk cId="3685883487" sldId="291"/>
            <ac:spMk id="36" creationId="{3DF49984-C260-FA98-79AC-CF56B8AE86E3}"/>
          </ac:spMkLst>
        </pc:spChg>
        <pc:spChg chg="del">
          <ac:chgData name="锴烁 程" userId="8176efe2496f36bc" providerId="LiveId" clId="{3B835805-17AF-4C14-A341-DC3A108C5244}" dt="2025-08-03T16:03:53.782" v="6065" actId="478"/>
          <ac:spMkLst>
            <pc:docMk/>
            <pc:sldMk cId="3685883487" sldId="291"/>
            <ac:spMk id="44" creationId="{B01EB497-D332-8ABE-FD7F-AC4F9F04CF8D}"/>
          </ac:spMkLst>
        </pc:spChg>
        <pc:grpChg chg="mod">
          <ac:chgData name="锴烁 程" userId="8176efe2496f36bc" providerId="LiveId" clId="{3B835805-17AF-4C14-A341-DC3A108C5244}" dt="2025-08-03T16:04:05.019" v="6068"/>
          <ac:grpSpMkLst>
            <pc:docMk/>
            <pc:sldMk cId="3685883487" sldId="291"/>
            <ac:grpSpMk id="16" creationId="{212FE20B-468C-DD2B-615A-F1F6BB8E2FEA}"/>
          </ac:grpSpMkLst>
        </pc:grpChg>
        <pc:grpChg chg="del">
          <ac:chgData name="锴烁 程" userId="8176efe2496f36bc" providerId="LiveId" clId="{3B835805-17AF-4C14-A341-DC3A108C5244}" dt="2025-08-03T16:03:51.190" v="6062" actId="478"/>
          <ac:grpSpMkLst>
            <pc:docMk/>
            <pc:sldMk cId="3685883487" sldId="291"/>
            <ac:grpSpMk id="39" creationId="{FDE4FEB8-39BF-F823-3C39-9B2C9EBA1295}"/>
          </ac:grpSpMkLst>
        </pc:grpChg>
        <pc:grpChg chg="del">
          <ac:chgData name="锴烁 程" userId="8176efe2496f36bc" providerId="LiveId" clId="{3B835805-17AF-4C14-A341-DC3A108C5244}" dt="2025-08-03T16:03:51.681" v="6063" actId="478"/>
          <ac:grpSpMkLst>
            <pc:docMk/>
            <pc:sldMk cId="3685883487" sldId="291"/>
            <ac:grpSpMk id="45" creationId="{E74888EF-5E88-6269-B821-BF28DA785AE0}"/>
          </ac:grpSpMkLst>
        </pc:grpChg>
        <pc:grpChg chg="del">
          <ac:chgData name="锴烁 程" userId="8176efe2496f36bc" providerId="LiveId" clId="{3B835805-17AF-4C14-A341-DC3A108C5244}" dt="2025-08-03T16:03:52.622" v="6064" actId="478"/>
          <ac:grpSpMkLst>
            <pc:docMk/>
            <pc:sldMk cId="3685883487" sldId="291"/>
            <ac:grpSpMk id="50" creationId="{09FE4A80-2DBD-6606-C5AE-24493B4A15E9}"/>
          </ac:grpSpMkLst>
        </pc:grpChg>
        <pc:cxnChg chg="mod">
          <ac:chgData name="锴烁 程" userId="8176efe2496f36bc" providerId="LiveId" clId="{3B835805-17AF-4C14-A341-DC3A108C5244}" dt="2025-08-03T16:04:05.019" v="6068"/>
          <ac:cxnSpMkLst>
            <pc:docMk/>
            <pc:sldMk cId="3685883487" sldId="291"/>
            <ac:cxnSpMk id="12" creationId="{BF6C0D7E-9D1D-DCEF-7395-E06C55C23A85}"/>
          </ac:cxnSpMkLst>
        </pc:cxnChg>
        <pc:cxnChg chg="mod">
          <ac:chgData name="锴烁 程" userId="8176efe2496f36bc" providerId="LiveId" clId="{3B835805-17AF-4C14-A341-DC3A108C5244}" dt="2025-08-03T16:04:05.019" v="6068"/>
          <ac:cxnSpMkLst>
            <pc:docMk/>
            <pc:sldMk cId="3685883487" sldId="291"/>
            <ac:cxnSpMk id="14" creationId="{9A855226-8BEF-7B43-0CB6-114E148E4121}"/>
          </ac:cxnSpMkLst>
        </pc:cxnChg>
      </pc:sldChg>
      <pc:sldChg chg="add del">
        <pc:chgData name="锴烁 程" userId="8176efe2496f36bc" providerId="LiveId" clId="{3B835805-17AF-4C14-A341-DC3A108C5244}" dt="2025-08-03T16:02:08.974" v="6040" actId="2696"/>
        <pc:sldMkLst>
          <pc:docMk/>
          <pc:sldMk cId="3724001170" sldId="291"/>
        </pc:sldMkLst>
      </pc:sldChg>
      <pc:sldChg chg="addSp modSp add del mod">
        <pc:chgData name="锴烁 程" userId="8176efe2496f36bc" providerId="LiveId" clId="{3B835805-17AF-4C14-A341-DC3A108C5244}" dt="2025-08-03T16:03:36.036" v="6056" actId="2696"/>
        <pc:sldMkLst>
          <pc:docMk/>
          <pc:sldMk cId="546555267" sldId="292"/>
        </pc:sldMkLst>
        <pc:spChg chg="mod">
          <ac:chgData name="锴烁 程" userId="8176efe2496f36bc" providerId="LiveId" clId="{3B835805-17AF-4C14-A341-DC3A108C5244}" dt="2025-08-03T16:03:26.927" v="6053"/>
          <ac:spMkLst>
            <pc:docMk/>
            <pc:sldMk cId="546555267" sldId="292"/>
            <ac:spMk id="37" creationId="{CAE809DB-27D2-112E-D128-04DA9FCD08D1}"/>
          </ac:spMkLst>
        </pc:spChg>
        <pc:spChg chg="mod">
          <ac:chgData name="锴烁 程" userId="8176efe2496f36bc" providerId="LiveId" clId="{3B835805-17AF-4C14-A341-DC3A108C5244}" dt="2025-08-03T16:03:26.927" v="6053"/>
          <ac:spMkLst>
            <pc:docMk/>
            <pc:sldMk cId="546555267" sldId="292"/>
            <ac:spMk id="39" creationId="{1CC18343-070F-C062-6AE1-2BAC7096D8FD}"/>
          </ac:spMkLst>
        </pc:spChg>
        <pc:spChg chg="mod">
          <ac:chgData name="锴烁 程" userId="8176efe2496f36bc" providerId="LiveId" clId="{3B835805-17AF-4C14-A341-DC3A108C5244}" dt="2025-08-03T16:03:26.927" v="6053"/>
          <ac:spMkLst>
            <pc:docMk/>
            <pc:sldMk cId="546555267" sldId="292"/>
            <ac:spMk id="40" creationId="{0863186C-CA81-1F64-C52B-033598874100}"/>
          </ac:spMkLst>
        </pc:spChg>
        <pc:spChg chg="mod">
          <ac:chgData name="锴烁 程" userId="8176efe2496f36bc" providerId="LiveId" clId="{3B835805-17AF-4C14-A341-DC3A108C5244}" dt="2025-08-03T16:03:26.927" v="6053"/>
          <ac:spMkLst>
            <pc:docMk/>
            <pc:sldMk cId="546555267" sldId="292"/>
            <ac:spMk id="41" creationId="{08EF6033-C708-7002-AF9C-2E4F2B272B6C}"/>
          </ac:spMkLst>
        </pc:spChg>
        <pc:spChg chg="add mod">
          <ac:chgData name="锴烁 程" userId="8176efe2496f36bc" providerId="LiveId" clId="{3B835805-17AF-4C14-A341-DC3A108C5244}" dt="2025-08-03T16:03:33.758" v="6055" actId="1076"/>
          <ac:spMkLst>
            <pc:docMk/>
            <pc:sldMk cId="546555267" sldId="292"/>
            <ac:spMk id="42" creationId="{506941B5-190E-7D05-8C7D-0CB630090C46}"/>
          </ac:spMkLst>
        </pc:spChg>
        <pc:spChg chg="mod">
          <ac:chgData name="锴烁 程" userId="8176efe2496f36bc" providerId="LiveId" clId="{3B835805-17AF-4C14-A341-DC3A108C5244}" dt="2025-08-03T16:03:26.927" v="6053"/>
          <ac:spMkLst>
            <pc:docMk/>
            <pc:sldMk cId="546555267" sldId="292"/>
            <ac:spMk id="45" creationId="{ED08D7FB-0E9C-A4E4-EBAD-16D433DEC51D}"/>
          </ac:spMkLst>
        </pc:spChg>
        <pc:spChg chg="mod">
          <ac:chgData name="锴烁 程" userId="8176efe2496f36bc" providerId="LiveId" clId="{3B835805-17AF-4C14-A341-DC3A108C5244}" dt="2025-08-03T16:03:26.927" v="6053"/>
          <ac:spMkLst>
            <pc:docMk/>
            <pc:sldMk cId="546555267" sldId="292"/>
            <ac:spMk id="47" creationId="{93AE1751-CE54-B6A9-3D85-4214B8BF3EFF}"/>
          </ac:spMkLst>
        </pc:spChg>
        <pc:spChg chg="mod">
          <ac:chgData name="锴烁 程" userId="8176efe2496f36bc" providerId="LiveId" clId="{3B835805-17AF-4C14-A341-DC3A108C5244}" dt="2025-08-03T16:03:26.927" v="6053"/>
          <ac:spMkLst>
            <pc:docMk/>
            <pc:sldMk cId="546555267" sldId="292"/>
            <ac:spMk id="50" creationId="{1AD40C00-20E7-F8FB-1F27-A9E24962E7B4}"/>
          </ac:spMkLst>
        </pc:spChg>
        <pc:spChg chg="mod">
          <ac:chgData name="锴烁 程" userId="8176efe2496f36bc" providerId="LiveId" clId="{3B835805-17AF-4C14-A341-DC3A108C5244}" dt="2025-08-03T16:03:26.927" v="6053"/>
          <ac:spMkLst>
            <pc:docMk/>
            <pc:sldMk cId="546555267" sldId="292"/>
            <ac:spMk id="52" creationId="{9A6230A5-D32F-754F-BEDF-1D3A7152EAEC}"/>
          </ac:spMkLst>
        </pc:spChg>
        <pc:grpChg chg="mod">
          <ac:chgData name="锴烁 程" userId="8176efe2496f36bc" providerId="LiveId" clId="{3B835805-17AF-4C14-A341-DC3A108C5244}" dt="2025-08-03T16:03:33.758" v="6055" actId="1076"/>
          <ac:grpSpMkLst>
            <pc:docMk/>
            <pc:sldMk cId="546555267" sldId="292"/>
            <ac:grpSpMk id="3" creationId="{B791824D-91C4-A3D5-1139-2E90BBBF050E}"/>
          </ac:grpSpMkLst>
        </pc:grpChg>
        <pc:grpChg chg="add mod">
          <ac:chgData name="锴烁 程" userId="8176efe2496f36bc" providerId="LiveId" clId="{3B835805-17AF-4C14-A341-DC3A108C5244}" dt="2025-08-03T16:03:33.758" v="6055" actId="1076"/>
          <ac:grpSpMkLst>
            <pc:docMk/>
            <pc:sldMk cId="546555267" sldId="292"/>
            <ac:grpSpMk id="43" creationId="{83643989-2838-31D7-6B8E-8E74A94927EC}"/>
          </ac:grpSpMkLst>
        </pc:grpChg>
        <pc:grpChg chg="mod">
          <ac:chgData name="锴烁 程" userId="8176efe2496f36bc" providerId="LiveId" clId="{3B835805-17AF-4C14-A341-DC3A108C5244}" dt="2025-08-03T16:03:33.758" v="6055" actId="1076"/>
          <ac:grpSpMkLst>
            <pc:docMk/>
            <pc:sldMk cId="546555267" sldId="292"/>
            <ac:grpSpMk id="48" creationId="{DBC9AEE1-A444-053E-E0F7-507B8492B905}"/>
          </ac:grpSpMkLst>
        </pc:grpChg>
      </pc:sldChg>
      <pc:sldChg chg="addSp delSp modSp add mod modNotesTx">
        <pc:chgData name="锴烁 程" userId="8176efe2496f36bc" providerId="LiveId" clId="{3B835805-17AF-4C14-A341-DC3A108C5244}" dt="2025-08-03T16:27:06.460" v="6676" actId="20577"/>
        <pc:sldMkLst>
          <pc:docMk/>
          <pc:sldMk cId="3720268622" sldId="292"/>
        </pc:sldMkLst>
        <pc:spChg chg="mod">
          <ac:chgData name="锴烁 程" userId="8176efe2496f36bc" providerId="LiveId" clId="{3B835805-17AF-4C14-A341-DC3A108C5244}" dt="2025-08-03T16:11:20.885" v="6201" actId="20577"/>
          <ac:spMkLst>
            <pc:docMk/>
            <pc:sldMk cId="3720268622" sldId="292"/>
            <ac:spMk id="2" creationId="{4967C632-C891-377B-109A-435FDE4E62A2}"/>
          </ac:spMkLst>
        </pc:spChg>
        <pc:spChg chg="add del mod">
          <ac:chgData name="锴烁 程" userId="8176efe2496f36bc" providerId="LiveId" clId="{3B835805-17AF-4C14-A341-DC3A108C5244}" dt="2025-08-03T16:21:39.048" v="6261"/>
          <ac:spMkLst>
            <pc:docMk/>
            <pc:sldMk cId="3720268622" sldId="292"/>
            <ac:spMk id="3" creationId="{80AE57FF-45D0-8C55-E4E5-B63C0C2DD9D9}"/>
          </ac:spMkLst>
        </pc:spChg>
        <pc:spChg chg="mod">
          <ac:chgData name="锴烁 程" userId="8176efe2496f36bc" providerId="LiveId" clId="{3B835805-17AF-4C14-A341-DC3A108C5244}" dt="2025-08-03T16:21:30.135" v="6251" actId="20577"/>
          <ac:spMkLst>
            <pc:docMk/>
            <pc:sldMk cId="3720268622" sldId="292"/>
            <ac:spMk id="7" creationId="{7502F702-E70A-0295-DE5B-1E63390AED82}"/>
          </ac:spMkLst>
        </pc:spChg>
        <pc:spChg chg="mod">
          <ac:chgData name="锴烁 程" userId="8176efe2496f36bc" providerId="LiveId" clId="{3B835805-17AF-4C14-A341-DC3A108C5244}" dt="2025-08-03T16:21:35.027" v="6257" actId="20577"/>
          <ac:spMkLst>
            <pc:docMk/>
            <pc:sldMk cId="3720268622" sldId="292"/>
            <ac:spMk id="8" creationId="{2479E6DD-25D8-789E-5D0A-E940109D556D}"/>
          </ac:spMkLst>
        </pc:spChg>
        <pc:spChg chg="del mod">
          <ac:chgData name="锴烁 程" userId="8176efe2496f36bc" providerId="LiveId" clId="{3B835805-17AF-4C14-A341-DC3A108C5244}" dt="2025-08-03T16:24:05.286" v="6278" actId="478"/>
          <ac:spMkLst>
            <pc:docMk/>
            <pc:sldMk cId="3720268622" sldId="292"/>
            <ac:spMk id="11" creationId="{D0561FE7-29C8-3402-DED6-304217EFEA59}"/>
          </ac:spMkLst>
        </pc:spChg>
        <pc:spChg chg="del">
          <ac:chgData name="锴烁 程" userId="8176efe2496f36bc" providerId="LiveId" clId="{3B835805-17AF-4C14-A341-DC3A108C5244}" dt="2025-08-03T16:20:02.278" v="6214" actId="478"/>
          <ac:spMkLst>
            <pc:docMk/>
            <pc:sldMk cId="3720268622" sldId="292"/>
            <ac:spMk id="13" creationId="{A160A194-C6FA-48C2-F385-E434CB1DCACE}"/>
          </ac:spMkLst>
        </pc:spChg>
        <pc:spChg chg="mod">
          <ac:chgData name="锴烁 程" userId="8176efe2496f36bc" providerId="LiveId" clId="{3B835805-17AF-4C14-A341-DC3A108C5244}" dt="2025-08-03T16:21:38.677" v="6259" actId="6549"/>
          <ac:spMkLst>
            <pc:docMk/>
            <pc:sldMk cId="3720268622" sldId="292"/>
            <ac:spMk id="24" creationId="{7903D8C3-839B-7743-1332-2AA4985538F5}"/>
          </ac:spMkLst>
        </pc:spChg>
        <pc:spChg chg="mod">
          <ac:chgData name="锴烁 程" userId="8176efe2496f36bc" providerId="LiveId" clId="{3B835805-17AF-4C14-A341-DC3A108C5244}" dt="2025-08-03T16:21:54.309" v="6264" actId="20577"/>
          <ac:spMkLst>
            <pc:docMk/>
            <pc:sldMk cId="3720268622" sldId="292"/>
            <ac:spMk id="25" creationId="{095EB684-02BE-2871-04EB-D9E945741254}"/>
          </ac:spMkLst>
        </pc:spChg>
        <pc:spChg chg="mod">
          <ac:chgData name="锴烁 程" userId="8176efe2496f36bc" providerId="LiveId" clId="{3B835805-17AF-4C14-A341-DC3A108C5244}" dt="2025-08-03T16:22:45.281" v="6269" actId="20577"/>
          <ac:spMkLst>
            <pc:docMk/>
            <pc:sldMk cId="3720268622" sldId="292"/>
            <ac:spMk id="36" creationId="{0C1EEB61-241C-885B-A2F0-92A5073BEA7B}"/>
          </ac:spMkLst>
        </pc:spChg>
        <pc:spChg chg="mod">
          <ac:chgData name="锴烁 程" userId="8176efe2496f36bc" providerId="LiveId" clId="{3B835805-17AF-4C14-A341-DC3A108C5244}" dt="2025-08-03T16:21:28.243" v="6249"/>
          <ac:spMkLst>
            <pc:docMk/>
            <pc:sldMk cId="3720268622" sldId="292"/>
            <ac:spMk id="39" creationId="{896B577B-9864-C6B0-5711-2B39A307A17B}"/>
          </ac:spMkLst>
        </pc:spChg>
        <pc:spChg chg="mod">
          <ac:chgData name="锴烁 程" userId="8176efe2496f36bc" providerId="LiveId" clId="{3B835805-17AF-4C14-A341-DC3A108C5244}" dt="2025-08-03T16:21:28.243" v="6249"/>
          <ac:spMkLst>
            <pc:docMk/>
            <pc:sldMk cId="3720268622" sldId="292"/>
            <ac:spMk id="49" creationId="{D9B0641F-D22E-28F1-D9D9-C5A27439417B}"/>
          </ac:spMkLst>
        </pc:spChg>
        <pc:spChg chg="mod">
          <ac:chgData name="锴烁 程" userId="8176efe2496f36bc" providerId="LiveId" clId="{3B835805-17AF-4C14-A341-DC3A108C5244}" dt="2025-08-03T16:21:28.243" v="6249"/>
          <ac:spMkLst>
            <pc:docMk/>
            <pc:sldMk cId="3720268622" sldId="292"/>
            <ac:spMk id="56" creationId="{C45488A8-E309-89E7-644B-8D94F52B7AAC}"/>
          </ac:spMkLst>
        </pc:spChg>
        <pc:spChg chg="mod">
          <ac:chgData name="锴烁 程" userId="8176efe2496f36bc" providerId="LiveId" clId="{3B835805-17AF-4C14-A341-DC3A108C5244}" dt="2025-08-03T16:23:21.512" v="6273" actId="20577"/>
          <ac:spMkLst>
            <pc:docMk/>
            <pc:sldMk cId="3720268622" sldId="292"/>
            <ac:spMk id="58" creationId="{80504828-1E47-83C7-0009-E0528061DE0C}"/>
          </ac:spMkLst>
        </pc:spChg>
        <pc:spChg chg="add mod">
          <ac:chgData name="锴烁 程" userId="8176efe2496f36bc" providerId="LiveId" clId="{3B835805-17AF-4C14-A341-DC3A108C5244}" dt="2025-08-03T16:23:28.184" v="6274" actId="1076"/>
          <ac:spMkLst>
            <pc:docMk/>
            <pc:sldMk cId="3720268622" sldId="292"/>
            <ac:spMk id="59" creationId="{0F60B9BC-C98E-57C0-3114-E8D186BA16F0}"/>
          </ac:spMkLst>
        </pc:spChg>
        <pc:spChg chg="add mod">
          <ac:chgData name="锴烁 程" userId="8176efe2496f36bc" providerId="LiveId" clId="{3B835805-17AF-4C14-A341-DC3A108C5244}" dt="2025-08-03T16:23:38.789" v="6276" actId="1076"/>
          <ac:spMkLst>
            <pc:docMk/>
            <pc:sldMk cId="3720268622" sldId="292"/>
            <ac:spMk id="60" creationId="{CAB8C8DA-FE13-ED45-8785-354F30A9DDB1}"/>
          </ac:spMkLst>
        </pc:spChg>
        <pc:grpChg chg="del">
          <ac:chgData name="锴烁 程" userId="8176efe2496f36bc" providerId="LiveId" clId="{3B835805-17AF-4C14-A341-DC3A108C5244}" dt="2025-08-03T16:20:02.917" v="6215" actId="478"/>
          <ac:grpSpMkLst>
            <pc:docMk/>
            <pc:sldMk cId="3720268622" sldId="292"/>
            <ac:grpSpMk id="16" creationId="{8F266723-9E65-3232-C21B-630A944BA35A}"/>
          </ac:grpSpMkLst>
        </pc:grpChg>
        <pc:grpChg chg="del">
          <ac:chgData name="锴烁 程" userId="8176efe2496f36bc" providerId="LiveId" clId="{3B835805-17AF-4C14-A341-DC3A108C5244}" dt="2025-08-03T16:20:00.961" v="6213" actId="478"/>
          <ac:grpSpMkLst>
            <pc:docMk/>
            <pc:sldMk cId="3720268622" sldId="292"/>
            <ac:grpSpMk id="17" creationId="{CCABE9AA-36DF-AC87-3DFA-C3732B7174CE}"/>
          </ac:grpSpMkLst>
        </pc:grpChg>
        <pc:grpChg chg="add mod">
          <ac:chgData name="锴烁 程" userId="8176efe2496f36bc" providerId="LiveId" clId="{3B835805-17AF-4C14-A341-DC3A108C5244}" dt="2025-08-03T16:21:28.243" v="6249"/>
          <ac:grpSpMkLst>
            <pc:docMk/>
            <pc:sldMk cId="3720268622" sldId="292"/>
            <ac:grpSpMk id="37" creationId="{9392A630-183D-1739-1F16-178561841B17}"/>
          </ac:grpSpMkLst>
        </pc:grpChg>
        <pc:grpChg chg="add mod">
          <ac:chgData name="锴烁 程" userId="8176efe2496f36bc" providerId="LiveId" clId="{3B835805-17AF-4C14-A341-DC3A108C5244}" dt="2025-08-03T16:21:28.243" v="6249"/>
          <ac:grpSpMkLst>
            <pc:docMk/>
            <pc:sldMk cId="3720268622" sldId="292"/>
            <ac:grpSpMk id="53" creationId="{052BFBA1-43B7-8130-E9F1-FA0AC1005DC0}"/>
          </ac:grpSpMkLst>
        </pc:grpChg>
        <pc:cxnChg chg="mod">
          <ac:chgData name="锴烁 程" userId="8176efe2496f36bc" providerId="LiveId" clId="{3B835805-17AF-4C14-A341-DC3A108C5244}" dt="2025-08-03T16:21:28.243" v="6249"/>
          <ac:cxnSpMkLst>
            <pc:docMk/>
            <pc:sldMk cId="3720268622" sldId="292"/>
            <ac:cxnSpMk id="38" creationId="{4DFA9E44-7416-8283-4095-AB5F2F568B02}"/>
          </ac:cxnSpMkLst>
        </pc:cxnChg>
        <pc:cxnChg chg="mod">
          <ac:chgData name="锴烁 程" userId="8176efe2496f36bc" providerId="LiveId" clId="{3B835805-17AF-4C14-A341-DC3A108C5244}" dt="2025-08-03T16:21:28.243" v="6249"/>
          <ac:cxnSpMkLst>
            <pc:docMk/>
            <pc:sldMk cId="3720268622" sldId="292"/>
            <ac:cxnSpMk id="46" creationId="{15BF38D3-120A-2690-7BEF-4488A86A502D}"/>
          </ac:cxnSpMkLst>
        </pc:cxnChg>
        <pc:cxnChg chg="mod">
          <ac:chgData name="锴烁 程" userId="8176efe2496f36bc" providerId="LiveId" clId="{3B835805-17AF-4C14-A341-DC3A108C5244}" dt="2025-08-03T16:21:28.243" v="6249"/>
          <ac:cxnSpMkLst>
            <pc:docMk/>
            <pc:sldMk cId="3720268622" sldId="292"/>
            <ac:cxnSpMk id="54" creationId="{794C9960-75BF-B7DA-4564-2461287ADEBF}"/>
          </ac:cxnSpMkLst>
        </pc:cxnChg>
        <pc:cxnChg chg="mod">
          <ac:chgData name="锴烁 程" userId="8176efe2496f36bc" providerId="LiveId" clId="{3B835805-17AF-4C14-A341-DC3A108C5244}" dt="2025-08-03T16:21:28.243" v="6249"/>
          <ac:cxnSpMkLst>
            <pc:docMk/>
            <pc:sldMk cId="3720268622" sldId="292"/>
            <ac:cxnSpMk id="57" creationId="{11C32FCA-CE13-FC51-9D28-BADEE1D90ED0}"/>
          </ac:cxnSpMkLst>
        </pc:cxnChg>
      </pc:sldChg>
      <pc:sldChg chg="modSp add mod modNotesTx">
        <pc:chgData name="锴烁 程" userId="8176efe2496f36bc" providerId="LiveId" clId="{3B835805-17AF-4C14-A341-DC3A108C5244}" dt="2025-08-03T19:38:51.951" v="7650" actId="20577"/>
        <pc:sldMkLst>
          <pc:docMk/>
          <pc:sldMk cId="1214438203" sldId="293"/>
        </pc:sldMkLst>
        <pc:spChg chg="mod">
          <ac:chgData name="锴烁 程" userId="8176efe2496f36bc" providerId="LiveId" clId="{3B835805-17AF-4C14-A341-DC3A108C5244}" dt="2025-08-03T19:38:51.951" v="7650" actId="20577"/>
          <ac:spMkLst>
            <pc:docMk/>
            <pc:sldMk cId="1214438203" sldId="293"/>
            <ac:spMk id="2" creationId="{40A599AC-DA6A-8478-2D96-B61A38AEB685}"/>
          </ac:spMkLst>
        </pc:spChg>
        <pc:grpChg chg="mod">
          <ac:chgData name="锴烁 程" userId="8176efe2496f36bc" providerId="LiveId" clId="{3B835805-17AF-4C14-A341-DC3A108C5244}" dt="2025-08-03T18:38:15.913" v="7366" actId="1076"/>
          <ac:grpSpMkLst>
            <pc:docMk/>
            <pc:sldMk cId="1214438203" sldId="293"/>
            <ac:grpSpMk id="25" creationId="{E4066F5C-B1BE-69D7-76A0-AAC3088DD8D6}"/>
          </ac:grpSpMkLst>
        </pc:grpChg>
        <pc:picChg chg="mod">
          <ac:chgData name="锴烁 程" userId="8176efe2496f36bc" providerId="LiveId" clId="{3B835805-17AF-4C14-A341-DC3A108C5244}" dt="2025-08-03T18:38:15.913" v="7366" actId="1076"/>
          <ac:picMkLst>
            <pc:docMk/>
            <pc:sldMk cId="1214438203" sldId="293"/>
            <ac:picMk id="26" creationId="{A386B952-FF43-7FEE-A52C-C293C3452D9D}"/>
          </ac:picMkLst>
        </pc:picChg>
        <pc:picChg chg="mod">
          <ac:chgData name="锴烁 程" userId="8176efe2496f36bc" providerId="LiveId" clId="{3B835805-17AF-4C14-A341-DC3A108C5244}" dt="2025-08-03T18:38:15.913" v="7366" actId="1076"/>
          <ac:picMkLst>
            <pc:docMk/>
            <pc:sldMk cId="1214438203" sldId="293"/>
            <ac:picMk id="27" creationId="{851FE1F6-4BC6-5E04-A350-0118A11713FA}"/>
          </ac:picMkLst>
        </pc:picChg>
      </pc:sldChg>
      <pc:sldChg chg="addSp delSp modSp add mod modNotesTx">
        <pc:chgData name="锴烁 程" userId="8176efe2496f36bc" providerId="LiveId" clId="{3B835805-17AF-4C14-A341-DC3A108C5244}" dt="2025-08-03T21:27:31.858" v="8174" actId="20577"/>
        <pc:sldMkLst>
          <pc:docMk/>
          <pc:sldMk cId="3966372170" sldId="294"/>
        </pc:sldMkLst>
        <pc:spChg chg="mod">
          <ac:chgData name="锴烁 程" userId="8176efe2496f36bc" providerId="LiveId" clId="{3B835805-17AF-4C14-A341-DC3A108C5244}" dt="2025-08-03T21:14:04.071" v="7657" actId="1076"/>
          <ac:spMkLst>
            <pc:docMk/>
            <pc:sldMk cId="3966372170" sldId="294"/>
            <ac:spMk id="5" creationId="{FEE37E31-086B-D881-F5A0-7661A66FB820}"/>
          </ac:spMkLst>
        </pc:spChg>
        <pc:spChg chg="del">
          <ac:chgData name="锴烁 程" userId="8176efe2496f36bc" providerId="LiveId" clId="{3B835805-17AF-4C14-A341-DC3A108C5244}" dt="2025-08-03T21:13:52.926" v="7653" actId="478"/>
          <ac:spMkLst>
            <pc:docMk/>
            <pc:sldMk cId="3966372170" sldId="294"/>
            <ac:spMk id="6" creationId="{76BF2174-0399-1FF7-54CA-68942AE5F944}"/>
          </ac:spMkLst>
        </pc:spChg>
        <pc:spChg chg="mod">
          <ac:chgData name="锴烁 程" userId="8176efe2496f36bc" providerId="LiveId" clId="{3B835805-17AF-4C14-A341-DC3A108C5244}" dt="2025-08-03T21:16:56.534" v="7729" actId="1076"/>
          <ac:spMkLst>
            <pc:docMk/>
            <pc:sldMk cId="3966372170" sldId="294"/>
            <ac:spMk id="7" creationId="{855ECC6D-118C-C2D1-F714-DA47E8C96ED0}"/>
          </ac:spMkLst>
        </pc:spChg>
        <pc:spChg chg="del">
          <ac:chgData name="锴烁 程" userId="8176efe2496f36bc" providerId="LiveId" clId="{3B835805-17AF-4C14-A341-DC3A108C5244}" dt="2025-08-03T21:16:52.950" v="7728" actId="478"/>
          <ac:spMkLst>
            <pc:docMk/>
            <pc:sldMk cId="3966372170" sldId="294"/>
            <ac:spMk id="8" creationId="{24A2E01D-03FA-B1CF-A610-B0B0A5A68858}"/>
          </ac:spMkLst>
        </pc:spChg>
        <pc:spChg chg="del">
          <ac:chgData name="锴烁 程" userId="8176efe2496f36bc" providerId="LiveId" clId="{3B835805-17AF-4C14-A341-DC3A108C5244}" dt="2025-08-03T21:13:55.275" v="7655" actId="478"/>
          <ac:spMkLst>
            <pc:docMk/>
            <pc:sldMk cId="3966372170" sldId="294"/>
            <ac:spMk id="10" creationId="{15AB6E53-8B79-2B99-22E1-69A85098BACD}"/>
          </ac:spMkLst>
        </pc:spChg>
        <pc:spChg chg="del">
          <ac:chgData name="锴烁 程" userId="8176efe2496f36bc" providerId="LiveId" clId="{3B835805-17AF-4C14-A341-DC3A108C5244}" dt="2025-08-03T21:13:52.371" v="7652" actId="478"/>
          <ac:spMkLst>
            <pc:docMk/>
            <pc:sldMk cId="3966372170" sldId="294"/>
            <ac:spMk id="11" creationId="{A306DEFA-5747-ACF3-B133-4986B218639A}"/>
          </ac:spMkLst>
        </pc:spChg>
        <pc:spChg chg="del">
          <ac:chgData name="锴烁 程" userId="8176efe2496f36bc" providerId="LiveId" clId="{3B835805-17AF-4C14-A341-DC3A108C5244}" dt="2025-08-03T21:13:54.230" v="7654" actId="478"/>
          <ac:spMkLst>
            <pc:docMk/>
            <pc:sldMk cId="3966372170" sldId="294"/>
            <ac:spMk id="12" creationId="{25A8CE0E-7DFB-D85A-69D9-2AADEE3BE5F6}"/>
          </ac:spMkLst>
        </pc:spChg>
        <pc:spChg chg="add del mod">
          <ac:chgData name="锴烁 程" userId="8176efe2496f36bc" providerId="LiveId" clId="{3B835805-17AF-4C14-A341-DC3A108C5244}" dt="2025-08-03T21:17:49.284" v="7750" actId="478"/>
          <ac:spMkLst>
            <pc:docMk/>
            <pc:sldMk cId="3966372170" sldId="294"/>
            <ac:spMk id="13" creationId="{E2E62FF9-3AA6-518B-1DF0-9A3A52103173}"/>
          </ac:spMkLst>
        </pc:spChg>
        <pc:spChg chg="mod">
          <ac:chgData name="锴烁 程" userId="8176efe2496f36bc" providerId="LiveId" clId="{3B835805-17AF-4C14-A341-DC3A108C5244}" dt="2025-08-03T21:17:06.716" v="7731" actId="1076"/>
          <ac:spMkLst>
            <pc:docMk/>
            <pc:sldMk cId="3966372170" sldId="294"/>
            <ac:spMk id="17" creationId="{574D2CA6-817D-CC0F-684B-525DA3EB1BBB}"/>
          </ac:spMkLst>
        </pc:spChg>
        <pc:spChg chg="mod">
          <ac:chgData name="锴烁 程" userId="8176efe2496f36bc" providerId="LiveId" clId="{3B835805-17AF-4C14-A341-DC3A108C5244}" dt="2025-08-03T21:19:38.853" v="7754" actId="1076"/>
          <ac:spMkLst>
            <pc:docMk/>
            <pc:sldMk cId="3966372170" sldId="294"/>
            <ac:spMk id="18" creationId="{C54924BF-AD3E-B2EE-0053-C7767864497A}"/>
          </ac:spMkLst>
        </pc:spChg>
        <pc:spChg chg="add mod">
          <ac:chgData name="锴烁 程" userId="8176efe2496f36bc" providerId="LiveId" clId="{3B835805-17AF-4C14-A341-DC3A108C5244}" dt="2025-08-03T21:18:31.293" v="7752" actId="20577"/>
          <ac:spMkLst>
            <pc:docMk/>
            <pc:sldMk cId="3966372170" sldId="294"/>
            <ac:spMk id="19" creationId="{68A0AF68-1723-025D-8CB4-FD496C6237A5}"/>
          </ac:spMkLst>
        </pc:spChg>
        <pc:grpChg chg="del">
          <ac:chgData name="锴烁 程" userId="8176efe2496f36bc" providerId="LiveId" clId="{3B835805-17AF-4C14-A341-DC3A108C5244}" dt="2025-08-03T21:16:49.777" v="7723" actId="478"/>
          <ac:grpSpMkLst>
            <pc:docMk/>
            <pc:sldMk cId="3966372170" sldId="294"/>
            <ac:grpSpMk id="21" creationId="{4FF0A48C-3605-6794-BFD8-2AB0794BBBB6}"/>
          </ac:grpSpMkLst>
        </pc:grpChg>
        <pc:grpChg chg="del">
          <ac:chgData name="锴烁 程" userId="8176efe2496f36bc" providerId="LiveId" clId="{3B835805-17AF-4C14-A341-DC3A108C5244}" dt="2025-08-03T21:16:50.835" v="7725" actId="478"/>
          <ac:grpSpMkLst>
            <pc:docMk/>
            <pc:sldMk cId="3966372170" sldId="294"/>
            <ac:grpSpMk id="22" creationId="{76FAAAE2-2AF2-AC1B-9ED7-280D5086B9D9}"/>
          </ac:grpSpMkLst>
        </pc:grpChg>
        <pc:grpChg chg="del">
          <ac:chgData name="锴烁 程" userId="8176efe2496f36bc" providerId="LiveId" clId="{3B835805-17AF-4C14-A341-DC3A108C5244}" dt="2025-08-03T21:16:50.423" v="7724" actId="478"/>
          <ac:grpSpMkLst>
            <pc:docMk/>
            <pc:sldMk cId="3966372170" sldId="294"/>
            <ac:grpSpMk id="25" creationId="{E236D460-2BB1-E006-684C-7EF48B67401C}"/>
          </ac:grpSpMkLst>
        </pc:grpChg>
        <pc:graphicFrameChg chg="del">
          <ac:chgData name="锴烁 程" userId="8176efe2496f36bc" providerId="LiveId" clId="{3B835805-17AF-4C14-A341-DC3A108C5244}" dt="2025-08-03T21:16:51.466" v="7726" actId="478"/>
          <ac:graphicFrameMkLst>
            <pc:docMk/>
            <pc:sldMk cId="3966372170" sldId="294"/>
            <ac:graphicFrameMk id="28" creationId="{F1EA357E-649F-1B8E-5F93-0903B4773E9A}"/>
          </ac:graphicFrameMkLst>
        </pc:graphicFrameChg>
        <pc:picChg chg="mod">
          <ac:chgData name="锴烁 程" userId="8176efe2496f36bc" providerId="LiveId" clId="{3B835805-17AF-4C14-A341-DC3A108C5244}" dt="2025-08-03T21:16:58.726" v="7730" actId="1076"/>
          <ac:picMkLst>
            <pc:docMk/>
            <pc:sldMk cId="3966372170" sldId="294"/>
            <ac:picMk id="9" creationId="{844B360A-1F57-95EE-4C97-F4D817C1C475}"/>
          </ac:picMkLst>
        </pc:picChg>
        <pc:picChg chg="add mod">
          <ac:chgData name="锴烁 程" userId="8176efe2496f36bc" providerId="LiveId" clId="{3B835805-17AF-4C14-A341-DC3A108C5244}" dt="2025-08-03T21:18:21.308" v="7751" actId="1076"/>
          <ac:picMkLst>
            <pc:docMk/>
            <pc:sldMk cId="3966372170" sldId="294"/>
            <ac:picMk id="29" creationId="{63B01710-11A3-E307-836E-FA2C930E6BD2}"/>
          </ac:picMkLst>
        </pc:picChg>
        <pc:picChg chg="del">
          <ac:chgData name="锴烁 程" userId="8176efe2496f36bc" providerId="LiveId" clId="{3B835805-17AF-4C14-A341-DC3A108C5244}" dt="2025-08-03T21:16:51.964" v="7727" actId="478"/>
          <ac:picMkLst>
            <pc:docMk/>
            <pc:sldMk cId="3966372170" sldId="294"/>
            <ac:picMk id="39" creationId="{580AB77E-701B-C5AE-0CE8-FCE15F523417}"/>
          </ac:picMkLst>
        </pc:picChg>
        <pc:picChg chg="del">
          <ac:chgData name="锴烁 程" userId="8176efe2496f36bc" providerId="LiveId" clId="{3B835805-17AF-4C14-A341-DC3A108C5244}" dt="2025-08-03T21:13:55.750" v="7656" actId="478"/>
          <ac:picMkLst>
            <pc:docMk/>
            <pc:sldMk cId="3966372170" sldId="294"/>
            <ac:picMk id="1026" creationId="{18EB2B34-5CEE-F5BA-8EAA-179541829558}"/>
          </ac:picMkLst>
        </pc:picChg>
        <pc:cxnChg chg="add mod">
          <ac:chgData name="锴烁 程" userId="8176efe2496f36bc" providerId="LiveId" clId="{3B835805-17AF-4C14-A341-DC3A108C5244}" dt="2025-08-03T21:18:21.308" v="7751" actId="1076"/>
          <ac:cxnSpMkLst>
            <pc:docMk/>
            <pc:sldMk cId="3966372170" sldId="294"/>
            <ac:cxnSpMk id="3" creationId="{FAECD73D-E46E-205A-A39A-0D985071FA44}"/>
          </ac:cxnSpMkLst>
        </pc:cxnChg>
        <pc:cxnChg chg="add mod">
          <ac:chgData name="锴烁 程" userId="8176efe2496f36bc" providerId="LiveId" clId="{3B835805-17AF-4C14-A341-DC3A108C5244}" dt="2025-08-03T21:19:25.645" v="7753" actId="1076"/>
          <ac:cxnSpMkLst>
            <pc:docMk/>
            <pc:sldMk cId="3966372170" sldId="294"/>
            <ac:cxnSpMk id="4" creationId="{10E25E4F-8D3E-813F-2D18-BA9D1B14EBDF}"/>
          </ac:cxnSpMkLst>
        </pc:cxnChg>
        <pc:cxnChg chg="mod">
          <ac:chgData name="锴烁 程" userId="8176efe2496f36bc" providerId="LiveId" clId="{3B835805-17AF-4C14-A341-DC3A108C5244}" dt="2025-08-03T21:17:16.174" v="7732" actId="1076"/>
          <ac:cxnSpMkLst>
            <pc:docMk/>
            <pc:sldMk cId="3966372170" sldId="294"/>
            <ac:cxnSpMk id="16" creationId="{F6FCD782-2634-4C54-AF00-C6FBDB9AE4CD}"/>
          </ac:cxnSpMkLst>
        </pc:cxnChg>
      </pc:sldChg>
      <pc:sldChg chg="addSp modSp add mod">
        <pc:chgData name="锴烁 程" userId="8176efe2496f36bc" providerId="LiveId" clId="{3B835805-17AF-4C14-A341-DC3A108C5244}" dt="2025-08-03T21:15:19.643" v="7687" actId="207"/>
        <pc:sldMkLst>
          <pc:docMk/>
          <pc:sldMk cId="1031963693" sldId="295"/>
        </pc:sldMkLst>
        <pc:spChg chg="add mod">
          <ac:chgData name="锴烁 程" userId="8176efe2496f36bc" providerId="LiveId" clId="{3B835805-17AF-4C14-A341-DC3A108C5244}" dt="2025-08-03T21:15:19.643" v="7687" actId="207"/>
          <ac:spMkLst>
            <pc:docMk/>
            <pc:sldMk cId="1031963693" sldId="295"/>
            <ac:spMk id="3" creationId="{77B59763-BFD3-BD02-982C-EFF42FFBA256}"/>
          </ac:spMkLst>
        </pc:spChg>
      </pc:sldChg>
      <pc:sldChg chg="addSp delSp modSp add mod modAnim modNotesTx">
        <pc:chgData name="锴烁 程" userId="8176efe2496f36bc" providerId="LiveId" clId="{3B835805-17AF-4C14-A341-DC3A108C5244}" dt="2025-08-03T22:28:45.421" v="9225" actId="20577"/>
        <pc:sldMkLst>
          <pc:docMk/>
          <pc:sldMk cId="234622901" sldId="296"/>
        </pc:sldMkLst>
        <pc:spChg chg="add del">
          <ac:chgData name="锴烁 程" userId="8176efe2496f36bc" providerId="LiveId" clId="{3B835805-17AF-4C14-A341-DC3A108C5244}" dt="2025-08-03T21:20:27.522" v="7758" actId="478"/>
          <ac:spMkLst>
            <pc:docMk/>
            <pc:sldMk cId="234622901" sldId="296"/>
            <ac:spMk id="10" creationId="{CEFCF88E-D39D-EDBD-7856-2D84E4A1FE77}"/>
          </ac:spMkLst>
        </pc:spChg>
        <pc:spChg chg="mod">
          <ac:chgData name="锴烁 程" userId="8176efe2496f36bc" providerId="LiveId" clId="{3B835805-17AF-4C14-A341-DC3A108C5244}" dt="2025-08-03T22:28:45.421" v="9225" actId="20577"/>
          <ac:spMkLst>
            <pc:docMk/>
            <pc:sldMk cId="234622901" sldId="296"/>
            <ac:spMk id="18" creationId="{1CFC8428-2E6E-C54A-8271-EE620F7250CA}"/>
          </ac:spMkLst>
        </pc:spChg>
        <pc:spChg chg="add del">
          <ac:chgData name="锴烁 程" userId="8176efe2496f36bc" providerId="LiveId" clId="{3B835805-17AF-4C14-A341-DC3A108C5244}" dt="2025-08-03T21:21:57.185" v="7772" actId="478"/>
          <ac:spMkLst>
            <pc:docMk/>
            <pc:sldMk cId="234622901" sldId="296"/>
            <ac:spMk id="25" creationId="{1477347B-7491-5391-78D3-75A821FAB8C8}"/>
          </ac:spMkLst>
        </pc:spChg>
        <pc:spChg chg="add del">
          <ac:chgData name="锴烁 程" userId="8176efe2496f36bc" providerId="LiveId" clId="{3B835805-17AF-4C14-A341-DC3A108C5244}" dt="2025-08-03T21:22:19.907" v="7774" actId="478"/>
          <ac:spMkLst>
            <pc:docMk/>
            <pc:sldMk cId="234622901" sldId="296"/>
            <ac:spMk id="26" creationId="{94A28206-DFE8-B746-7443-862B3E3A44EF}"/>
          </ac:spMkLst>
        </pc:spChg>
        <pc:spChg chg="add del mod">
          <ac:chgData name="锴烁 程" userId="8176efe2496f36bc" providerId="LiveId" clId="{3B835805-17AF-4C14-A341-DC3A108C5244}" dt="2025-08-03T21:22:48.333" v="7779" actId="478"/>
          <ac:spMkLst>
            <pc:docMk/>
            <pc:sldMk cId="234622901" sldId="296"/>
            <ac:spMk id="27" creationId="{31601A99-18B8-289F-5A55-35F8D4DDC904}"/>
          </ac:spMkLst>
        </pc:spChg>
        <pc:spChg chg="add mod">
          <ac:chgData name="锴烁 程" userId="8176efe2496f36bc" providerId="LiveId" clId="{3B835805-17AF-4C14-A341-DC3A108C5244}" dt="2025-08-03T21:23:52.561" v="7790" actId="692"/>
          <ac:spMkLst>
            <pc:docMk/>
            <pc:sldMk cId="234622901" sldId="296"/>
            <ac:spMk id="28" creationId="{4EC60152-5153-89DB-783F-11B9B8BC339F}"/>
          </ac:spMkLst>
        </pc:spChg>
        <pc:spChg chg="add mod">
          <ac:chgData name="锴烁 程" userId="8176efe2496f36bc" providerId="LiveId" clId="{3B835805-17AF-4C14-A341-DC3A108C5244}" dt="2025-08-03T21:24:58.389" v="7849" actId="14100"/>
          <ac:spMkLst>
            <pc:docMk/>
            <pc:sldMk cId="234622901" sldId="296"/>
            <ac:spMk id="30" creationId="{6CB877F8-45DE-CB35-E268-5849AFAAB59E}"/>
          </ac:spMkLst>
        </pc:spChg>
        <pc:spChg chg="add mod">
          <ac:chgData name="锴烁 程" userId="8176efe2496f36bc" providerId="LiveId" clId="{3B835805-17AF-4C14-A341-DC3A108C5244}" dt="2025-08-03T21:24:53.574" v="7847" actId="1076"/>
          <ac:spMkLst>
            <pc:docMk/>
            <pc:sldMk cId="234622901" sldId="296"/>
            <ac:spMk id="31" creationId="{5D1A0C8F-EF26-9AF5-A69A-FFA2953A9558}"/>
          </ac:spMkLst>
        </pc:spChg>
        <pc:spChg chg="add del mod">
          <ac:chgData name="锴烁 程" userId="8176efe2496f36bc" providerId="LiveId" clId="{3B835805-17AF-4C14-A341-DC3A108C5244}" dt="2025-08-03T21:28:25.944" v="8181" actId="478"/>
          <ac:spMkLst>
            <pc:docMk/>
            <pc:sldMk cId="234622901" sldId="296"/>
            <ac:spMk id="33" creationId="{1B6F8B38-8DE0-3669-F25A-BBD109F93AC0}"/>
          </ac:spMkLst>
        </pc:spChg>
        <pc:picChg chg="add mod">
          <ac:chgData name="锴烁 程" userId="8176efe2496f36bc" providerId="LiveId" clId="{3B835805-17AF-4C14-A341-DC3A108C5244}" dt="2025-08-03T21:25:18.516" v="7851" actId="1076"/>
          <ac:picMkLst>
            <pc:docMk/>
            <pc:sldMk cId="234622901" sldId="296"/>
            <ac:picMk id="32" creationId="{C1990C12-D6EE-1042-27BE-A8CCC693E77C}"/>
          </ac:picMkLst>
        </pc:picChg>
        <pc:cxnChg chg="add del">
          <ac:chgData name="锴烁 程" userId="8176efe2496f36bc" providerId="LiveId" clId="{3B835805-17AF-4C14-A341-DC3A108C5244}" dt="2025-08-03T21:20:28.296" v="7759" actId="478"/>
          <ac:cxnSpMkLst>
            <pc:docMk/>
            <pc:sldMk cId="234622901" sldId="296"/>
            <ac:cxnSpMk id="8" creationId="{439BC72E-BB4B-5733-366E-6305CD89641D}"/>
          </ac:cxnSpMkLst>
        </pc:cxnChg>
        <pc:cxnChg chg="add del mod">
          <ac:chgData name="锴烁 程" userId="8176efe2496f36bc" providerId="LiveId" clId="{3B835805-17AF-4C14-A341-DC3A108C5244}" dt="2025-08-03T21:21:04.829" v="7764" actId="478"/>
          <ac:cxnSpMkLst>
            <pc:docMk/>
            <pc:sldMk cId="234622901" sldId="296"/>
            <ac:cxnSpMk id="12" creationId="{1485A5B3-2EFB-D215-977F-9D83606E6F22}"/>
          </ac:cxnSpMkLst>
        </pc:cxnChg>
        <pc:cxnChg chg="add del mod">
          <ac:chgData name="锴烁 程" userId="8176efe2496f36bc" providerId="LiveId" clId="{3B835805-17AF-4C14-A341-DC3A108C5244}" dt="2025-08-03T21:21:43.538" v="7770" actId="478"/>
          <ac:cxnSpMkLst>
            <pc:docMk/>
            <pc:sldMk cId="234622901" sldId="296"/>
            <ac:cxnSpMk id="20" creationId="{83D74D1E-01BA-0A45-0095-C9BA11FF2BD6}"/>
          </ac:cxnSpMkLst>
        </pc:cxnChg>
      </pc:sldChg>
      <pc:sldChg chg="addSp delSp modSp add mod modAnim modNotesTx">
        <pc:chgData name="锴烁 程" userId="8176efe2496f36bc" providerId="LiveId" clId="{3B835805-17AF-4C14-A341-DC3A108C5244}" dt="2025-08-03T21:31:04.046" v="8584" actId="1076"/>
        <pc:sldMkLst>
          <pc:docMk/>
          <pc:sldMk cId="2080972269" sldId="297"/>
        </pc:sldMkLst>
        <pc:spChg chg="add del mod">
          <ac:chgData name="锴烁 程" userId="8176efe2496f36bc" providerId="LiveId" clId="{3B835805-17AF-4C14-A341-DC3A108C5244}" dt="2025-08-03T21:30:16.340" v="8505" actId="20577"/>
          <ac:spMkLst>
            <pc:docMk/>
            <pc:sldMk cId="2080972269" sldId="297"/>
            <ac:spMk id="6" creationId="{4DF70870-2C47-72C5-7E7F-B8E0C8D378A7}"/>
          </ac:spMkLst>
        </pc:spChg>
        <pc:spChg chg="add mod">
          <ac:chgData name="锴烁 程" userId="8176efe2496f36bc" providerId="LiveId" clId="{3B835805-17AF-4C14-A341-DC3A108C5244}" dt="2025-08-03T21:30:47.022" v="8574" actId="1076"/>
          <ac:spMkLst>
            <pc:docMk/>
            <pc:sldMk cId="2080972269" sldId="297"/>
            <ac:spMk id="8" creationId="{AB148A91-F054-58B7-2D1A-57F94727563B}"/>
          </ac:spMkLst>
        </pc:spChg>
        <pc:spChg chg="add mod">
          <ac:chgData name="锴烁 程" userId="8176efe2496f36bc" providerId="LiveId" clId="{3B835805-17AF-4C14-A341-DC3A108C5244}" dt="2025-08-03T21:31:04.046" v="8584" actId="1076"/>
          <ac:spMkLst>
            <pc:docMk/>
            <pc:sldMk cId="2080972269" sldId="297"/>
            <ac:spMk id="10" creationId="{BA596EB3-54E6-327A-8AF4-72ED046C6747}"/>
          </ac:spMkLst>
        </pc:spChg>
        <pc:spChg chg="mod">
          <ac:chgData name="锴烁 程" userId="8176efe2496f36bc" providerId="LiveId" clId="{3B835805-17AF-4C14-A341-DC3A108C5244}" dt="2025-08-03T21:31:00.593" v="8583" actId="1076"/>
          <ac:spMkLst>
            <pc:docMk/>
            <pc:sldMk cId="2080972269" sldId="297"/>
            <ac:spMk id="30" creationId="{29208BCA-AE5D-7807-B5A0-7C28E9B4FC31}"/>
          </ac:spMkLst>
        </pc:spChg>
        <pc:picChg chg="del">
          <ac:chgData name="锴烁 程" userId="8176efe2496f36bc" providerId="LiveId" clId="{3B835805-17AF-4C14-A341-DC3A108C5244}" dt="2025-08-03T21:30:30.006" v="8570" actId="478"/>
          <ac:picMkLst>
            <pc:docMk/>
            <pc:sldMk cId="2080972269" sldId="297"/>
            <ac:picMk id="32" creationId="{BD7A0AE4-EE2C-D8F4-B99F-637F4F2DFD3E}"/>
          </ac:picMkLst>
        </pc:picChg>
      </pc:sldChg>
      <pc:sldChg chg="addSp delSp modSp add mod modNotesTx">
        <pc:chgData name="锴烁 程" userId="8176efe2496f36bc" providerId="LiveId" clId="{3B835805-17AF-4C14-A341-DC3A108C5244}" dt="2025-08-03T22:44:23.961" v="10432" actId="20577"/>
        <pc:sldMkLst>
          <pc:docMk/>
          <pc:sldMk cId="1485179524" sldId="298"/>
        </pc:sldMkLst>
        <pc:spChg chg="del">
          <ac:chgData name="锴烁 程" userId="8176efe2496f36bc" providerId="LiveId" clId="{3B835805-17AF-4C14-A341-DC3A108C5244}" dt="2025-08-03T21:32:30.747" v="8596" actId="478"/>
          <ac:spMkLst>
            <pc:docMk/>
            <pc:sldMk cId="1485179524" sldId="298"/>
            <ac:spMk id="5" creationId="{D83202AE-3AB6-2472-7F0E-D082EABC4476}"/>
          </ac:spMkLst>
        </pc:spChg>
        <pc:spChg chg="del">
          <ac:chgData name="锴烁 程" userId="8176efe2496f36bc" providerId="LiveId" clId="{3B835805-17AF-4C14-A341-DC3A108C5244}" dt="2025-08-03T21:31:31.806" v="8586" actId="478"/>
          <ac:spMkLst>
            <pc:docMk/>
            <pc:sldMk cId="1485179524" sldId="298"/>
            <ac:spMk id="6" creationId="{D0F1A96F-9A40-A139-1369-95A37FC00112}"/>
          </ac:spMkLst>
        </pc:spChg>
        <pc:spChg chg="del">
          <ac:chgData name="锴烁 程" userId="8176efe2496f36bc" providerId="LiveId" clId="{3B835805-17AF-4C14-A341-DC3A108C5244}" dt="2025-08-03T21:32:29.512" v="8595" actId="478"/>
          <ac:spMkLst>
            <pc:docMk/>
            <pc:sldMk cId="1485179524" sldId="298"/>
            <ac:spMk id="7" creationId="{FCAEA0EC-A748-4D62-B165-BE1C2F869E6C}"/>
          </ac:spMkLst>
        </pc:spChg>
        <pc:spChg chg="del">
          <ac:chgData name="锴烁 程" userId="8176efe2496f36bc" providerId="LiveId" clId="{3B835805-17AF-4C14-A341-DC3A108C5244}" dt="2025-08-03T21:31:40.259" v="8592" actId="478"/>
          <ac:spMkLst>
            <pc:docMk/>
            <pc:sldMk cId="1485179524" sldId="298"/>
            <ac:spMk id="8" creationId="{069F3CFC-F27E-E7A7-DF95-6045B5402AA4}"/>
          </ac:spMkLst>
        </pc:spChg>
        <pc:spChg chg="del">
          <ac:chgData name="锴烁 程" userId="8176efe2496f36bc" providerId="LiveId" clId="{3B835805-17AF-4C14-A341-DC3A108C5244}" dt="2025-08-03T21:31:34.878" v="8588" actId="478"/>
          <ac:spMkLst>
            <pc:docMk/>
            <pc:sldMk cId="1485179524" sldId="298"/>
            <ac:spMk id="10" creationId="{504B8D8F-9B3A-3A7C-48D5-DC1E8255B400}"/>
          </ac:spMkLst>
        </pc:spChg>
        <pc:spChg chg="add mod">
          <ac:chgData name="锴烁 程" userId="8176efe2496f36bc" providerId="LiveId" clId="{3B835805-17AF-4C14-A341-DC3A108C5244}" dt="2025-08-03T22:12:16.120" v="8941" actId="207"/>
          <ac:spMkLst>
            <pc:docMk/>
            <pc:sldMk cId="1485179524" sldId="298"/>
            <ac:spMk id="12" creationId="{248F8EAC-1C76-33B8-DEA3-08FE4D263D82}"/>
          </ac:spMkLst>
        </pc:spChg>
        <pc:spChg chg="add mod">
          <ac:chgData name="锴烁 程" userId="8176efe2496f36bc" providerId="LiveId" clId="{3B835805-17AF-4C14-A341-DC3A108C5244}" dt="2025-08-03T22:27:13.063" v="9192" actId="14100"/>
          <ac:spMkLst>
            <pc:docMk/>
            <pc:sldMk cId="1485179524" sldId="298"/>
            <ac:spMk id="13" creationId="{AD5DA049-5F40-B8C5-73A2-C24133690BC6}"/>
          </ac:spMkLst>
        </pc:spChg>
        <pc:spChg chg="del">
          <ac:chgData name="锴烁 程" userId="8176efe2496f36bc" providerId="LiveId" clId="{3B835805-17AF-4C14-A341-DC3A108C5244}" dt="2025-08-03T21:32:24.663" v="8593" actId="478"/>
          <ac:spMkLst>
            <pc:docMk/>
            <pc:sldMk cId="1485179524" sldId="298"/>
            <ac:spMk id="15" creationId="{AE1CE46E-5EA9-B62E-9975-35B273C1ED32}"/>
          </ac:spMkLst>
        </pc:spChg>
        <pc:spChg chg="del">
          <ac:chgData name="锴烁 程" userId="8176efe2496f36bc" providerId="LiveId" clId="{3B835805-17AF-4C14-A341-DC3A108C5244}" dt="2025-08-03T21:32:25.698" v="8594" actId="478"/>
          <ac:spMkLst>
            <pc:docMk/>
            <pc:sldMk cId="1485179524" sldId="298"/>
            <ac:spMk id="17" creationId="{A68834EB-93E4-2424-1BFA-372FE1F6DA5D}"/>
          </ac:spMkLst>
        </pc:spChg>
        <pc:spChg chg="del">
          <ac:chgData name="锴烁 程" userId="8176efe2496f36bc" providerId="LiveId" clId="{3B835805-17AF-4C14-A341-DC3A108C5244}" dt="2025-08-03T21:32:25.698" v="8594" actId="478"/>
          <ac:spMkLst>
            <pc:docMk/>
            <pc:sldMk cId="1485179524" sldId="298"/>
            <ac:spMk id="18" creationId="{EDEF393C-C976-C251-9873-A30128882075}"/>
          </ac:spMkLst>
        </pc:spChg>
        <pc:spChg chg="del">
          <ac:chgData name="锴烁 程" userId="8176efe2496f36bc" providerId="LiveId" clId="{3B835805-17AF-4C14-A341-DC3A108C5244}" dt="2025-08-03T21:32:25.698" v="8594" actId="478"/>
          <ac:spMkLst>
            <pc:docMk/>
            <pc:sldMk cId="1485179524" sldId="298"/>
            <ac:spMk id="19" creationId="{12D4A3A5-B358-E858-3F6C-D0BCDF6C3718}"/>
          </ac:spMkLst>
        </pc:spChg>
        <pc:spChg chg="add mod">
          <ac:chgData name="锴烁 程" userId="8176efe2496f36bc" providerId="LiveId" clId="{3B835805-17AF-4C14-A341-DC3A108C5244}" dt="2025-08-03T22:11:49.284" v="8910"/>
          <ac:spMkLst>
            <pc:docMk/>
            <pc:sldMk cId="1485179524" sldId="298"/>
            <ac:spMk id="20" creationId="{0A1CFE59-D466-9C42-238C-AC4D023A1B50}"/>
          </ac:spMkLst>
        </pc:spChg>
        <pc:spChg chg="del">
          <ac:chgData name="锴烁 程" userId="8176efe2496f36bc" providerId="LiveId" clId="{3B835805-17AF-4C14-A341-DC3A108C5244}" dt="2025-08-03T21:31:38.868" v="8591" actId="478"/>
          <ac:spMkLst>
            <pc:docMk/>
            <pc:sldMk cId="1485179524" sldId="298"/>
            <ac:spMk id="28" creationId="{A62774E3-8799-C120-EEB8-E16FF328D7B7}"/>
          </ac:spMkLst>
        </pc:spChg>
        <pc:spChg chg="del">
          <ac:chgData name="锴烁 程" userId="8176efe2496f36bc" providerId="LiveId" clId="{3B835805-17AF-4C14-A341-DC3A108C5244}" dt="2025-08-03T21:31:33.542" v="8587" actId="478"/>
          <ac:spMkLst>
            <pc:docMk/>
            <pc:sldMk cId="1485179524" sldId="298"/>
            <ac:spMk id="30" creationId="{1FC2EDE4-14FE-E590-FDD8-A9274B611989}"/>
          </ac:spMkLst>
        </pc:spChg>
        <pc:spChg chg="del mod">
          <ac:chgData name="锴烁 程" userId="8176efe2496f36bc" providerId="LiveId" clId="{3B835805-17AF-4C14-A341-DC3A108C5244}" dt="2025-08-03T21:31:35.944" v="8590" actId="478"/>
          <ac:spMkLst>
            <pc:docMk/>
            <pc:sldMk cId="1485179524" sldId="298"/>
            <ac:spMk id="31" creationId="{379137AA-E926-1070-D9A1-15B7A41DE5CB}"/>
          </ac:spMkLst>
        </pc:spChg>
        <pc:graphicFrameChg chg="add mod modGraphic">
          <ac:chgData name="锴烁 程" userId="8176efe2496f36bc" providerId="LiveId" clId="{3B835805-17AF-4C14-A341-DC3A108C5244}" dt="2025-08-03T22:28:02.165" v="9204" actId="207"/>
          <ac:graphicFrameMkLst>
            <pc:docMk/>
            <pc:sldMk cId="1485179524" sldId="298"/>
            <ac:graphicFrameMk id="11" creationId="{45A1581A-2D8B-9F02-DFB6-89B9C815E40C}"/>
          </ac:graphicFrameMkLst>
        </pc:graphicFrameChg>
        <pc:picChg chg="del">
          <ac:chgData name="锴烁 程" userId="8176efe2496f36bc" providerId="LiveId" clId="{3B835805-17AF-4C14-A341-DC3A108C5244}" dt="2025-08-03T21:32:29.512" v="8595" actId="478"/>
          <ac:picMkLst>
            <pc:docMk/>
            <pc:sldMk cId="1485179524" sldId="298"/>
            <ac:picMk id="9" creationId="{0CE7A317-041E-553F-6BB5-0BAA2B87D288}"/>
          </ac:picMkLst>
        </pc:picChg>
        <pc:picChg chg="del">
          <ac:chgData name="锴烁 程" userId="8176efe2496f36bc" providerId="LiveId" clId="{3B835805-17AF-4C14-A341-DC3A108C5244}" dt="2025-08-03T21:32:25.698" v="8594" actId="478"/>
          <ac:picMkLst>
            <pc:docMk/>
            <pc:sldMk cId="1485179524" sldId="298"/>
            <ac:picMk id="29" creationId="{B784E0F7-E59A-B800-9571-D067283C60D0}"/>
          </ac:picMkLst>
        </pc:picChg>
        <pc:picChg chg="del">
          <ac:chgData name="锴烁 程" userId="8176efe2496f36bc" providerId="LiveId" clId="{3B835805-17AF-4C14-A341-DC3A108C5244}" dt="2025-08-03T21:32:25.698" v="8594" actId="478"/>
          <ac:picMkLst>
            <pc:docMk/>
            <pc:sldMk cId="1485179524" sldId="298"/>
            <ac:picMk id="1028" creationId="{B53B4484-1F78-084D-7134-5E714BF9B2CA}"/>
          </ac:picMkLst>
        </pc:picChg>
        <pc:cxnChg chg="del">
          <ac:chgData name="锴烁 程" userId="8176efe2496f36bc" providerId="LiveId" clId="{3B835805-17AF-4C14-A341-DC3A108C5244}" dt="2025-08-03T21:32:25.698" v="8594" actId="478"/>
          <ac:cxnSpMkLst>
            <pc:docMk/>
            <pc:sldMk cId="1485179524" sldId="298"/>
            <ac:cxnSpMk id="3" creationId="{E08DF0B5-79C6-468D-259C-51C5E703A092}"/>
          </ac:cxnSpMkLst>
        </pc:cxnChg>
        <pc:cxnChg chg="del">
          <ac:chgData name="锴烁 程" userId="8176efe2496f36bc" providerId="LiveId" clId="{3B835805-17AF-4C14-A341-DC3A108C5244}" dt="2025-08-03T21:32:25.698" v="8594" actId="478"/>
          <ac:cxnSpMkLst>
            <pc:docMk/>
            <pc:sldMk cId="1485179524" sldId="298"/>
            <ac:cxnSpMk id="4" creationId="{19A99DE9-08F9-642F-2C1B-754FF9E8BCE6}"/>
          </ac:cxnSpMkLst>
        </pc:cxnChg>
        <pc:cxnChg chg="del">
          <ac:chgData name="锴烁 程" userId="8176efe2496f36bc" providerId="LiveId" clId="{3B835805-17AF-4C14-A341-DC3A108C5244}" dt="2025-08-03T21:32:25.698" v="8594" actId="478"/>
          <ac:cxnSpMkLst>
            <pc:docMk/>
            <pc:sldMk cId="1485179524" sldId="298"/>
            <ac:cxnSpMk id="14" creationId="{88792DD2-1C1C-9D76-B75F-855EBFCBFE29}"/>
          </ac:cxnSpMkLst>
        </pc:cxnChg>
        <pc:cxnChg chg="del">
          <ac:chgData name="锴烁 程" userId="8176efe2496f36bc" providerId="LiveId" clId="{3B835805-17AF-4C14-A341-DC3A108C5244}" dt="2025-08-03T21:32:25.698" v="8594" actId="478"/>
          <ac:cxnSpMkLst>
            <pc:docMk/>
            <pc:sldMk cId="1485179524" sldId="298"/>
            <ac:cxnSpMk id="16" creationId="{7EA34C3A-2CE9-4466-2986-B7299BC5D39D}"/>
          </ac:cxnSpMkLst>
        </pc:cxnChg>
      </pc:sldChg>
      <pc:sldChg chg="addSp modSp add del mod">
        <pc:chgData name="锴烁 程" userId="8176efe2496f36bc" providerId="LiveId" clId="{3B835805-17AF-4C14-A341-DC3A108C5244}" dt="2025-08-03T22:29:41.339" v="9236" actId="2696"/>
        <pc:sldMkLst>
          <pc:docMk/>
          <pc:sldMk cId="971367108" sldId="299"/>
        </pc:sldMkLst>
        <pc:spChg chg="add mod">
          <ac:chgData name="锴烁 程" userId="8176efe2496f36bc" providerId="LiveId" clId="{3B835805-17AF-4C14-A341-DC3A108C5244}" dt="2025-08-03T22:11:32.036" v="8908" actId="1076"/>
          <ac:spMkLst>
            <pc:docMk/>
            <pc:sldMk cId="971367108" sldId="299"/>
            <ac:spMk id="3" creationId="{7376671F-A00A-099B-590B-0A808E2BA06D}"/>
          </ac:spMkLst>
        </pc:spChg>
        <pc:spChg chg="mod">
          <ac:chgData name="锴烁 程" userId="8176efe2496f36bc" providerId="LiveId" clId="{3B835805-17AF-4C14-A341-DC3A108C5244}" dt="2025-08-03T22:12:41.514" v="8942"/>
          <ac:spMkLst>
            <pc:docMk/>
            <pc:sldMk cId="971367108" sldId="299"/>
            <ac:spMk id="12" creationId="{57953E4A-4521-1D28-0BD5-453649A7A965}"/>
          </ac:spMkLst>
        </pc:spChg>
        <pc:graphicFrameChg chg="add mod modGraphic">
          <ac:chgData name="锴烁 程" userId="8176efe2496f36bc" providerId="LiveId" clId="{3B835805-17AF-4C14-A341-DC3A108C5244}" dt="2025-08-03T22:15:22.777" v="9016" actId="20577"/>
          <ac:graphicFrameMkLst>
            <pc:docMk/>
            <pc:sldMk cId="971367108" sldId="299"/>
            <ac:graphicFrameMk id="4" creationId="{A8B7AD9F-C58A-6DC0-BCA5-5800CFC35E32}"/>
          </ac:graphicFrameMkLst>
        </pc:graphicFrameChg>
        <pc:graphicFrameChg chg="mod modGraphic">
          <ac:chgData name="锴烁 程" userId="8176efe2496f36bc" providerId="LiveId" clId="{3B835805-17AF-4C14-A341-DC3A108C5244}" dt="2025-08-03T22:11:35.101" v="8909" actId="113"/>
          <ac:graphicFrameMkLst>
            <pc:docMk/>
            <pc:sldMk cId="971367108" sldId="299"/>
            <ac:graphicFrameMk id="11" creationId="{290337F3-1123-58B7-31EA-EC3C44CC457D}"/>
          </ac:graphicFrameMkLst>
        </pc:graphicFrameChg>
      </pc:sldChg>
      <pc:sldChg chg="modSp add mod modNotesTx">
        <pc:chgData name="锴烁 程" userId="8176efe2496f36bc" providerId="LiveId" clId="{3B835805-17AF-4C14-A341-DC3A108C5244}" dt="2025-08-03T22:44:59.977" v="10635" actId="20577"/>
        <pc:sldMkLst>
          <pc:docMk/>
          <pc:sldMk cId="3373784636" sldId="300"/>
        </pc:sldMkLst>
        <pc:spChg chg="mod">
          <ac:chgData name="锴烁 程" userId="8176efe2496f36bc" providerId="LiveId" clId="{3B835805-17AF-4C14-A341-DC3A108C5244}" dt="2025-08-03T22:30:38.791" v="9255" actId="207"/>
          <ac:spMkLst>
            <pc:docMk/>
            <pc:sldMk cId="3373784636" sldId="300"/>
            <ac:spMk id="12" creationId="{1D77EE74-962A-E6C6-1FC9-3A8B198AE8EF}"/>
          </ac:spMkLst>
        </pc:spChg>
        <pc:graphicFrameChg chg="mod modGraphic">
          <ac:chgData name="锴烁 程" userId="8176efe2496f36bc" providerId="LiveId" clId="{3B835805-17AF-4C14-A341-DC3A108C5244}" dt="2025-08-03T22:30:40.941" v="9256" actId="207"/>
          <ac:graphicFrameMkLst>
            <pc:docMk/>
            <pc:sldMk cId="3373784636" sldId="300"/>
            <ac:graphicFrameMk id="11" creationId="{00181133-5174-0E71-15AA-79A953AB30DD}"/>
          </ac:graphicFrameMkLst>
        </pc:graphicFrameChg>
      </pc:sldChg>
      <pc:sldChg chg="addSp delSp modSp add mod modNotesTx">
        <pc:chgData name="锴烁 程" userId="8176efe2496f36bc" providerId="LiveId" clId="{3B835805-17AF-4C14-A341-DC3A108C5244}" dt="2025-08-03T22:40:53.776" v="9728" actId="20577"/>
        <pc:sldMkLst>
          <pc:docMk/>
          <pc:sldMk cId="536859768" sldId="301"/>
        </pc:sldMkLst>
        <pc:spChg chg="add del mod">
          <ac:chgData name="锴烁 程" userId="8176efe2496f36bc" providerId="LiveId" clId="{3B835805-17AF-4C14-A341-DC3A108C5244}" dt="2025-08-03T22:31:41.199" v="9262" actId="21"/>
          <ac:spMkLst>
            <pc:docMk/>
            <pc:sldMk cId="536859768" sldId="301"/>
            <ac:spMk id="5" creationId="{E859A7C9-9E65-95C1-3474-07E571D50F4B}"/>
          </ac:spMkLst>
        </pc:spChg>
        <pc:spChg chg="mod">
          <ac:chgData name="锴烁 程" userId="8176efe2496f36bc" providerId="LiveId" clId="{3B835805-17AF-4C14-A341-DC3A108C5244}" dt="2025-08-03T22:30:35.881" v="9254" actId="207"/>
          <ac:spMkLst>
            <pc:docMk/>
            <pc:sldMk cId="536859768" sldId="301"/>
            <ac:spMk id="12" creationId="{0F3661CD-7796-9230-A83F-A4ABC59156B3}"/>
          </ac:spMkLst>
        </pc:spChg>
        <pc:graphicFrameChg chg="mod modGraphic">
          <ac:chgData name="锴烁 程" userId="8176efe2496f36bc" providerId="LiveId" clId="{3B835805-17AF-4C14-A341-DC3A108C5244}" dt="2025-08-03T22:30:33.679" v="9253" actId="207"/>
          <ac:graphicFrameMkLst>
            <pc:docMk/>
            <pc:sldMk cId="536859768" sldId="301"/>
            <ac:graphicFrameMk id="11" creationId="{7998DBA3-09A4-CBD6-24C6-0AA3BA250CFC}"/>
          </ac:graphicFrameMkLst>
        </pc:graphicFrameChg>
        <pc:cxnChg chg="add del">
          <ac:chgData name="锴烁 程" userId="8176efe2496f36bc" providerId="LiveId" clId="{3B835805-17AF-4C14-A341-DC3A108C5244}" dt="2025-08-03T22:31:11.361" v="9258" actId="478"/>
          <ac:cxnSpMkLst>
            <pc:docMk/>
            <pc:sldMk cId="536859768" sldId="301"/>
            <ac:cxnSpMk id="4" creationId="{8AD43C6C-4170-FC8F-DF87-6CB2B3602CCD}"/>
          </ac:cxnSpMkLst>
        </pc:cxnChg>
      </pc:sldChg>
      <pc:sldChg chg="addSp delSp modSp add mod modNotesTx">
        <pc:chgData name="锴烁 程" userId="8176efe2496f36bc" providerId="LiveId" clId="{3B835805-17AF-4C14-A341-DC3A108C5244}" dt="2025-08-03T22:40:55.301" v="9729" actId="20577"/>
        <pc:sldMkLst>
          <pc:docMk/>
          <pc:sldMk cId="4199099490" sldId="302"/>
        </pc:sldMkLst>
        <pc:spChg chg="add del mod">
          <ac:chgData name="锴烁 程" userId="8176efe2496f36bc" providerId="LiveId" clId="{3B835805-17AF-4C14-A341-DC3A108C5244}" dt="2025-08-03T22:32:04.859" v="9268"/>
          <ac:spMkLst>
            <pc:docMk/>
            <pc:sldMk cId="4199099490" sldId="302"/>
            <ac:spMk id="3" creationId="{2CC830BC-4C05-A182-4620-C7253C2B1BC5}"/>
          </ac:spMkLst>
        </pc:spChg>
        <pc:spChg chg="add mod">
          <ac:chgData name="锴烁 程" userId="8176efe2496f36bc" providerId="LiveId" clId="{3B835805-17AF-4C14-A341-DC3A108C5244}" dt="2025-08-03T22:33:20.574" v="9341" actId="1076"/>
          <ac:spMkLst>
            <pc:docMk/>
            <pc:sldMk cId="4199099490" sldId="302"/>
            <ac:spMk id="4" creationId="{B87BC5B4-C6C3-4927-1FE9-4C1CDC4699A9}"/>
          </ac:spMkLst>
        </pc:spChg>
        <pc:spChg chg="add mod">
          <ac:chgData name="锴烁 程" userId="8176efe2496f36bc" providerId="LiveId" clId="{3B835805-17AF-4C14-A341-DC3A108C5244}" dt="2025-08-03T22:31:49.046" v="9265" actId="1076"/>
          <ac:spMkLst>
            <pc:docMk/>
            <pc:sldMk cId="4199099490" sldId="302"/>
            <ac:spMk id="5" creationId="{E859A7C9-9E65-95C1-3474-07E571D50F4B}"/>
          </ac:spMkLst>
        </pc:spChg>
        <pc:spChg chg="add mod ord">
          <ac:chgData name="锴烁 程" userId="8176efe2496f36bc" providerId="LiveId" clId="{3B835805-17AF-4C14-A341-DC3A108C5244}" dt="2025-08-03T22:33:32.354" v="9342" actId="14100"/>
          <ac:spMkLst>
            <pc:docMk/>
            <pc:sldMk cId="4199099490" sldId="302"/>
            <ac:spMk id="6" creationId="{E405C5D2-A34B-EDF9-C674-52ABCA3C7FA1}"/>
          </ac:spMkLst>
        </pc:spChg>
      </pc:sldChg>
      <pc:sldChg chg="addSp modSp add mod">
        <pc:chgData name="锴烁 程" userId="8176efe2496f36bc" providerId="LiveId" clId="{3B835805-17AF-4C14-A341-DC3A108C5244}" dt="2025-08-03T22:38:19.190" v="9569" actId="207"/>
        <pc:sldMkLst>
          <pc:docMk/>
          <pc:sldMk cId="88585923" sldId="303"/>
        </pc:sldMkLst>
        <pc:spChg chg="add mod">
          <ac:chgData name="锴烁 程" userId="8176efe2496f36bc" providerId="LiveId" clId="{3B835805-17AF-4C14-A341-DC3A108C5244}" dt="2025-08-03T22:33:57.963" v="9345" actId="1076"/>
          <ac:spMkLst>
            <pc:docMk/>
            <pc:sldMk cId="88585923" sldId="303"/>
            <ac:spMk id="3" creationId="{4AAE1267-5579-340D-AFD3-D9856EA9CE73}"/>
          </ac:spMkLst>
        </pc:spChg>
        <pc:spChg chg="mod">
          <ac:chgData name="锴烁 程" userId="8176efe2496f36bc" providerId="LiveId" clId="{3B835805-17AF-4C14-A341-DC3A108C5244}" dt="2025-08-03T22:38:19.190" v="9569" actId="207"/>
          <ac:spMkLst>
            <pc:docMk/>
            <pc:sldMk cId="88585923" sldId="303"/>
            <ac:spMk id="4" creationId="{011648E0-12B8-4089-3086-1B53538ABD6B}"/>
          </ac:spMkLst>
        </pc:spChg>
        <pc:graphicFrameChg chg="mod">
          <ac:chgData name="锴烁 程" userId="8176efe2496f36bc" providerId="LiveId" clId="{3B835805-17AF-4C14-A341-DC3A108C5244}" dt="2025-08-03T22:36:39.602" v="9470"/>
          <ac:graphicFrameMkLst>
            <pc:docMk/>
            <pc:sldMk cId="88585923" sldId="303"/>
            <ac:graphicFrameMk id="11" creationId="{FE99C553-823B-AC96-DE0D-512EB0B9321B}"/>
          </ac:graphicFrameMkLst>
        </pc:graphicFrameChg>
      </pc:sldChg>
      <pc:sldChg chg="addSp modSp add mod ord">
        <pc:chgData name="锴烁 程" userId="8176efe2496f36bc" providerId="LiveId" clId="{3B835805-17AF-4C14-A341-DC3A108C5244}" dt="2025-08-03T22:40:32.887" v="9709" actId="1076"/>
        <pc:sldMkLst>
          <pc:docMk/>
          <pc:sldMk cId="3726160596" sldId="304"/>
        </pc:sldMkLst>
        <pc:spChg chg="mod">
          <ac:chgData name="锴烁 程" userId="8176efe2496f36bc" providerId="LiveId" clId="{3B835805-17AF-4C14-A341-DC3A108C5244}" dt="2025-08-03T22:39:26.235" v="9661"/>
          <ac:spMkLst>
            <pc:docMk/>
            <pc:sldMk cId="3726160596" sldId="304"/>
            <ac:spMk id="2" creationId="{7F5FC968-F56F-1630-E541-56C5D59D5667}"/>
          </ac:spMkLst>
        </pc:spChg>
        <pc:spChg chg="mod">
          <ac:chgData name="锴烁 程" userId="8176efe2496f36bc" providerId="LiveId" clId="{3B835805-17AF-4C14-A341-DC3A108C5244}" dt="2025-08-03T22:39:38.108" v="9663" actId="400"/>
          <ac:spMkLst>
            <pc:docMk/>
            <pc:sldMk cId="3726160596" sldId="304"/>
            <ac:spMk id="3" creationId="{BF4A462F-4AD2-0D21-242B-271E8A95B38E}"/>
          </ac:spMkLst>
        </pc:spChg>
        <pc:spChg chg="add mod">
          <ac:chgData name="锴烁 程" userId="8176efe2496f36bc" providerId="LiveId" clId="{3B835805-17AF-4C14-A341-DC3A108C5244}" dt="2025-08-03T22:40:32.887" v="9709" actId="1076"/>
          <ac:spMkLst>
            <pc:docMk/>
            <pc:sldMk cId="3726160596" sldId="304"/>
            <ac:spMk id="5" creationId="{15761C3A-A72F-3639-E807-7B53AF2F3F87}"/>
          </ac:spMkLst>
        </pc:spChg>
        <pc:picChg chg="add mod">
          <ac:chgData name="锴烁 程" userId="8176efe2496f36bc" providerId="LiveId" clId="{3B835805-17AF-4C14-A341-DC3A108C5244}" dt="2025-08-03T22:40:06.053" v="9665" actId="1076"/>
          <ac:picMkLst>
            <pc:docMk/>
            <pc:sldMk cId="3726160596" sldId="304"/>
            <ac:picMk id="4" creationId="{907031FE-DA05-01B3-83F3-E61D478F6878}"/>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7B0406-6A99-4A6D-B8A5-45E2E038B3D9}" type="datetimeFigureOut">
              <a:rPr lang="en-US" smtClean="0"/>
              <a:t>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CB573D-6B1C-48A4-B4F1-D30BA67AF5A4}" type="slidenum">
              <a:rPr lang="en-US" smtClean="0"/>
              <a:t>‹#›</a:t>
            </a:fld>
            <a:endParaRPr lang="en-US"/>
          </a:p>
        </p:txBody>
      </p:sp>
    </p:spTree>
    <p:extLst>
      <p:ext uri="{BB962C8B-B14F-4D97-AF65-F5344CB8AC3E}">
        <p14:creationId xmlns:p14="http://schemas.microsoft.com/office/powerpoint/2010/main" val="41855288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In our paper we consider a special kind of PRF called a constrained PRF. Tit has seen widespread use since being introduce in 2013, but some applications require adaptivity beyond what is captured by the standard definitions. We introduce a new strong definition to bridge this gap and show it is achieved by natural constrained PRF. That said, there’s no free lunch. Our definition inherently requires using an ideal model like the random oracle model</a:t>
            </a:r>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2</a:t>
            </a:fld>
            <a:endParaRPr lang="en-US"/>
          </a:p>
        </p:txBody>
      </p:sp>
    </p:spTree>
    <p:extLst>
      <p:ext uri="{BB962C8B-B14F-4D97-AF65-F5344CB8AC3E}">
        <p14:creationId xmlns:p14="http://schemas.microsoft.com/office/powerpoint/2010/main" val="2304753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609B4-D978-1A87-E558-5599954271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E73F46-3F55-C3D3-A919-EBD929C8D6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882120-E84B-5A3A-A6D5-B6B3334D0C14}"/>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However, this adaptive definition (which we’ll call partially adaptive) is still not adaptive enough for some applications. Suppose an attacker is interacting with some systems that contains a constrained PRF. We want to do a reduction to switch the PRF to random, by forwarding on queries to the CPRF game.</a:t>
            </a:r>
          </a:p>
        </p:txBody>
      </p:sp>
      <p:sp>
        <p:nvSpPr>
          <p:cNvPr id="4" name="Slide Number Placeholder 3">
            <a:extLst>
              <a:ext uri="{FF2B5EF4-FFF2-40B4-BE49-F238E27FC236}">
                <a16:creationId xmlns:a16="http://schemas.microsoft.com/office/drawing/2014/main" id="{F050414A-8E9F-FB25-8199-236315F9A260}"/>
              </a:ext>
            </a:extLst>
          </p:cNvPr>
          <p:cNvSpPr>
            <a:spLocks noGrp="1"/>
          </p:cNvSpPr>
          <p:nvPr>
            <p:ph type="sldNum" sz="quarter" idx="5"/>
          </p:nvPr>
        </p:nvSpPr>
        <p:spPr/>
        <p:txBody>
          <a:bodyPr/>
          <a:lstStyle/>
          <a:p>
            <a:fld id="{5ECB573D-6B1C-48A4-B4F1-D30BA67AF5A4}" type="slidenum">
              <a:rPr lang="en-US" smtClean="0"/>
              <a:t>11</a:t>
            </a:fld>
            <a:endParaRPr lang="en-US"/>
          </a:p>
        </p:txBody>
      </p:sp>
    </p:spTree>
    <p:extLst>
      <p:ext uri="{BB962C8B-B14F-4D97-AF65-F5344CB8AC3E}">
        <p14:creationId xmlns:p14="http://schemas.microsoft.com/office/powerpoint/2010/main" val="168368432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29F804-33CE-975F-BD10-A315570D0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8DE780-DDA5-9B76-6390-91DFF2B6B2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992E00-A555-13D4-589D-091EF20DD2D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reduction adversary has two options: query constrain on a set C that contains x, and evaluates CPRF on the constrained key.</a:t>
            </a:r>
          </a:p>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CC7FB975-45AD-9861-95B2-21E6ED0637C7}"/>
              </a:ext>
            </a:extLst>
          </p:cNvPr>
          <p:cNvSpPr>
            <a:spLocks noGrp="1"/>
          </p:cNvSpPr>
          <p:nvPr>
            <p:ph type="sldNum" sz="quarter" idx="5"/>
          </p:nvPr>
        </p:nvSpPr>
        <p:spPr/>
        <p:txBody>
          <a:bodyPr/>
          <a:lstStyle/>
          <a:p>
            <a:fld id="{5ECB573D-6B1C-48A4-B4F1-D30BA67AF5A4}" type="slidenum">
              <a:rPr lang="en-US" smtClean="0"/>
              <a:t>12</a:t>
            </a:fld>
            <a:endParaRPr lang="en-US"/>
          </a:p>
        </p:txBody>
      </p:sp>
    </p:spTree>
    <p:extLst>
      <p:ext uri="{BB962C8B-B14F-4D97-AF65-F5344CB8AC3E}">
        <p14:creationId xmlns:p14="http://schemas.microsoft.com/office/powerpoint/2010/main" val="41946676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 Or, the reduction adversary can query the evaluation oracle, and gets a response that it does not know whether is real or simulated.</a:t>
            </a:r>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13</a:t>
            </a:fld>
            <a:endParaRPr lang="en-US"/>
          </a:p>
        </p:txBody>
      </p:sp>
    </p:spTree>
    <p:extLst>
      <p:ext uri="{BB962C8B-B14F-4D97-AF65-F5344CB8AC3E}">
        <p14:creationId xmlns:p14="http://schemas.microsoft.com/office/powerpoint/2010/main" val="153025631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F8B2D-15A4-37D0-B6C6-C06D5C1CC9F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994752-B88B-8FEE-04BF-A09A2E738B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AC3704-3A82-328F-4F72-F2A4B026C022}"/>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 This dilemma boils down to the fact that the reduction adversaries does not know if they are going to later get a constrain key that can evaluate x. Prior work that ran into this avoided the problem by either not doing the analysis or manually using a random oracle on  the CPRF output.. We instead tackle the problem head on.</a:t>
            </a:r>
            <a:endParaRPr lang="en-US" dirty="0"/>
          </a:p>
        </p:txBody>
      </p:sp>
      <p:sp>
        <p:nvSpPr>
          <p:cNvPr id="4" name="Slide Number Placeholder 3">
            <a:extLst>
              <a:ext uri="{FF2B5EF4-FFF2-40B4-BE49-F238E27FC236}">
                <a16:creationId xmlns:a16="http://schemas.microsoft.com/office/drawing/2014/main" id="{D0D56BE3-D88A-FA5C-B90E-EF439C23029B}"/>
              </a:ext>
            </a:extLst>
          </p:cNvPr>
          <p:cNvSpPr>
            <a:spLocks noGrp="1"/>
          </p:cNvSpPr>
          <p:nvPr>
            <p:ph type="sldNum" sz="quarter" idx="5"/>
          </p:nvPr>
        </p:nvSpPr>
        <p:spPr/>
        <p:txBody>
          <a:bodyPr/>
          <a:lstStyle/>
          <a:p>
            <a:fld id="{5ECB573D-6B1C-48A4-B4F1-D30BA67AF5A4}" type="slidenum">
              <a:rPr lang="en-US" smtClean="0"/>
              <a:t>14</a:t>
            </a:fld>
            <a:endParaRPr lang="en-US"/>
          </a:p>
        </p:txBody>
      </p:sp>
    </p:spTree>
    <p:extLst>
      <p:ext uri="{BB962C8B-B14F-4D97-AF65-F5344CB8AC3E}">
        <p14:creationId xmlns:p14="http://schemas.microsoft.com/office/powerpoint/2010/main" val="1156927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16</a:t>
            </a:fld>
            <a:endParaRPr lang="en-US"/>
          </a:p>
        </p:txBody>
      </p:sp>
    </p:spTree>
    <p:extLst>
      <p:ext uri="{BB962C8B-B14F-4D97-AF65-F5344CB8AC3E}">
        <p14:creationId xmlns:p14="http://schemas.microsoft.com/office/powerpoint/2010/main" val="24591064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Our new definition is analogous to the simulation under adaptive compromise (or SIM*-AC) definition that Jaeger and Tyagi introduce. Let’s consider the SIM*-AC-PRF game. In the real world, the adversary is interacting with an honest PRF scheme pi.</a:t>
            </a:r>
          </a:p>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5ECB573D-6B1C-48A4-B4F1-D30BA67AF5A4}" type="slidenum">
              <a:rPr lang="en-US" smtClean="0"/>
              <a:t>17</a:t>
            </a:fld>
            <a:endParaRPr lang="en-US"/>
          </a:p>
        </p:txBody>
      </p:sp>
    </p:spTree>
    <p:extLst>
      <p:ext uri="{BB962C8B-B14F-4D97-AF65-F5344CB8AC3E}">
        <p14:creationId xmlns:p14="http://schemas.microsoft.com/office/powerpoint/2010/main" val="30882759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C08A3E-BD83-1497-634D-F6B69949ED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7A6731-7C30-7945-DB4C-BDEB609AF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633701-473D-3BA3-B35E-AD521FEC54B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In the ideal world, responses to evaluation are random. Then on exposures, a simulator is told the inputs and outputs of prior queries and picks the key to return, trying to make it consistent with these. </a:t>
            </a:r>
            <a:endParaRPr lang="en-US" dirty="0"/>
          </a:p>
          <a:p>
            <a:endParaRPr lang="en-US" dirty="0"/>
          </a:p>
        </p:txBody>
      </p:sp>
      <p:sp>
        <p:nvSpPr>
          <p:cNvPr id="4" name="Slide Number Placeholder 3">
            <a:extLst>
              <a:ext uri="{FF2B5EF4-FFF2-40B4-BE49-F238E27FC236}">
                <a16:creationId xmlns:a16="http://schemas.microsoft.com/office/drawing/2014/main" id="{17BA7ECA-21A3-9E78-CF68-148B04D4739C}"/>
              </a:ext>
            </a:extLst>
          </p:cNvPr>
          <p:cNvSpPr>
            <a:spLocks noGrp="1"/>
          </p:cNvSpPr>
          <p:nvPr>
            <p:ph type="sldNum" sz="quarter" idx="5"/>
          </p:nvPr>
        </p:nvSpPr>
        <p:spPr/>
        <p:txBody>
          <a:bodyPr/>
          <a:lstStyle/>
          <a:p>
            <a:fld id="{5ECB573D-6B1C-48A4-B4F1-D30BA67AF5A4}" type="slidenum">
              <a:rPr lang="en-US" smtClean="0"/>
              <a:t>18</a:t>
            </a:fld>
            <a:endParaRPr lang="en-US"/>
          </a:p>
        </p:txBody>
      </p:sp>
    </p:spTree>
    <p:extLst>
      <p:ext uri="{BB962C8B-B14F-4D97-AF65-F5344CB8AC3E}">
        <p14:creationId xmlns:p14="http://schemas.microsoft.com/office/powerpoint/2010/main" val="23432170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B4C8DE-57D7-0FD0-595A-9563D71C82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DEFF43-2ABA-909A-A66F-D91FF0FB72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F0BE7A-F699-5E6B-578C-5C331DD4AD2E}"/>
              </a:ext>
            </a:extLst>
          </p:cNvPr>
          <p:cNvSpPr>
            <a:spLocks noGrp="1"/>
          </p:cNvSpPr>
          <p:nvPr>
            <p:ph type="body" idx="1"/>
          </p:nvPr>
        </p:nvSpPr>
        <p:spPr/>
        <p:txBody>
          <a:bodyPr/>
          <a:lstStyle/>
          <a:p>
            <a:r>
              <a:rPr lang="en-US" dirty="0"/>
              <a:t>This would be impossible in the standard model, so the definition must use an programmable ideal primitive like the random oracle model. We model the primitive as having two interfaces: a lazy </a:t>
            </a:r>
            <a:r>
              <a:rPr lang="en-US" dirty="0" err="1"/>
              <a:t>samplying</a:t>
            </a:r>
            <a:r>
              <a:rPr lang="en-US" dirty="0"/>
              <a:t> </a:t>
            </a:r>
            <a:r>
              <a:rPr lang="en-US" dirty="0" err="1"/>
              <a:t>interfact</a:t>
            </a:r>
            <a:r>
              <a:rPr lang="en-US" dirty="0"/>
              <a:t> that on input x returns P(x) and a programming interface that on input (</a:t>
            </a:r>
            <a:r>
              <a:rPr lang="en-US" dirty="0" err="1"/>
              <a:t>x,y</a:t>
            </a:r>
            <a:r>
              <a:rPr lang="en-US" dirty="0"/>
              <a:t>) defines P(x)=y. The simulator can query this programming interface to make its chosen key to be consistent with prior queries.  For composability purposes, we also let the adversary query this interface (that way it can, for example, internally run programming simulators).</a:t>
            </a:r>
          </a:p>
        </p:txBody>
      </p:sp>
      <p:sp>
        <p:nvSpPr>
          <p:cNvPr id="4" name="Slide Number Placeholder 3">
            <a:extLst>
              <a:ext uri="{FF2B5EF4-FFF2-40B4-BE49-F238E27FC236}">
                <a16:creationId xmlns:a16="http://schemas.microsoft.com/office/drawing/2014/main" id="{6935058A-3007-9659-5E60-F11E0041A739}"/>
              </a:ext>
            </a:extLst>
          </p:cNvPr>
          <p:cNvSpPr>
            <a:spLocks noGrp="1"/>
          </p:cNvSpPr>
          <p:nvPr>
            <p:ph type="sldNum" sz="quarter" idx="5"/>
          </p:nvPr>
        </p:nvSpPr>
        <p:spPr/>
        <p:txBody>
          <a:bodyPr/>
          <a:lstStyle/>
          <a:p>
            <a:fld id="{5ECB573D-6B1C-48A4-B4F1-D30BA67AF5A4}" type="slidenum">
              <a:rPr lang="en-US" smtClean="0"/>
              <a:t>19</a:t>
            </a:fld>
            <a:endParaRPr lang="en-US"/>
          </a:p>
        </p:txBody>
      </p:sp>
    </p:spTree>
    <p:extLst>
      <p:ext uri="{BB962C8B-B14F-4D97-AF65-F5344CB8AC3E}">
        <p14:creationId xmlns:p14="http://schemas.microsoft.com/office/powerpoint/2010/main" val="17891867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4E83CC-F3EB-40D4-D3FF-EDDE8E7770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3B3532-0C13-6661-FDE0-A4407FA6DF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801681-016A-C2B6-3777-9B98D9F7FD41}"/>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Our SIM*-AC-CPRF definition is similar. For evaluation query, if x is never constrained, a random value is returned. Otherwise, the simulator will pick the returned value with knowledge of </a:t>
            </a:r>
            <a:r>
              <a:rPr lang="en-US" sz="1200" b="0" i="0" kern="1200" dirty="0" err="1">
                <a:solidFill>
                  <a:schemeClr val="tx1"/>
                </a:solidFill>
                <a:effectLst/>
                <a:latin typeface="+mn-lt"/>
                <a:ea typeface="+mn-ea"/>
                <a:cs typeface="+mn-cs"/>
              </a:rPr>
              <a:t>x_i</a:t>
            </a:r>
            <a:r>
              <a:rPr lang="en-US" sz="1200" b="0" i="0" kern="1200" dirty="0">
                <a:solidFill>
                  <a:schemeClr val="tx1"/>
                </a:solidFill>
                <a:effectLst/>
                <a:latin typeface="+mn-lt"/>
                <a:ea typeface="+mn-ea"/>
                <a:cs typeface="+mn-cs"/>
              </a:rPr>
              <a:t>. For constrain queries, the simulator will return the constrained key after being told inputs and outputs of prior query that is in the constrained set C.</a:t>
            </a:r>
            <a:endParaRPr lang="en-US" dirty="0"/>
          </a:p>
        </p:txBody>
      </p:sp>
      <p:sp>
        <p:nvSpPr>
          <p:cNvPr id="4" name="Slide Number Placeholder 3">
            <a:extLst>
              <a:ext uri="{FF2B5EF4-FFF2-40B4-BE49-F238E27FC236}">
                <a16:creationId xmlns:a16="http://schemas.microsoft.com/office/drawing/2014/main" id="{367E7514-585F-84D8-6D6E-8E64F086D0A6}"/>
              </a:ext>
            </a:extLst>
          </p:cNvPr>
          <p:cNvSpPr>
            <a:spLocks noGrp="1"/>
          </p:cNvSpPr>
          <p:nvPr>
            <p:ph type="sldNum" sz="quarter" idx="5"/>
          </p:nvPr>
        </p:nvSpPr>
        <p:spPr/>
        <p:txBody>
          <a:bodyPr/>
          <a:lstStyle/>
          <a:p>
            <a:fld id="{5ECB573D-6B1C-48A4-B4F1-D30BA67AF5A4}" type="slidenum">
              <a:rPr lang="en-US" smtClean="0"/>
              <a:t>20</a:t>
            </a:fld>
            <a:endParaRPr lang="en-US"/>
          </a:p>
        </p:txBody>
      </p:sp>
    </p:spTree>
    <p:extLst>
      <p:ext uri="{BB962C8B-B14F-4D97-AF65-F5344CB8AC3E}">
        <p14:creationId xmlns:p14="http://schemas.microsoft.com/office/powerpoint/2010/main" val="35824833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174E91-1189-205B-E03F-FB3DF48DDC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24CF15D-19D9-0847-7B5F-0A1C19479BE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58528F-9B6B-7750-14DA-D53C3548D458}"/>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It is important to stress that, our definition places no restrictions on queries, unlike prior definitions.</a:t>
            </a:r>
            <a:endParaRPr lang="en-US" dirty="0"/>
          </a:p>
        </p:txBody>
      </p:sp>
      <p:sp>
        <p:nvSpPr>
          <p:cNvPr id="4" name="Slide Number Placeholder 3">
            <a:extLst>
              <a:ext uri="{FF2B5EF4-FFF2-40B4-BE49-F238E27FC236}">
                <a16:creationId xmlns:a16="http://schemas.microsoft.com/office/drawing/2014/main" id="{04058FBE-8A41-8051-394C-B07D9F8A2D0B}"/>
              </a:ext>
            </a:extLst>
          </p:cNvPr>
          <p:cNvSpPr>
            <a:spLocks noGrp="1"/>
          </p:cNvSpPr>
          <p:nvPr>
            <p:ph type="sldNum" sz="quarter" idx="5"/>
          </p:nvPr>
        </p:nvSpPr>
        <p:spPr/>
        <p:txBody>
          <a:bodyPr/>
          <a:lstStyle/>
          <a:p>
            <a:fld id="{5ECB573D-6B1C-48A4-B4F1-D30BA67AF5A4}" type="slidenum">
              <a:rPr lang="en-US" smtClean="0"/>
              <a:t>21</a:t>
            </a:fld>
            <a:endParaRPr lang="en-US"/>
          </a:p>
        </p:txBody>
      </p:sp>
    </p:spTree>
    <p:extLst>
      <p:ext uri="{BB962C8B-B14F-4D97-AF65-F5344CB8AC3E}">
        <p14:creationId xmlns:p14="http://schemas.microsoft.com/office/powerpoint/2010/main" val="4346279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A constrained PRF is a special kind of PRF where you can take the root key k that can evaluate the PRF on the whole domain D and create a constrained key </a:t>
            </a:r>
            <a:r>
              <a:rPr lang="en-US" sz="1200" b="0" i="0" kern="1200" dirty="0" err="1">
                <a:solidFill>
                  <a:schemeClr val="tx1"/>
                </a:solidFill>
                <a:effectLst/>
                <a:latin typeface="+mn-lt"/>
                <a:ea typeface="+mn-ea"/>
                <a:cs typeface="+mn-cs"/>
              </a:rPr>
              <a:t>k_C</a:t>
            </a:r>
            <a:r>
              <a:rPr lang="en-US" sz="1200" b="0" i="0" kern="1200" dirty="0">
                <a:solidFill>
                  <a:schemeClr val="tx1"/>
                </a:solidFill>
                <a:effectLst/>
                <a:latin typeface="+mn-lt"/>
                <a:ea typeface="+mn-ea"/>
                <a:cs typeface="+mn-cs"/>
              </a:rPr>
              <a:t> that can be used to evaluate only on some subset C.</a:t>
            </a:r>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3</a:t>
            </a:fld>
            <a:endParaRPr lang="en-US"/>
          </a:p>
        </p:txBody>
      </p:sp>
    </p:spTree>
    <p:extLst>
      <p:ext uri="{BB962C8B-B14F-4D97-AF65-F5344CB8AC3E}">
        <p14:creationId xmlns:p14="http://schemas.microsoft.com/office/powerpoint/2010/main" val="34792558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A576E1-71AE-72B0-A48C-417E89C924A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4DBC6-580A-82D7-C664-2B2874E29A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5A712A-9EF1-3B7C-DD68-7A3B7496E05F}"/>
              </a:ext>
            </a:extLst>
          </p:cNvPr>
          <p:cNvSpPr>
            <a:spLocks noGrp="1"/>
          </p:cNvSpPr>
          <p:nvPr>
            <p:ph type="body" idx="1"/>
          </p:nvPr>
        </p:nvSpPr>
        <p:spPr/>
        <p:txBody>
          <a:bodyPr/>
          <a:lstStyle/>
          <a:p>
            <a:r>
              <a:rPr lang="en-US" dirty="0"/>
              <a:t>Now let’s see how we use the new definition to analyze GGM,</a:t>
            </a:r>
          </a:p>
        </p:txBody>
      </p:sp>
      <p:sp>
        <p:nvSpPr>
          <p:cNvPr id="4" name="Slide Number Placeholder 3">
            <a:extLst>
              <a:ext uri="{FF2B5EF4-FFF2-40B4-BE49-F238E27FC236}">
                <a16:creationId xmlns:a16="http://schemas.microsoft.com/office/drawing/2014/main" id="{8C9931BA-AB1C-8CE5-4DCF-9C00CF6DA033}"/>
              </a:ext>
            </a:extLst>
          </p:cNvPr>
          <p:cNvSpPr>
            <a:spLocks noGrp="1"/>
          </p:cNvSpPr>
          <p:nvPr>
            <p:ph type="sldNum" sz="quarter" idx="5"/>
          </p:nvPr>
        </p:nvSpPr>
        <p:spPr/>
        <p:txBody>
          <a:bodyPr/>
          <a:lstStyle/>
          <a:p>
            <a:fld id="{5ECB573D-6B1C-48A4-B4F1-D30BA67AF5A4}" type="slidenum">
              <a:rPr lang="en-US" smtClean="0"/>
              <a:t>22</a:t>
            </a:fld>
            <a:endParaRPr lang="en-US"/>
          </a:p>
        </p:txBody>
      </p:sp>
    </p:spTree>
    <p:extLst>
      <p:ext uri="{BB962C8B-B14F-4D97-AF65-F5344CB8AC3E}">
        <p14:creationId xmlns:p14="http://schemas.microsoft.com/office/powerpoint/2010/main" val="5783286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GGM PRF which uses a length doubling PRG to create a tree of keys, where the leaf nodes are the output of the PRF. Any internal keys can act as constrained keys, able to recover all keys under them. </a:t>
            </a:r>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23</a:t>
            </a:fld>
            <a:endParaRPr lang="en-US"/>
          </a:p>
        </p:txBody>
      </p:sp>
    </p:spTree>
    <p:extLst>
      <p:ext uri="{BB962C8B-B14F-4D97-AF65-F5344CB8AC3E}">
        <p14:creationId xmlns:p14="http://schemas.microsoft.com/office/powerpoint/2010/main" val="19220322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388C9-5ED5-D829-9FD5-838FC5EA3C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2435B-0E53-8E38-4299-6A98E2DC98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E4E340B-84F3-9B54-C75A-5CBAC9193C86}"/>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original constrained PRF papers observed this is </a:t>
            </a:r>
            <a:r>
              <a:rPr lang="en-US" sz="1200" b="0" i="0" kern="1200" dirty="0" err="1">
                <a:solidFill>
                  <a:schemeClr val="tx1"/>
                </a:solidFill>
                <a:effectLst/>
                <a:latin typeface="+mn-lt"/>
                <a:ea typeface="+mn-ea"/>
                <a:cs typeface="+mn-cs"/>
              </a:rPr>
              <a:t>nonadaptively</a:t>
            </a:r>
            <a:r>
              <a:rPr lang="en-US" sz="1200" b="0" i="0" kern="1200" dirty="0">
                <a:solidFill>
                  <a:schemeClr val="tx1"/>
                </a:solidFill>
                <a:effectLst/>
                <a:latin typeface="+mn-lt"/>
                <a:ea typeface="+mn-ea"/>
                <a:cs typeface="+mn-cs"/>
              </a:rPr>
              <a:t> secure. Adaptive security was much harder. It was recently proven using an elegant rewinding argument by </a:t>
            </a:r>
            <a:r>
              <a:rPr lang="en-US" sz="1200" b="0" i="0" u="none" strike="noStrike" kern="1200" dirty="0">
                <a:solidFill>
                  <a:schemeClr val="tx1"/>
                </a:solidFill>
                <a:effectLst/>
                <a:latin typeface="+mn-lt"/>
                <a:ea typeface="+mn-ea"/>
                <a:cs typeface="+mn-cs"/>
              </a:rPr>
              <a:t>Hofheinz et al in 2023.</a:t>
            </a:r>
            <a:endParaRPr lang="en-US" dirty="0"/>
          </a:p>
        </p:txBody>
      </p:sp>
      <p:sp>
        <p:nvSpPr>
          <p:cNvPr id="4" name="Slide Number Placeholder 3">
            <a:extLst>
              <a:ext uri="{FF2B5EF4-FFF2-40B4-BE49-F238E27FC236}">
                <a16:creationId xmlns:a16="http://schemas.microsoft.com/office/drawing/2014/main" id="{DAB6417E-4506-415B-E396-3D7A91D44E17}"/>
              </a:ext>
            </a:extLst>
          </p:cNvPr>
          <p:cNvSpPr>
            <a:spLocks noGrp="1"/>
          </p:cNvSpPr>
          <p:nvPr>
            <p:ph type="sldNum" sz="quarter" idx="5"/>
          </p:nvPr>
        </p:nvSpPr>
        <p:spPr/>
        <p:txBody>
          <a:bodyPr/>
          <a:lstStyle/>
          <a:p>
            <a:fld id="{5ECB573D-6B1C-48A4-B4F1-D30BA67AF5A4}" type="slidenum">
              <a:rPr lang="en-US" smtClean="0"/>
              <a:t>24</a:t>
            </a:fld>
            <a:endParaRPr lang="en-US"/>
          </a:p>
        </p:txBody>
      </p:sp>
    </p:spTree>
    <p:extLst>
      <p:ext uri="{BB962C8B-B14F-4D97-AF65-F5344CB8AC3E}">
        <p14:creationId xmlns:p14="http://schemas.microsoft.com/office/powerpoint/2010/main" val="26351248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“For our analysis, we found it easier to actually work with a generalization called the Cascade PRF which iterates a PRF on one input block at a time. These intermediate keys can act as constrained keys. GGM is captured by viewing a PRG as a PRF whose domain is a single bit. </a:t>
            </a:r>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25</a:t>
            </a:fld>
            <a:endParaRPr lang="en-US"/>
          </a:p>
        </p:txBody>
      </p:sp>
    </p:spTree>
    <p:extLst>
      <p:ext uri="{BB962C8B-B14F-4D97-AF65-F5344CB8AC3E}">
        <p14:creationId xmlns:p14="http://schemas.microsoft.com/office/powerpoint/2010/main" val="30546237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3C38A1-50FB-50AA-78E5-11507B95D4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AF6D2A-1A6A-169C-D6E2-0D6725C3E0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78F57B8-E9F6-5EA8-FF39-B071E42BB631}"/>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Bellare, et al showed that PRF security follows from that of the inner PRF. We show that our adaptive CPRF security of cascade follows from SIM* security of the PRF”  </a:t>
            </a:r>
            <a:endParaRPr lang="en-US" dirty="0"/>
          </a:p>
        </p:txBody>
      </p:sp>
      <p:sp>
        <p:nvSpPr>
          <p:cNvPr id="4" name="Slide Number Placeholder 3">
            <a:extLst>
              <a:ext uri="{FF2B5EF4-FFF2-40B4-BE49-F238E27FC236}">
                <a16:creationId xmlns:a16="http://schemas.microsoft.com/office/drawing/2014/main" id="{DFD43CA8-6D1E-890E-57D3-24E553317807}"/>
              </a:ext>
            </a:extLst>
          </p:cNvPr>
          <p:cNvSpPr>
            <a:spLocks noGrp="1"/>
          </p:cNvSpPr>
          <p:nvPr>
            <p:ph type="sldNum" sz="quarter" idx="5"/>
          </p:nvPr>
        </p:nvSpPr>
        <p:spPr/>
        <p:txBody>
          <a:bodyPr/>
          <a:lstStyle/>
          <a:p>
            <a:fld id="{5ECB573D-6B1C-48A4-B4F1-D30BA67AF5A4}" type="slidenum">
              <a:rPr lang="en-US" smtClean="0"/>
              <a:t>26</a:t>
            </a:fld>
            <a:endParaRPr lang="en-US"/>
          </a:p>
        </p:txBody>
      </p:sp>
    </p:spTree>
    <p:extLst>
      <p:ext uri="{BB962C8B-B14F-4D97-AF65-F5344CB8AC3E}">
        <p14:creationId xmlns:p14="http://schemas.microsoft.com/office/powerpoint/2010/main" val="355787355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We found trying to do the proof all in one go quite messy, so we take a structured approach by noticing that we can really draw a line anywhere in the middle to divide this into a CPRF whose output is fed as a key to a second CPRF. </a:t>
            </a:r>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27</a:t>
            </a:fld>
            <a:endParaRPr lang="en-US"/>
          </a:p>
        </p:txBody>
      </p:sp>
    </p:spTree>
    <p:extLst>
      <p:ext uri="{BB962C8B-B14F-4D97-AF65-F5344CB8AC3E}">
        <p14:creationId xmlns:p14="http://schemas.microsoft.com/office/powerpoint/2010/main" val="29504802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15E1E-EF2E-1A85-F1C3-5E160674E0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FADE4D-96A2-392C-E956-16A19FE52F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EE1639-90EE-2AB0-C984-8D70532661AF}"/>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Then similarly, either of these CPRFs can be subdivided into further CPRFs. So, by a hybrid argument, we only need to understand the composition of two CPRFs</a:t>
            </a:r>
            <a:endParaRPr lang="en-US" dirty="0"/>
          </a:p>
        </p:txBody>
      </p:sp>
      <p:sp>
        <p:nvSpPr>
          <p:cNvPr id="4" name="Slide Number Placeholder 3">
            <a:extLst>
              <a:ext uri="{FF2B5EF4-FFF2-40B4-BE49-F238E27FC236}">
                <a16:creationId xmlns:a16="http://schemas.microsoft.com/office/drawing/2014/main" id="{FE9817B2-4A24-4890-952F-6ECB5A0EAF98}"/>
              </a:ext>
            </a:extLst>
          </p:cNvPr>
          <p:cNvSpPr>
            <a:spLocks noGrp="1"/>
          </p:cNvSpPr>
          <p:nvPr>
            <p:ph type="sldNum" sz="quarter" idx="5"/>
          </p:nvPr>
        </p:nvSpPr>
        <p:spPr/>
        <p:txBody>
          <a:bodyPr/>
          <a:lstStyle/>
          <a:p>
            <a:fld id="{5ECB573D-6B1C-48A4-B4F1-D30BA67AF5A4}" type="slidenum">
              <a:rPr lang="en-US" smtClean="0"/>
              <a:t>28</a:t>
            </a:fld>
            <a:endParaRPr lang="en-US"/>
          </a:p>
        </p:txBody>
      </p:sp>
    </p:spTree>
    <p:extLst>
      <p:ext uri="{BB962C8B-B14F-4D97-AF65-F5344CB8AC3E}">
        <p14:creationId xmlns:p14="http://schemas.microsoft.com/office/powerpoint/2010/main" val="17501535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289DA5-190C-39B0-C10F-D7BAD23383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8E08C6-1771-8AE7-961F-9848D175B5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2D202B4-270E-97ED-417E-46C664A413F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We call this the composed construction. Once we’re looking just at this, the ideal behind the proof is straightforward. &lt;&gt;We want to switch the first</a:t>
            </a:r>
            <a:endParaRPr lang="en-US" dirty="0"/>
          </a:p>
        </p:txBody>
      </p:sp>
      <p:sp>
        <p:nvSpPr>
          <p:cNvPr id="4" name="Slide Number Placeholder 3">
            <a:extLst>
              <a:ext uri="{FF2B5EF4-FFF2-40B4-BE49-F238E27FC236}">
                <a16:creationId xmlns:a16="http://schemas.microsoft.com/office/drawing/2014/main" id="{CB70BB63-4A3B-D299-6A6F-9C4A761C94D7}"/>
              </a:ext>
            </a:extLst>
          </p:cNvPr>
          <p:cNvSpPr>
            <a:spLocks noGrp="1"/>
          </p:cNvSpPr>
          <p:nvPr>
            <p:ph type="sldNum" sz="quarter" idx="5"/>
          </p:nvPr>
        </p:nvSpPr>
        <p:spPr/>
        <p:txBody>
          <a:bodyPr/>
          <a:lstStyle/>
          <a:p>
            <a:fld id="{5ECB573D-6B1C-48A4-B4F1-D30BA67AF5A4}" type="slidenum">
              <a:rPr lang="en-US" smtClean="0"/>
              <a:t>29</a:t>
            </a:fld>
            <a:endParaRPr lang="en-US"/>
          </a:p>
        </p:txBody>
      </p:sp>
    </p:spTree>
    <p:extLst>
      <p:ext uri="{BB962C8B-B14F-4D97-AF65-F5344CB8AC3E}">
        <p14:creationId xmlns:p14="http://schemas.microsoft.com/office/powerpoint/2010/main" val="31896916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0EAF2-FA98-934B-F4A2-4AEBF4380D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1105AC-C160-F860-3A13-FCCE374D0BD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5FB024-9952-589E-F53B-175A322DAB6F}"/>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then the second&lt;&gt; constrained PRF to be random with simulated constraints. &lt;&gt;</a:t>
            </a:r>
            <a:endParaRPr lang="en-US" dirty="0"/>
          </a:p>
        </p:txBody>
      </p:sp>
      <p:sp>
        <p:nvSpPr>
          <p:cNvPr id="4" name="Slide Number Placeholder 3">
            <a:extLst>
              <a:ext uri="{FF2B5EF4-FFF2-40B4-BE49-F238E27FC236}">
                <a16:creationId xmlns:a16="http://schemas.microsoft.com/office/drawing/2014/main" id="{6263AE33-5B84-550C-6B47-76B5FEFE60FD}"/>
              </a:ext>
            </a:extLst>
          </p:cNvPr>
          <p:cNvSpPr>
            <a:spLocks noGrp="1"/>
          </p:cNvSpPr>
          <p:nvPr>
            <p:ph type="sldNum" sz="quarter" idx="5"/>
          </p:nvPr>
        </p:nvSpPr>
        <p:spPr/>
        <p:txBody>
          <a:bodyPr/>
          <a:lstStyle/>
          <a:p>
            <a:fld id="{5ECB573D-6B1C-48A4-B4F1-D30BA67AF5A4}" type="slidenum">
              <a:rPr lang="en-US" smtClean="0"/>
              <a:t>30</a:t>
            </a:fld>
            <a:endParaRPr lang="en-US"/>
          </a:p>
        </p:txBody>
      </p:sp>
    </p:spTree>
    <p:extLst>
      <p:ext uri="{BB962C8B-B14F-4D97-AF65-F5344CB8AC3E}">
        <p14:creationId xmlns:p14="http://schemas.microsoft.com/office/powerpoint/2010/main" val="45809908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A670F-CC57-7A97-05EB-82EAB1C92A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7B132C-403C-B018-AFA3-98BFEFAFFE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205FE8B-A59B-270C-6FB9-1F76040D20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CFF07F6-B4D5-6531-3D36-5A8B241E5E56}"/>
              </a:ext>
            </a:extLst>
          </p:cNvPr>
          <p:cNvSpPr>
            <a:spLocks noGrp="1"/>
          </p:cNvSpPr>
          <p:nvPr>
            <p:ph type="sldNum" sz="quarter" idx="5"/>
          </p:nvPr>
        </p:nvSpPr>
        <p:spPr/>
        <p:txBody>
          <a:bodyPr/>
          <a:lstStyle/>
          <a:p>
            <a:fld id="{5ECB573D-6B1C-48A4-B4F1-D30BA67AF5A4}" type="slidenum">
              <a:rPr lang="en-US" smtClean="0"/>
              <a:t>31</a:t>
            </a:fld>
            <a:endParaRPr lang="en-US"/>
          </a:p>
        </p:txBody>
      </p:sp>
    </p:spTree>
    <p:extLst>
      <p:ext uri="{BB962C8B-B14F-4D97-AF65-F5344CB8AC3E}">
        <p14:creationId xmlns:p14="http://schemas.microsoft.com/office/powerpoint/2010/main" val="1330879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BBB80-7829-352C-0202-E09747BF55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87D63E-AEE6-0E87-D197-C3922E2C57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677DB5-205B-0DA0-08C3-79B3D3030C51}"/>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Correctness requires that that the constrained key and original key give the same outputs on any input in C. Intuitively,  security says that if x is not in C, evaluating on x should be look random even with knowledge of constrained key k sub c</a:t>
            </a:r>
            <a:endParaRPr lang="en-US" dirty="0"/>
          </a:p>
        </p:txBody>
      </p:sp>
      <p:sp>
        <p:nvSpPr>
          <p:cNvPr id="4" name="Slide Number Placeholder 3">
            <a:extLst>
              <a:ext uri="{FF2B5EF4-FFF2-40B4-BE49-F238E27FC236}">
                <a16:creationId xmlns:a16="http://schemas.microsoft.com/office/drawing/2014/main" id="{E8F2B93F-1714-46CE-1696-CFA719CF9DAB}"/>
              </a:ext>
            </a:extLst>
          </p:cNvPr>
          <p:cNvSpPr>
            <a:spLocks noGrp="1"/>
          </p:cNvSpPr>
          <p:nvPr>
            <p:ph type="sldNum" sz="quarter" idx="5"/>
          </p:nvPr>
        </p:nvSpPr>
        <p:spPr/>
        <p:txBody>
          <a:bodyPr/>
          <a:lstStyle/>
          <a:p>
            <a:fld id="{5ECB573D-6B1C-48A4-B4F1-D30BA67AF5A4}" type="slidenum">
              <a:rPr lang="en-US" smtClean="0"/>
              <a:t>4</a:t>
            </a:fld>
            <a:endParaRPr lang="en-US"/>
          </a:p>
        </p:txBody>
      </p:sp>
    </p:spTree>
    <p:extLst>
      <p:ext uri="{BB962C8B-B14F-4D97-AF65-F5344CB8AC3E}">
        <p14:creationId xmlns:p14="http://schemas.microsoft.com/office/powerpoint/2010/main" val="170456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E9212A-8567-7EFF-56A5-1BC56C9A14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9ED27C-1C29-0B48-AF50-AB8E34C417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CFF6B98-F471-258A-5DCC-1368D20F8A2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does oversimplify slightly, because there is some </a:t>
            </a:r>
            <a:r>
              <a:rPr lang="en-US" sz="1200" b="0" i="0" kern="1200" dirty="0" err="1">
                <a:solidFill>
                  <a:schemeClr val="tx1"/>
                </a:solidFill>
                <a:effectLst/>
                <a:latin typeface="+mn-lt"/>
                <a:ea typeface="+mn-ea"/>
                <a:cs typeface="+mn-cs"/>
              </a:rPr>
              <a:t>subtletly</a:t>
            </a:r>
            <a:r>
              <a:rPr lang="en-US" sz="1200" b="0" i="0" kern="1200" dirty="0">
                <a:solidFill>
                  <a:schemeClr val="tx1"/>
                </a:solidFill>
                <a:effectLst/>
                <a:latin typeface="+mn-lt"/>
                <a:ea typeface="+mn-ea"/>
                <a:cs typeface="+mn-cs"/>
              </a:rPr>
              <a:t> with this in between value which is an output of the first CPRF and an input of the second. Careful bookkeeping is needed to determine at any particular point which simulator should choose that value</a:t>
            </a:r>
            <a:endParaRPr lang="en-US" dirty="0"/>
          </a:p>
        </p:txBody>
      </p:sp>
      <p:sp>
        <p:nvSpPr>
          <p:cNvPr id="4" name="Slide Number Placeholder 3">
            <a:extLst>
              <a:ext uri="{FF2B5EF4-FFF2-40B4-BE49-F238E27FC236}">
                <a16:creationId xmlns:a16="http://schemas.microsoft.com/office/drawing/2014/main" id="{E563A708-30ED-5FA1-6868-F7EFAD4DA9B2}"/>
              </a:ext>
            </a:extLst>
          </p:cNvPr>
          <p:cNvSpPr>
            <a:spLocks noGrp="1"/>
          </p:cNvSpPr>
          <p:nvPr>
            <p:ph type="sldNum" sz="quarter" idx="5"/>
          </p:nvPr>
        </p:nvSpPr>
        <p:spPr/>
        <p:txBody>
          <a:bodyPr/>
          <a:lstStyle/>
          <a:p>
            <a:fld id="{5ECB573D-6B1C-48A4-B4F1-D30BA67AF5A4}" type="slidenum">
              <a:rPr lang="en-US" smtClean="0"/>
              <a:t>32</a:t>
            </a:fld>
            <a:endParaRPr lang="en-US"/>
          </a:p>
        </p:txBody>
      </p:sp>
    </p:spTree>
    <p:extLst>
      <p:ext uri="{BB962C8B-B14F-4D97-AF65-F5344CB8AC3E}">
        <p14:creationId xmlns:p14="http://schemas.microsoft.com/office/powerpoint/2010/main" val="242211380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B49415-7B40-4742-A11E-F57BA303AD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187E11-476B-16DA-9E83-46776EFCE0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906526-38D7-47B1-AEC0-CB60696796E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raises an idea that we thought was philosophically interesting. Our analysis is conceptually similar and provides an analogous concrete security bound to the non-adaptive analysis of GGM (though start from a stronger assumption). The in between partially adaptive security proof was much harder and provided a worse bound. </a:t>
            </a:r>
            <a:endParaRPr lang="en-US" dirty="0"/>
          </a:p>
        </p:txBody>
      </p:sp>
      <p:sp>
        <p:nvSpPr>
          <p:cNvPr id="4" name="Slide Number Placeholder 3">
            <a:extLst>
              <a:ext uri="{FF2B5EF4-FFF2-40B4-BE49-F238E27FC236}">
                <a16:creationId xmlns:a16="http://schemas.microsoft.com/office/drawing/2014/main" id="{5593E8D4-91F8-B683-C1FE-DC42D53C99C0}"/>
              </a:ext>
            </a:extLst>
          </p:cNvPr>
          <p:cNvSpPr>
            <a:spLocks noGrp="1"/>
          </p:cNvSpPr>
          <p:nvPr>
            <p:ph type="sldNum" sz="quarter" idx="5"/>
          </p:nvPr>
        </p:nvSpPr>
        <p:spPr/>
        <p:txBody>
          <a:bodyPr/>
          <a:lstStyle/>
          <a:p>
            <a:fld id="{5ECB573D-6B1C-48A4-B4F1-D30BA67AF5A4}" type="slidenum">
              <a:rPr lang="en-US" smtClean="0"/>
              <a:t>33</a:t>
            </a:fld>
            <a:endParaRPr lang="en-US"/>
          </a:p>
        </p:txBody>
      </p:sp>
    </p:spTree>
    <p:extLst>
      <p:ext uri="{BB962C8B-B14F-4D97-AF65-F5344CB8AC3E}">
        <p14:creationId xmlns:p14="http://schemas.microsoft.com/office/powerpoint/2010/main" val="240825075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734767-EBB6-C033-FCF1-5F9D6AECEB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6EDD488-0186-4088-748E-677F3020A4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C825AB-99B8-5580-20ED-2B50E156DD27}"/>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To us, this indicates that the worse bound is perhaps an artifact of our knowledge of how to write proofs, rather than a true reflection of its level of security.</a:t>
            </a:r>
            <a:endParaRPr lang="en-US" dirty="0"/>
          </a:p>
        </p:txBody>
      </p:sp>
      <p:sp>
        <p:nvSpPr>
          <p:cNvPr id="4" name="Slide Number Placeholder 3">
            <a:extLst>
              <a:ext uri="{FF2B5EF4-FFF2-40B4-BE49-F238E27FC236}">
                <a16:creationId xmlns:a16="http://schemas.microsoft.com/office/drawing/2014/main" id="{5006950A-2893-0461-D57A-515EFFAAF180}"/>
              </a:ext>
            </a:extLst>
          </p:cNvPr>
          <p:cNvSpPr>
            <a:spLocks noGrp="1"/>
          </p:cNvSpPr>
          <p:nvPr>
            <p:ph type="sldNum" sz="quarter" idx="5"/>
          </p:nvPr>
        </p:nvSpPr>
        <p:spPr/>
        <p:txBody>
          <a:bodyPr/>
          <a:lstStyle/>
          <a:p>
            <a:fld id="{5ECB573D-6B1C-48A4-B4F1-D30BA67AF5A4}" type="slidenum">
              <a:rPr lang="en-US" smtClean="0"/>
              <a:t>34</a:t>
            </a:fld>
            <a:endParaRPr lang="en-US"/>
          </a:p>
        </p:txBody>
      </p:sp>
    </p:spTree>
    <p:extLst>
      <p:ext uri="{BB962C8B-B14F-4D97-AF65-F5344CB8AC3E}">
        <p14:creationId xmlns:p14="http://schemas.microsoft.com/office/powerpoint/2010/main" val="6448074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564A2A-3D69-B848-1836-7205952AD9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D78442-0DAF-5305-39C7-180E50C8BB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CC4DC16-8767-FA8E-08E0-A78434432E83}"/>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In terms of our proof flow, the underlying distinction is that constrained PRFs compose nicely for non-adaptive security or our definition, but we couldn’t write a similar result for partially adaptive security</a:t>
            </a:r>
            <a:endParaRPr lang="en-US" dirty="0"/>
          </a:p>
        </p:txBody>
      </p:sp>
      <p:sp>
        <p:nvSpPr>
          <p:cNvPr id="4" name="Slide Number Placeholder 3">
            <a:extLst>
              <a:ext uri="{FF2B5EF4-FFF2-40B4-BE49-F238E27FC236}">
                <a16:creationId xmlns:a16="http://schemas.microsoft.com/office/drawing/2014/main" id="{FE949E96-4A8C-8A5E-5C4E-6A6B2C3FA558}"/>
              </a:ext>
            </a:extLst>
          </p:cNvPr>
          <p:cNvSpPr>
            <a:spLocks noGrp="1"/>
          </p:cNvSpPr>
          <p:nvPr>
            <p:ph type="sldNum" sz="quarter" idx="5"/>
          </p:nvPr>
        </p:nvSpPr>
        <p:spPr/>
        <p:txBody>
          <a:bodyPr/>
          <a:lstStyle/>
          <a:p>
            <a:fld id="{5ECB573D-6B1C-48A4-B4F1-D30BA67AF5A4}" type="slidenum">
              <a:rPr lang="en-US" smtClean="0"/>
              <a:t>35</a:t>
            </a:fld>
            <a:endParaRPr lang="en-US"/>
          </a:p>
        </p:txBody>
      </p:sp>
    </p:spTree>
    <p:extLst>
      <p:ext uri="{BB962C8B-B14F-4D97-AF65-F5344CB8AC3E}">
        <p14:creationId xmlns:p14="http://schemas.microsoft.com/office/powerpoint/2010/main" val="247466150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8B330-B0B1-1D95-C00B-7E736A551C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E041A-3B54-BDD9-6D34-8264B7F0A64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C8F39F-6311-7DE5-D041-9561C064A7AE}"/>
              </a:ext>
            </a:extLst>
          </p:cNvPr>
          <p:cNvSpPr>
            <a:spLocks noGrp="1"/>
          </p:cNvSpPr>
          <p:nvPr>
            <p:ph type="body" idx="1"/>
          </p:nvPr>
        </p:nvSpPr>
        <p:spPr/>
        <p:txBody>
          <a:bodyPr/>
          <a:lstStyle/>
          <a:p>
            <a:r>
              <a:rPr lang="en-US" dirty="0"/>
              <a:t>Ok, we have discussed how to analyze GGM using our definition. To see the usefulness of our definition, let’s consider a SSE scheme. </a:t>
            </a:r>
          </a:p>
        </p:txBody>
      </p:sp>
      <p:sp>
        <p:nvSpPr>
          <p:cNvPr id="4" name="Slide Number Placeholder 3">
            <a:extLst>
              <a:ext uri="{FF2B5EF4-FFF2-40B4-BE49-F238E27FC236}">
                <a16:creationId xmlns:a16="http://schemas.microsoft.com/office/drawing/2014/main" id="{812CAE67-9A7B-EB55-4415-5586E3BE12D4}"/>
              </a:ext>
            </a:extLst>
          </p:cNvPr>
          <p:cNvSpPr>
            <a:spLocks noGrp="1"/>
          </p:cNvSpPr>
          <p:nvPr>
            <p:ph type="sldNum" sz="quarter" idx="5"/>
          </p:nvPr>
        </p:nvSpPr>
        <p:spPr/>
        <p:txBody>
          <a:bodyPr/>
          <a:lstStyle/>
          <a:p>
            <a:fld id="{5ECB573D-6B1C-48A4-B4F1-D30BA67AF5A4}" type="slidenum">
              <a:rPr lang="en-US" smtClean="0"/>
              <a:t>36</a:t>
            </a:fld>
            <a:endParaRPr lang="en-US"/>
          </a:p>
        </p:txBody>
      </p:sp>
    </p:spTree>
    <p:extLst>
      <p:ext uri="{BB962C8B-B14F-4D97-AF65-F5344CB8AC3E}">
        <p14:creationId xmlns:p14="http://schemas.microsoft.com/office/powerpoint/2010/main" val="217334901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FF54F-D32A-1217-28EA-C3266C4C44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543B41-2C08-7DAF-3498-2BAD098450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CDA14-3C09-8460-7F06-25DECADA2D8E}"/>
              </a:ext>
            </a:extLst>
          </p:cNvPr>
          <p:cNvSpPr>
            <a:spLocks noGrp="1"/>
          </p:cNvSpPr>
          <p:nvPr>
            <p:ph type="body" idx="1"/>
          </p:nvPr>
        </p:nvSpPr>
        <p:spPr/>
        <p:txBody>
          <a:bodyPr/>
          <a:lstStyle/>
          <a:p>
            <a:r>
              <a:rPr lang="en-US" dirty="0"/>
              <a:t>In a SSE scheme, there are two parties, client and server. The client holds a secret key, and server holds encrypted files. The client can perform queries to the server by sending an encrypted query token, and the server will reply with a response</a:t>
            </a:r>
          </a:p>
        </p:txBody>
      </p:sp>
      <p:sp>
        <p:nvSpPr>
          <p:cNvPr id="4" name="Slide Number Placeholder 3">
            <a:extLst>
              <a:ext uri="{FF2B5EF4-FFF2-40B4-BE49-F238E27FC236}">
                <a16:creationId xmlns:a16="http://schemas.microsoft.com/office/drawing/2014/main" id="{B8BABDD4-877C-C2F8-563D-338FD9D75A3B}"/>
              </a:ext>
            </a:extLst>
          </p:cNvPr>
          <p:cNvSpPr>
            <a:spLocks noGrp="1"/>
          </p:cNvSpPr>
          <p:nvPr>
            <p:ph type="sldNum" sz="quarter" idx="5"/>
          </p:nvPr>
        </p:nvSpPr>
        <p:spPr/>
        <p:txBody>
          <a:bodyPr/>
          <a:lstStyle/>
          <a:p>
            <a:fld id="{5ECB573D-6B1C-48A4-B4F1-D30BA67AF5A4}" type="slidenum">
              <a:rPr lang="en-US" smtClean="0"/>
              <a:t>37</a:t>
            </a:fld>
            <a:endParaRPr lang="en-US"/>
          </a:p>
        </p:txBody>
      </p:sp>
    </p:spTree>
    <p:extLst>
      <p:ext uri="{BB962C8B-B14F-4D97-AF65-F5344CB8AC3E}">
        <p14:creationId xmlns:p14="http://schemas.microsoft.com/office/powerpoint/2010/main" val="11717220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F9EF2-F134-5458-6F5F-1325C830C7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A009A4-8769-3FC3-0297-FA600BDC1E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5226D7-1E26-1432-4743-BD68BF7F5A0F}"/>
              </a:ext>
            </a:extLst>
          </p:cNvPr>
          <p:cNvSpPr>
            <a:spLocks noGrp="1"/>
          </p:cNvSpPr>
          <p:nvPr>
            <p:ph type="body" idx="1"/>
          </p:nvPr>
        </p:nvSpPr>
        <p:spPr/>
        <p:txBody>
          <a:bodyPr/>
          <a:lstStyle/>
          <a:p>
            <a:r>
              <a:rPr lang="en-US" dirty="0"/>
              <a:t>To facilitate search, the server will also store the keyword to document id table. The keywords and document ids needs to be encrypted.</a:t>
            </a:r>
          </a:p>
        </p:txBody>
      </p:sp>
      <p:sp>
        <p:nvSpPr>
          <p:cNvPr id="4" name="Slide Number Placeholder 3">
            <a:extLst>
              <a:ext uri="{FF2B5EF4-FFF2-40B4-BE49-F238E27FC236}">
                <a16:creationId xmlns:a16="http://schemas.microsoft.com/office/drawing/2014/main" id="{33CE106D-EBE8-89E4-8EDF-E6EB06F498CD}"/>
              </a:ext>
            </a:extLst>
          </p:cNvPr>
          <p:cNvSpPr>
            <a:spLocks noGrp="1"/>
          </p:cNvSpPr>
          <p:nvPr>
            <p:ph type="sldNum" sz="quarter" idx="5"/>
          </p:nvPr>
        </p:nvSpPr>
        <p:spPr/>
        <p:txBody>
          <a:bodyPr/>
          <a:lstStyle/>
          <a:p>
            <a:fld id="{5ECB573D-6B1C-48A4-B4F1-D30BA67AF5A4}" type="slidenum">
              <a:rPr lang="en-US" smtClean="0"/>
              <a:t>38</a:t>
            </a:fld>
            <a:endParaRPr lang="en-US"/>
          </a:p>
        </p:txBody>
      </p:sp>
    </p:spTree>
    <p:extLst>
      <p:ext uri="{BB962C8B-B14F-4D97-AF65-F5344CB8AC3E}">
        <p14:creationId xmlns:p14="http://schemas.microsoft.com/office/powerpoint/2010/main" val="373025979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BAF9B2-FE31-E882-B9C0-832AF5DB1E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EBF796-60BA-C5F6-4C85-E4686ECD7E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C20B2E-754F-9235-AC96-85570C0620D5}"/>
              </a:ext>
            </a:extLst>
          </p:cNvPr>
          <p:cNvSpPr>
            <a:spLocks noGrp="1"/>
          </p:cNvSpPr>
          <p:nvPr>
            <p:ph type="body" idx="1"/>
          </p:nvPr>
        </p:nvSpPr>
        <p:spPr/>
        <p:txBody>
          <a:bodyPr/>
          <a:lstStyle/>
          <a:p>
            <a:r>
              <a:rPr lang="en-US" dirty="0"/>
              <a:t>Diana proposed by Bost et al provides a search query and a update query. Update allows the client to insert a document id associated a keyword, and search returns all document ids associated with a keyword.</a:t>
            </a:r>
          </a:p>
        </p:txBody>
      </p:sp>
      <p:sp>
        <p:nvSpPr>
          <p:cNvPr id="4" name="Slide Number Placeholder 3">
            <a:extLst>
              <a:ext uri="{FF2B5EF4-FFF2-40B4-BE49-F238E27FC236}">
                <a16:creationId xmlns:a16="http://schemas.microsoft.com/office/drawing/2014/main" id="{EDB57022-7EDA-8038-ADDB-9D5ADD6A3C20}"/>
              </a:ext>
            </a:extLst>
          </p:cNvPr>
          <p:cNvSpPr>
            <a:spLocks noGrp="1"/>
          </p:cNvSpPr>
          <p:nvPr>
            <p:ph type="sldNum" sz="quarter" idx="5"/>
          </p:nvPr>
        </p:nvSpPr>
        <p:spPr/>
        <p:txBody>
          <a:bodyPr/>
          <a:lstStyle/>
          <a:p>
            <a:fld id="{5ECB573D-6B1C-48A4-B4F1-D30BA67AF5A4}" type="slidenum">
              <a:rPr lang="en-US" smtClean="0"/>
              <a:t>39</a:t>
            </a:fld>
            <a:endParaRPr lang="en-US"/>
          </a:p>
        </p:txBody>
      </p:sp>
    </p:spTree>
    <p:extLst>
      <p:ext uri="{BB962C8B-B14F-4D97-AF65-F5344CB8AC3E}">
        <p14:creationId xmlns:p14="http://schemas.microsoft.com/office/powerpoint/2010/main" val="20629355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B3C0F7-9D0A-574B-B3A0-022CDFD6EF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B518B-264C-81BD-A8EC-6B94CF7E79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A0FF4D-BD63-4C2A-B43E-24BA45C46F90}"/>
              </a:ext>
            </a:extLst>
          </p:cNvPr>
          <p:cNvSpPr>
            <a:spLocks noGrp="1"/>
          </p:cNvSpPr>
          <p:nvPr>
            <p:ph type="body" idx="1"/>
          </p:nvPr>
        </p:nvSpPr>
        <p:spPr/>
        <p:txBody>
          <a:bodyPr/>
          <a:lstStyle/>
          <a:p>
            <a:r>
              <a:rPr lang="en-US"/>
              <a:t>If the </a:t>
            </a:r>
            <a:r>
              <a:rPr lang="en-US" dirty="0"/>
              <a:t>client first searches keyword w, later trying to update another document associated with the same keyword w. We want to prevent the server from breaking secrecy of newly inserted information.</a:t>
            </a:r>
          </a:p>
        </p:txBody>
      </p:sp>
      <p:sp>
        <p:nvSpPr>
          <p:cNvPr id="4" name="Slide Number Placeholder 3">
            <a:extLst>
              <a:ext uri="{FF2B5EF4-FFF2-40B4-BE49-F238E27FC236}">
                <a16:creationId xmlns:a16="http://schemas.microsoft.com/office/drawing/2014/main" id="{DE3A7BBB-97F0-6180-D77B-7BB2ABCD6A33}"/>
              </a:ext>
            </a:extLst>
          </p:cNvPr>
          <p:cNvSpPr>
            <a:spLocks noGrp="1"/>
          </p:cNvSpPr>
          <p:nvPr>
            <p:ph type="sldNum" sz="quarter" idx="5"/>
          </p:nvPr>
        </p:nvSpPr>
        <p:spPr/>
        <p:txBody>
          <a:bodyPr/>
          <a:lstStyle/>
          <a:p>
            <a:fld id="{5ECB573D-6B1C-48A4-B4F1-D30BA67AF5A4}" type="slidenum">
              <a:rPr lang="en-US" smtClean="0"/>
              <a:t>40</a:t>
            </a:fld>
            <a:endParaRPr lang="en-US"/>
          </a:p>
        </p:txBody>
      </p:sp>
    </p:spTree>
    <p:extLst>
      <p:ext uri="{BB962C8B-B14F-4D97-AF65-F5344CB8AC3E}">
        <p14:creationId xmlns:p14="http://schemas.microsoft.com/office/powerpoint/2010/main" val="25320068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39F91-951A-C1B7-CDD4-52288409B49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0A13F5-20A2-F803-2E6B-73C3AAE833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1942FF-4183-3E4D-190C-EE4434006C19}"/>
              </a:ext>
            </a:extLst>
          </p:cNvPr>
          <p:cNvSpPr>
            <a:spLocks noGrp="1"/>
          </p:cNvSpPr>
          <p:nvPr>
            <p:ph type="body" idx="1"/>
          </p:nvPr>
        </p:nvSpPr>
        <p:spPr/>
        <p:txBody>
          <a:bodyPr/>
          <a:lstStyle/>
          <a:p>
            <a:r>
              <a:rPr lang="en-US" dirty="0"/>
              <a:t>Schemes that prevent such attacks are considered forward secure.</a:t>
            </a:r>
          </a:p>
        </p:txBody>
      </p:sp>
      <p:sp>
        <p:nvSpPr>
          <p:cNvPr id="4" name="Slide Number Placeholder 3">
            <a:extLst>
              <a:ext uri="{FF2B5EF4-FFF2-40B4-BE49-F238E27FC236}">
                <a16:creationId xmlns:a16="http://schemas.microsoft.com/office/drawing/2014/main" id="{D8FC9A28-E21B-5D26-01C9-035504D9B04D}"/>
              </a:ext>
            </a:extLst>
          </p:cNvPr>
          <p:cNvSpPr>
            <a:spLocks noGrp="1"/>
          </p:cNvSpPr>
          <p:nvPr>
            <p:ph type="sldNum" sz="quarter" idx="5"/>
          </p:nvPr>
        </p:nvSpPr>
        <p:spPr/>
        <p:txBody>
          <a:bodyPr/>
          <a:lstStyle/>
          <a:p>
            <a:fld id="{5ECB573D-6B1C-48A4-B4F1-D30BA67AF5A4}" type="slidenum">
              <a:rPr lang="en-US" smtClean="0"/>
              <a:t>41</a:t>
            </a:fld>
            <a:endParaRPr lang="en-US"/>
          </a:p>
        </p:txBody>
      </p:sp>
    </p:spTree>
    <p:extLst>
      <p:ext uri="{BB962C8B-B14F-4D97-AF65-F5344CB8AC3E}">
        <p14:creationId xmlns:p14="http://schemas.microsoft.com/office/powerpoint/2010/main" val="2233615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232292-87AF-4C32-B03B-D93765BE19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C56950-DC91-33FA-AC47-CF80536E1C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32EB8E-6E72-A617-C405-8CC0042E0DB8}"/>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Constrained PRF were independently introduce by three different papers in 2013. They also go by the names functional </a:t>
            </a:r>
            <a:r>
              <a:rPr lang="en-US" sz="1200" b="0" i="0" kern="1200" dirty="0" err="1">
                <a:solidFill>
                  <a:schemeClr val="tx1"/>
                </a:solidFill>
                <a:effectLst/>
                <a:latin typeface="+mn-lt"/>
                <a:ea typeface="+mn-ea"/>
                <a:cs typeface="+mn-cs"/>
              </a:rPr>
              <a:t>prf</a:t>
            </a:r>
            <a:r>
              <a:rPr lang="en-US" sz="1200" b="0" i="0" kern="1200" dirty="0">
                <a:solidFill>
                  <a:schemeClr val="tx1"/>
                </a:solidFill>
                <a:effectLst/>
                <a:latin typeface="+mn-lt"/>
                <a:ea typeface="+mn-ea"/>
                <a:cs typeface="+mn-cs"/>
              </a:rPr>
              <a:t> and </a:t>
            </a:r>
            <a:r>
              <a:rPr lang="en-US" sz="1200" b="0" i="0" kern="1200" dirty="0" err="1">
                <a:solidFill>
                  <a:schemeClr val="tx1"/>
                </a:solidFill>
                <a:effectLst/>
                <a:latin typeface="+mn-lt"/>
                <a:ea typeface="+mn-ea"/>
                <a:cs typeface="+mn-cs"/>
              </a:rPr>
              <a:t>delagatable</a:t>
            </a:r>
            <a:r>
              <a:rPr lang="en-US" sz="1200" b="0" i="0" kern="1200" dirty="0">
                <a:solidFill>
                  <a:schemeClr val="tx1"/>
                </a:solidFill>
                <a:effectLst/>
                <a:latin typeface="+mn-lt"/>
                <a:ea typeface="+mn-ea"/>
                <a:cs typeface="+mn-cs"/>
              </a:rPr>
              <a:t> prf.</a:t>
            </a:r>
            <a:endParaRPr lang="en-US" dirty="0"/>
          </a:p>
        </p:txBody>
      </p:sp>
      <p:sp>
        <p:nvSpPr>
          <p:cNvPr id="4" name="Slide Number Placeholder 3">
            <a:extLst>
              <a:ext uri="{FF2B5EF4-FFF2-40B4-BE49-F238E27FC236}">
                <a16:creationId xmlns:a16="http://schemas.microsoft.com/office/drawing/2014/main" id="{EF56AED4-C50D-80B5-27CD-046547F53D23}"/>
              </a:ext>
            </a:extLst>
          </p:cNvPr>
          <p:cNvSpPr>
            <a:spLocks noGrp="1"/>
          </p:cNvSpPr>
          <p:nvPr>
            <p:ph type="sldNum" sz="quarter" idx="5"/>
          </p:nvPr>
        </p:nvSpPr>
        <p:spPr/>
        <p:txBody>
          <a:bodyPr/>
          <a:lstStyle/>
          <a:p>
            <a:fld id="{5ECB573D-6B1C-48A4-B4F1-D30BA67AF5A4}" type="slidenum">
              <a:rPr lang="en-US" smtClean="0"/>
              <a:t>5</a:t>
            </a:fld>
            <a:endParaRPr lang="en-US"/>
          </a:p>
        </p:txBody>
      </p:sp>
    </p:spTree>
    <p:extLst>
      <p:ext uri="{BB962C8B-B14F-4D97-AF65-F5344CB8AC3E}">
        <p14:creationId xmlns:p14="http://schemas.microsoft.com/office/powerpoint/2010/main" val="32303256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DD9BC-1FB4-AAE7-6028-C0F538C13D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536D-B294-59D1-5502-3654F5869A5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672F51-ECB1-3CD2-059D-F253DBFEB43D}"/>
              </a:ext>
            </a:extLst>
          </p:cNvPr>
          <p:cNvSpPr>
            <a:spLocks noGrp="1"/>
          </p:cNvSpPr>
          <p:nvPr>
            <p:ph type="body" idx="1"/>
          </p:nvPr>
        </p:nvSpPr>
        <p:spPr/>
        <p:txBody>
          <a:bodyPr/>
          <a:lstStyle/>
          <a:p>
            <a:r>
              <a:rPr lang="en-US" dirty="0"/>
              <a:t>Let’s take a close look at Bost et al ‘s construction. Here, F is a constrained PRF, and H1, H2 are two hash functions. The client generates a unique key </a:t>
            </a:r>
            <a:r>
              <a:rPr lang="en-US" dirty="0" err="1"/>
              <a:t>k_w</a:t>
            </a:r>
            <a:r>
              <a:rPr lang="en-US" dirty="0"/>
              <a:t> for every keyword w. The client will keep a counter indicating how many documents the current keyword is associated with.</a:t>
            </a:r>
          </a:p>
          <a:p>
            <a:r>
              <a:rPr lang="en-US" dirty="0"/>
              <a:t>The client will evaluate the constrained </a:t>
            </a:r>
            <a:r>
              <a:rPr lang="en-US" dirty="0" err="1"/>
              <a:t>prf</a:t>
            </a:r>
            <a:r>
              <a:rPr lang="en-US" dirty="0"/>
              <a:t> using </a:t>
            </a:r>
            <a:r>
              <a:rPr lang="en-US" dirty="0" err="1"/>
              <a:t>k_w</a:t>
            </a:r>
            <a:r>
              <a:rPr lang="en-US" dirty="0"/>
              <a:t> and counter, using it as a key to encrypt the index. The final result are hashed and returned.</a:t>
            </a:r>
          </a:p>
        </p:txBody>
      </p:sp>
      <p:sp>
        <p:nvSpPr>
          <p:cNvPr id="4" name="Slide Number Placeholder 3">
            <a:extLst>
              <a:ext uri="{FF2B5EF4-FFF2-40B4-BE49-F238E27FC236}">
                <a16:creationId xmlns:a16="http://schemas.microsoft.com/office/drawing/2014/main" id="{73C032CC-6513-5835-C23D-48155A23C548}"/>
              </a:ext>
            </a:extLst>
          </p:cNvPr>
          <p:cNvSpPr>
            <a:spLocks noGrp="1"/>
          </p:cNvSpPr>
          <p:nvPr>
            <p:ph type="sldNum" sz="quarter" idx="5"/>
          </p:nvPr>
        </p:nvSpPr>
        <p:spPr/>
        <p:txBody>
          <a:bodyPr/>
          <a:lstStyle/>
          <a:p>
            <a:fld id="{5ECB573D-6B1C-48A4-B4F1-D30BA67AF5A4}" type="slidenum">
              <a:rPr lang="en-US" smtClean="0"/>
              <a:t>42</a:t>
            </a:fld>
            <a:endParaRPr lang="en-US"/>
          </a:p>
        </p:txBody>
      </p:sp>
    </p:spTree>
    <p:extLst>
      <p:ext uri="{BB962C8B-B14F-4D97-AF65-F5344CB8AC3E}">
        <p14:creationId xmlns:p14="http://schemas.microsoft.com/office/powerpoint/2010/main" val="128209819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AC39C-FC5E-C62F-308E-7654EFD292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5CBFE0-CA66-B947-9E1B-CBFD8DEA5D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0FC44A-3117-E1AB-85ED-7FD0BED20A9C}"/>
              </a:ext>
            </a:extLst>
          </p:cNvPr>
          <p:cNvSpPr>
            <a:spLocks noGrp="1"/>
          </p:cNvSpPr>
          <p:nvPr>
            <p:ph type="body" idx="1"/>
          </p:nvPr>
        </p:nvSpPr>
        <p:spPr/>
        <p:txBody>
          <a:bodyPr/>
          <a:lstStyle/>
          <a:p>
            <a:r>
              <a:rPr lang="en-US" dirty="0"/>
              <a:t>When the client wants to perform a search operation on keyword w, it simply returns constrained key on the a set that contains all counters so far.</a:t>
            </a:r>
          </a:p>
        </p:txBody>
      </p:sp>
      <p:sp>
        <p:nvSpPr>
          <p:cNvPr id="4" name="Slide Number Placeholder 3">
            <a:extLst>
              <a:ext uri="{FF2B5EF4-FFF2-40B4-BE49-F238E27FC236}">
                <a16:creationId xmlns:a16="http://schemas.microsoft.com/office/drawing/2014/main" id="{32C167B4-9260-9F8E-37DF-22E5D404FCB9}"/>
              </a:ext>
            </a:extLst>
          </p:cNvPr>
          <p:cNvSpPr>
            <a:spLocks noGrp="1"/>
          </p:cNvSpPr>
          <p:nvPr>
            <p:ph type="sldNum" sz="quarter" idx="5"/>
          </p:nvPr>
        </p:nvSpPr>
        <p:spPr/>
        <p:txBody>
          <a:bodyPr/>
          <a:lstStyle/>
          <a:p>
            <a:fld id="{5ECB573D-6B1C-48A4-B4F1-D30BA67AF5A4}" type="slidenum">
              <a:rPr lang="en-US" smtClean="0"/>
              <a:t>43</a:t>
            </a:fld>
            <a:endParaRPr lang="en-US"/>
          </a:p>
        </p:txBody>
      </p:sp>
    </p:spTree>
    <p:extLst>
      <p:ext uri="{BB962C8B-B14F-4D97-AF65-F5344CB8AC3E}">
        <p14:creationId xmlns:p14="http://schemas.microsoft.com/office/powerpoint/2010/main" val="208461496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D4DFE6-4C37-7527-3B69-32CE032D7A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4BFA1-0739-6D48-3F7C-39D19EF9F1E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4A7FD8-37C4-283E-AE19-B59B1FC473FF}"/>
              </a:ext>
            </a:extLst>
          </p:cNvPr>
          <p:cNvSpPr>
            <a:spLocks noGrp="1"/>
          </p:cNvSpPr>
          <p:nvPr>
            <p:ph type="body" idx="1"/>
          </p:nvPr>
        </p:nvSpPr>
        <p:spPr/>
        <p:txBody>
          <a:bodyPr/>
          <a:lstStyle/>
          <a:p>
            <a:r>
              <a:rPr lang="en-US" dirty="0"/>
              <a:t>The server can then use </a:t>
            </a:r>
            <a:r>
              <a:rPr lang="en-US" dirty="0" err="1"/>
              <a:t>k_c</a:t>
            </a:r>
            <a:r>
              <a:rPr lang="en-US" dirty="0"/>
              <a:t> to extract ind5, 2, 7 and send back to client.</a:t>
            </a:r>
          </a:p>
        </p:txBody>
      </p:sp>
      <p:sp>
        <p:nvSpPr>
          <p:cNvPr id="4" name="Slide Number Placeholder 3">
            <a:extLst>
              <a:ext uri="{FF2B5EF4-FFF2-40B4-BE49-F238E27FC236}">
                <a16:creationId xmlns:a16="http://schemas.microsoft.com/office/drawing/2014/main" id="{F0D130FF-AAFE-61F9-51E5-5BB1520A86C6}"/>
              </a:ext>
            </a:extLst>
          </p:cNvPr>
          <p:cNvSpPr>
            <a:spLocks noGrp="1"/>
          </p:cNvSpPr>
          <p:nvPr>
            <p:ph type="sldNum" sz="quarter" idx="5"/>
          </p:nvPr>
        </p:nvSpPr>
        <p:spPr/>
        <p:txBody>
          <a:bodyPr/>
          <a:lstStyle/>
          <a:p>
            <a:fld id="{5ECB573D-6B1C-48A4-B4F1-D30BA67AF5A4}" type="slidenum">
              <a:rPr lang="en-US" smtClean="0"/>
              <a:t>44</a:t>
            </a:fld>
            <a:endParaRPr lang="en-US"/>
          </a:p>
        </p:txBody>
      </p:sp>
    </p:spTree>
    <p:extLst>
      <p:ext uri="{BB962C8B-B14F-4D97-AF65-F5344CB8AC3E}">
        <p14:creationId xmlns:p14="http://schemas.microsoft.com/office/powerpoint/2010/main" val="6117915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C41899-D243-B367-CE0F-631DF97E85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470A58-8FF6-C62B-4243-12D8D6E43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12D9F9-9301-1CD3-63A6-5B81AE9EFC20}"/>
              </a:ext>
            </a:extLst>
          </p:cNvPr>
          <p:cNvSpPr>
            <a:spLocks noGrp="1"/>
          </p:cNvSpPr>
          <p:nvPr>
            <p:ph type="body" idx="1"/>
          </p:nvPr>
        </p:nvSpPr>
        <p:spPr/>
        <p:txBody>
          <a:bodyPr/>
          <a:lstStyle/>
          <a:p>
            <a:r>
              <a:rPr lang="en-US" dirty="0"/>
              <a:t>Now, suppose the client wants to perform another update operation on keyword w, forward secure requires the update token looks random.</a:t>
            </a:r>
          </a:p>
        </p:txBody>
      </p:sp>
      <p:sp>
        <p:nvSpPr>
          <p:cNvPr id="4" name="Slide Number Placeholder 3">
            <a:extLst>
              <a:ext uri="{FF2B5EF4-FFF2-40B4-BE49-F238E27FC236}">
                <a16:creationId xmlns:a16="http://schemas.microsoft.com/office/drawing/2014/main" id="{9A35779F-6A2F-AB1F-2871-48E6933A4FBB}"/>
              </a:ext>
            </a:extLst>
          </p:cNvPr>
          <p:cNvSpPr>
            <a:spLocks noGrp="1"/>
          </p:cNvSpPr>
          <p:nvPr>
            <p:ph type="sldNum" sz="quarter" idx="5"/>
          </p:nvPr>
        </p:nvSpPr>
        <p:spPr/>
        <p:txBody>
          <a:bodyPr/>
          <a:lstStyle/>
          <a:p>
            <a:fld id="{5ECB573D-6B1C-48A4-B4F1-D30BA67AF5A4}" type="slidenum">
              <a:rPr lang="en-US" smtClean="0"/>
              <a:t>45</a:t>
            </a:fld>
            <a:endParaRPr lang="en-US"/>
          </a:p>
        </p:txBody>
      </p:sp>
    </p:spTree>
    <p:extLst>
      <p:ext uri="{BB962C8B-B14F-4D97-AF65-F5344CB8AC3E}">
        <p14:creationId xmlns:p14="http://schemas.microsoft.com/office/powerpoint/2010/main" val="163578442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B0A529-C1A9-A6E8-ED04-2AF3A57E06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CBE065-E2CA-00E3-159E-5C9EB109D0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C14680-DFF5-9981-A559-875789BC9726}"/>
              </a:ext>
            </a:extLst>
          </p:cNvPr>
          <p:cNvSpPr>
            <a:spLocks noGrp="1"/>
          </p:cNvSpPr>
          <p:nvPr>
            <p:ph type="body" idx="1"/>
          </p:nvPr>
        </p:nvSpPr>
        <p:spPr/>
        <p:txBody>
          <a:bodyPr/>
          <a:lstStyle/>
          <a:p>
            <a:r>
              <a:rPr lang="en-US" dirty="0"/>
              <a:t>Bost et al proved the update token is random by assuming hash functions are random oracles.</a:t>
            </a:r>
          </a:p>
        </p:txBody>
      </p:sp>
      <p:sp>
        <p:nvSpPr>
          <p:cNvPr id="4" name="Slide Number Placeholder 3">
            <a:extLst>
              <a:ext uri="{FF2B5EF4-FFF2-40B4-BE49-F238E27FC236}">
                <a16:creationId xmlns:a16="http://schemas.microsoft.com/office/drawing/2014/main" id="{367F1F25-210C-2A4D-4B7F-D067AD168C61}"/>
              </a:ext>
            </a:extLst>
          </p:cNvPr>
          <p:cNvSpPr>
            <a:spLocks noGrp="1"/>
          </p:cNvSpPr>
          <p:nvPr>
            <p:ph type="sldNum" sz="quarter" idx="5"/>
          </p:nvPr>
        </p:nvSpPr>
        <p:spPr/>
        <p:txBody>
          <a:bodyPr/>
          <a:lstStyle/>
          <a:p>
            <a:fld id="{5ECB573D-6B1C-48A4-B4F1-D30BA67AF5A4}" type="slidenum">
              <a:rPr lang="en-US" smtClean="0"/>
              <a:t>46</a:t>
            </a:fld>
            <a:endParaRPr lang="en-US"/>
          </a:p>
        </p:txBody>
      </p:sp>
    </p:spTree>
    <p:extLst>
      <p:ext uri="{BB962C8B-B14F-4D97-AF65-F5344CB8AC3E}">
        <p14:creationId xmlns:p14="http://schemas.microsoft.com/office/powerpoint/2010/main" val="218935187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AC2D05-EC8F-0D3D-4137-AD2A794B68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F69637-7810-EEE5-897B-3D4B57D42CC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6D7F7-A4D6-13D8-F29A-7DCF7B751C5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However, you might wonder if the hash functions are necessary. What if one directly use a longer output from F. Basically, in the proof a simulator runs into the sort of commitment problem we discussed before. It has to simulate query tokens before knowing what they contain. Then it has to later pick a constrained key that looks consistent. Bost, et al achieved this having H1 and H2 be programmable random </a:t>
            </a:r>
            <a:r>
              <a:rPr lang="en-US" sz="1200" b="0" i="0" kern="1200" dirty="0" err="1">
                <a:solidFill>
                  <a:schemeClr val="tx1"/>
                </a:solidFill>
                <a:effectLst/>
                <a:latin typeface="+mn-lt"/>
                <a:ea typeface="+mn-ea"/>
                <a:cs typeface="+mn-cs"/>
              </a:rPr>
              <a:t>oracle.However</a:t>
            </a:r>
            <a:r>
              <a:rPr lang="en-US" sz="1200" b="0" i="0" kern="1200" dirty="0">
                <a:solidFill>
                  <a:schemeClr val="tx1"/>
                </a:solidFill>
                <a:effectLst/>
                <a:latin typeface="+mn-lt"/>
                <a:ea typeface="+mn-ea"/>
                <a:cs typeface="+mn-cs"/>
              </a:rPr>
              <a:t>, our definition for constrained PRFs directly allows this sort of simulation so we can directly prove security just by using outputs of F if it achieves our definition</a:t>
            </a:r>
            <a:endParaRPr lang="en-US" dirty="0"/>
          </a:p>
        </p:txBody>
      </p:sp>
      <p:sp>
        <p:nvSpPr>
          <p:cNvPr id="4" name="Slide Number Placeholder 3">
            <a:extLst>
              <a:ext uri="{FF2B5EF4-FFF2-40B4-BE49-F238E27FC236}">
                <a16:creationId xmlns:a16="http://schemas.microsoft.com/office/drawing/2014/main" id="{7FBE6320-48DB-AF37-BA05-43D157B73520}"/>
              </a:ext>
            </a:extLst>
          </p:cNvPr>
          <p:cNvSpPr>
            <a:spLocks noGrp="1"/>
          </p:cNvSpPr>
          <p:nvPr>
            <p:ph type="sldNum" sz="quarter" idx="5"/>
          </p:nvPr>
        </p:nvSpPr>
        <p:spPr/>
        <p:txBody>
          <a:bodyPr/>
          <a:lstStyle/>
          <a:p>
            <a:fld id="{5ECB573D-6B1C-48A4-B4F1-D30BA67AF5A4}" type="slidenum">
              <a:rPr lang="en-US" smtClean="0"/>
              <a:t>47</a:t>
            </a:fld>
            <a:endParaRPr lang="en-US"/>
          </a:p>
        </p:txBody>
      </p:sp>
    </p:spTree>
    <p:extLst>
      <p:ext uri="{BB962C8B-B14F-4D97-AF65-F5344CB8AC3E}">
        <p14:creationId xmlns:p14="http://schemas.microsoft.com/office/powerpoint/2010/main" val="1132335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CB573D-6B1C-48A4-B4F1-D30BA67AF5A4}" type="slidenum">
              <a:rPr lang="en-US" smtClean="0"/>
              <a:t>48</a:t>
            </a:fld>
            <a:endParaRPr lang="en-US"/>
          </a:p>
        </p:txBody>
      </p:sp>
    </p:spTree>
    <p:extLst>
      <p:ext uri="{BB962C8B-B14F-4D97-AF65-F5344CB8AC3E}">
        <p14:creationId xmlns:p14="http://schemas.microsoft.com/office/powerpoint/2010/main" val="3885846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9618D8-8CB3-F5C0-93A5-0FB8B8DCDD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8A85FD-7A6C-5C49-D4C5-6E8A055B62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FC003-744A-CE3D-CDFC-DC23B594FC8F}"/>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They’ve seen a variable of applications such as blah.</a:t>
            </a:r>
          </a:p>
          <a:p>
            <a:r>
              <a:rPr lang="en-US" sz="1200" b="0" i="0" kern="1200" dirty="0">
                <a:solidFill>
                  <a:schemeClr val="tx1"/>
                </a:solidFill>
                <a:effectLst/>
                <a:latin typeface="+mn-lt"/>
                <a:ea typeface="+mn-ea"/>
                <a:cs typeface="+mn-cs"/>
              </a:rPr>
              <a:t>Some of these applications are in the form of a special case known as puncturable PRFs for which the constrained set is all of the domain except a single point.</a:t>
            </a:r>
          </a:p>
          <a:p>
            <a:endParaRPr lang="en-US" dirty="0"/>
          </a:p>
        </p:txBody>
      </p:sp>
      <p:sp>
        <p:nvSpPr>
          <p:cNvPr id="4" name="Slide Number Placeholder 3">
            <a:extLst>
              <a:ext uri="{FF2B5EF4-FFF2-40B4-BE49-F238E27FC236}">
                <a16:creationId xmlns:a16="http://schemas.microsoft.com/office/drawing/2014/main" id="{72C0F110-D26A-76D8-94F8-CA146AB88DFA}"/>
              </a:ext>
            </a:extLst>
          </p:cNvPr>
          <p:cNvSpPr>
            <a:spLocks noGrp="1"/>
          </p:cNvSpPr>
          <p:nvPr>
            <p:ph type="sldNum" sz="quarter" idx="5"/>
          </p:nvPr>
        </p:nvSpPr>
        <p:spPr/>
        <p:txBody>
          <a:bodyPr/>
          <a:lstStyle/>
          <a:p>
            <a:fld id="{5ECB573D-6B1C-48A4-B4F1-D30BA67AF5A4}" type="slidenum">
              <a:rPr lang="en-US" smtClean="0"/>
              <a:t>6</a:t>
            </a:fld>
            <a:endParaRPr lang="en-US"/>
          </a:p>
        </p:txBody>
      </p:sp>
    </p:spTree>
    <p:extLst>
      <p:ext uri="{BB962C8B-B14F-4D97-AF65-F5344CB8AC3E}">
        <p14:creationId xmlns:p14="http://schemas.microsoft.com/office/powerpoint/2010/main" val="9438919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356B2E-5B7A-EFD2-4221-202D3DC938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774AF-AA49-1B57-C2E2-D3897F358D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922F66-BFD5-BF67-0E4F-675BC2178F16}"/>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 typical security game for Constrained PRFs involves an initialization phase, constrain oracle, and evaluation, or challenge oracle. Initialization and evaluation are similar to the security game of normal PRF. Depending on the bit sampled by the game, either an actual evaluation value for a random key or a random value is returned</a:t>
            </a:r>
            <a:endParaRPr lang="en-US" dirty="0"/>
          </a:p>
        </p:txBody>
      </p:sp>
      <p:sp>
        <p:nvSpPr>
          <p:cNvPr id="4" name="Slide Number Placeholder 3">
            <a:extLst>
              <a:ext uri="{FF2B5EF4-FFF2-40B4-BE49-F238E27FC236}">
                <a16:creationId xmlns:a16="http://schemas.microsoft.com/office/drawing/2014/main" id="{012B4781-44C9-27C2-3513-3FBBBB7122F4}"/>
              </a:ext>
            </a:extLst>
          </p:cNvPr>
          <p:cNvSpPr>
            <a:spLocks noGrp="1"/>
          </p:cNvSpPr>
          <p:nvPr>
            <p:ph type="sldNum" sz="quarter" idx="5"/>
          </p:nvPr>
        </p:nvSpPr>
        <p:spPr/>
        <p:txBody>
          <a:bodyPr/>
          <a:lstStyle/>
          <a:p>
            <a:fld id="{5ECB573D-6B1C-48A4-B4F1-D30BA67AF5A4}" type="slidenum">
              <a:rPr lang="en-US" smtClean="0"/>
              <a:t>7</a:t>
            </a:fld>
            <a:endParaRPr lang="en-US"/>
          </a:p>
        </p:txBody>
      </p:sp>
    </p:spTree>
    <p:extLst>
      <p:ext uri="{BB962C8B-B14F-4D97-AF65-F5344CB8AC3E}">
        <p14:creationId xmlns:p14="http://schemas.microsoft.com/office/powerpoint/2010/main" val="1957836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1AF180-D634-4E4D-88BF-13D9188AFC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419F3C-8C0E-EB2B-C876-0C72916473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17CAE0-0AC1-7360-063E-D1487E6559C2}"/>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For the constrain oracle, the adversary species a constrain set C ad the game will always return honestly constrained keys for that set.”</a:t>
            </a:r>
            <a:endParaRPr lang="en-US" dirty="0"/>
          </a:p>
        </p:txBody>
      </p:sp>
      <p:sp>
        <p:nvSpPr>
          <p:cNvPr id="4" name="Slide Number Placeholder 3">
            <a:extLst>
              <a:ext uri="{FF2B5EF4-FFF2-40B4-BE49-F238E27FC236}">
                <a16:creationId xmlns:a16="http://schemas.microsoft.com/office/drawing/2014/main" id="{B6DC34FD-929B-7093-0CB9-053587B02BA0}"/>
              </a:ext>
            </a:extLst>
          </p:cNvPr>
          <p:cNvSpPr>
            <a:spLocks noGrp="1"/>
          </p:cNvSpPr>
          <p:nvPr>
            <p:ph type="sldNum" sz="quarter" idx="5"/>
          </p:nvPr>
        </p:nvSpPr>
        <p:spPr/>
        <p:txBody>
          <a:bodyPr/>
          <a:lstStyle/>
          <a:p>
            <a:fld id="{5ECB573D-6B1C-48A4-B4F1-D30BA67AF5A4}" type="slidenum">
              <a:rPr lang="en-US" smtClean="0"/>
              <a:t>8</a:t>
            </a:fld>
            <a:endParaRPr lang="en-US"/>
          </a:p>
        </p:txBody>
      </p:sp>
    </p:spTree>
    <p:extLst>
      <p:ext uri="{BB962C8B-B14F-4D97-AF65-F5344CB8AC3E}">
        <p14:creationId xmlns:p14="http://schemas.microsoft.com/office/powerpoint/2010/main" val="28053420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AD0B8F-06EB-CCA1-87E0-2DBD968AA5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98683AC-7521-350F-E0AB-AF802CCA2C2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71D3BA-54E2-610B-3A59-71B3670633BA}"/>
              </a:ext>
            </a:extLst>
          </p:cNvPr>
          <p:cNvSpPr>
            <a:spLocks noGrp="1"/>
          </p:cNvSpPr>
          <p:nvPr>
            <p:ph type="body" idx="1"/>
          </p:nvPr>
        </p:nvSpPr>
        <p:spPr/>
        <p:txBody>
          <a:bodyPr/>
          <a:lstStyle/>
          <a:p>
            <a:r>
              <a:rPr lang="en-US" dirty="0"/>
              <a:t>There is an easy attack to the previous security game, as the attacker can simply query Evaluation query on some input x and gets output y. Later, it picks </a:t>
            </a:r>
            <a:r>
              <a:rPr lang="en-US" dirty="0" err="1"/>
              <a:t>contrain</a:t>
            </a:r>
            <a:r>
              <a:rPr lang="en-US" dirty="0"/>
              <a:t> set C such that x in C, and </a:t>
            </a:r>
            <a:r>
              <a:rPr lang="en-US" dirty="0" err="1"/>
              <a:t>querys</a:t>
            </a:r>
            <a:r>
              <a:rPr lang="en-US" dirty="0"/>
              <a:t> constrain oracle on C, and gets </a:t>
            </a:r>
            <a:r>
              <a:rPr lang="en-US" dirty="0" err="1"/>
              <a:t>contrained</a:t>
            </a:r>
            <a:r>
              <a:rPr lang="en-US" dirty="0"/>
              <a:t> key k sub c. Then, it checks if y equals to evaluate F using k sub c on x. When b=1, probability of equal is 1, while the probability of being equal is negligible when b=0. </a:t>
            </a:r>
          </a:p>
        </p:txBody>
      </p:sp>
      <p:sp>
        <p:nvSpPr>
          <p:cNvPr id="4" name="Slide Number Placeholder 3">
            <a:extLst>
              <a:ext uri="{FF2B5EF4-FFF2-40B4-BE49-F238E27FC236}">
                <a16:creationId xmlns:a16="http://schemas.microsoft.com/office/drawing/2014/main" id="{6552AE19-9443-8577-ACB3-FA60444CBA6B}"/>
              </a:ext>
            </a:extLst>
          </p:cNvPr>
          <p:cNvSpPr>
            <a:spLocks noGrp="1"/>
          </p:cNvSpPr>
          <p:nvPr>
            <p:ph type="sldNum" sz="quarter" idx="5"/>
          </p:nvPr>
        </p:nvSpPr>
        <p:spPr/>
        <p:txBody>
          <a:bodyPr/>
          <a:lstStyle/>
          <a:p>
            <a:fld id="{5ECB573D-6B1C-48A4-B4F1-D30BA67AF5A4}" type="slidenum">
              <a:rPr lang="en-US" smtClean="0"/>
              <a:t>9</a:t>
            </a:fld>
            <a:endParaRPr lang="en-US"/>
          </a:p>
        </p:txBody>
      </p:sp>
    </p:spTree>
    <p:extLst>
      <p:ext uri="{BB962C8B-B14F-4D97-AF65-F5344CB8AC3E}">
        <p14:creationId xmlns:p14="http://schemas.microsoft.com/office/powerpoint/2010/main" val="199944072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literature, this is solved by placing restrictions on the adversary, broadly giving two definitions. Non-adaptive security requires that all constrain queries are made before any evaluation queries, then none of the later evaluation queries can be in the constrained sets. Adaptive security loosens these restrictions by allowing attackers to interweave constrain and evaluation queries.</a:t>
            </a:r>
          </a:p>
        </p:txBody>
      </p:sp>
      <p:sp>
        <p:nvSpPr>
          <p:cNvPr id="4" name="Slide Number Placeholder 3"/>
          <p:cNvSpPr>
            <a:spLocks noGrp="1"/>
          </p:cNvSpPr>
          <p:nvPr>
            <p:ph type="sldNum" sz="quarter" idx="5"/>
          </p:nvPr>
        </p:nvSpPr>
        <p:spPr/>
        <p:txBody>
          <a:bodyPr/>
          <a:lstStyle/>
          <a:p>
            <a:fld id="{5ECB573D-6B1C-48A4-B4F1-D30BA67AF5A4}" type="slidenum">
              <a:rPr lang="en-US" smtClean="0"/>
              <a:t>10</a:t>
            </a:fld>
            <a:endParaRPr lang="en-US"/>
          </a:p>
        </p:txBody>
      </p:sp>
    </p:spTree>
    <p:extLst>
      <p:ext uri="{BB962C8B-B14F-4D97-AF65-F5344CB8AC3E}">
        <p14:creationId xmlns:p14="http://schemas.microsoft.com/office/powerpoint/2010/main" val="6535347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547F32-35B6-0417-BA8C-CC2BF34001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71B27B1-B10B-C6A0-DD0E-EEEFC976F40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543E0CD-A857-689F-1C0E-D1499640ABB8}"/>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5" name="Footer Placeholder 4">
            <a:extLst>
              <a:ext uri="{FF2B5EF4-FFF2-40B4-BE49-F238E27FC236}">
                <a16:creationId xmlns:a16="http://schemas.microsoft.com/office/drawing/2014/main" id="{0A8EFEC0-B6F6-54B5-5B5D-AFCE720E25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77490A-BFC3-7412-A238-A8BD38C98411}"/>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7489000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8F8F0-27FE-73B9-501D-D03BE5E6A2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DD8B06-EA3A-6187-DA2F-F4FE551C151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D1622F-834F-2561-AA81-CE94D79A8176}"/>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5" name="Footer Placeholder 4">
            <a:extLst>
              <a:ext uri="{FF2B5EF4-FFF2-40B4-BE49-F238E27FC236}">
                <a16:creationId xmlns:a16="http://schemas.microsoft.com/office/drawing/2014/main" id="{22B4AB08-21EC-B2D0-E9FA-18A68549DB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F310DF-1B0A-8C4F-EBD5-DCEC5B61641C}"/>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1222107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847EF2-BFEE-C3CD-8B07-6B3D3D33E45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C70BA8-6E7C-4B4F-BDD5-A0D5AB28CC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C1FEB2-B988-0BF4-F4E4-1A0618B8FA3E}"/>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5" name="Footer Placeholder 4">
            <a:extLst>
              <a:ext uri="{FF2B5EF4-FFF2-40B4-BE49-F238E27FC236}">
                <a16:creationId xmlns:a16="http://schemas.microsoft.com/office/drawing/2014/main" id="{79BFDD40-C955-B68F-BB8D-A69C006BFC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5F32A8A-2F8E-C50F-4B08-989E98159522}"/>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127692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61905-94E2-48D7-5D41-E73E08C5FE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B1F5CE8-E7E2-F0A1-4604-F41071AD01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8E1AFB-5B62-3DBD-9201-3AD7F03416AC}"/>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5" name="Footer Placeholder 4">
            <a:extLst>
              <a:ext uri="{FF2B5EF4-FFF2-40B4-BE49-F238E27FC236}">
                <a16:creationId xmlns:a16="http://schemas.microsoft.com/office/drawing/2014/main" id="{184DB228-1077-5249-B232-114F943AC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012F38-D459-6D8D-C67D-1E14BEA06D67}"/>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7387523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629C2-76D5-DD8D-E447-5AD728EAD9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92EE60A-8920-284D-0B2F-08963A2AA9F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05801D-62BE-8310-FDA6-D9E1602179D8}"/>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5" name="Footer Placeholder 4">
            <a:extLst>
              <a:ext uri="{FF2B5EF4-FFF2-40B4-BE49-F238E27FC236}">
                <a16:creationId xmlns:a16="http://schemas.microsoft.com/office/drawing/2014/main" id="{F69A18C5-8639-1D85-D975-8B43337A27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C7D63A-E130-C782-BA41-4B745C38E7BA}"/>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3753713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0D963B-2AA5-C8DB-0B39-7AC7975FAA5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F655360-C224-221C-8805-B778D915F7D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0D0B4A-8685-F3CD-9A69-BFA43CA734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3E3D23-69CE-A5BF-DFE0-A48A682286C2}"/>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6" name="Footer Placeholder 5">
            <a:extLst>
              <a:ext uri="{FF2B5EF4-FFF2-40B4-BE49-F238E27FC236}">
                <a16:creationId xmlns:a16="http://schemas.microsoft.com/office/drawing/2014/main" id="{605C6239-19CF-5188-6413-7BA64599C2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A2E66E-8CBF-3B27-D6B0-EB5ED4783E6C}"/>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26257402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6E671-1728-462C-2461-12178B397F8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41A4D4-A48C-3E9D-5415-99E444512CE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8DF3A2-DCC6-BCBB-D735-75946031775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85DD38-9155-5215-CC1F-DBADCDB9E19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D7B78C-3EA2-1DCF-E760-AA75693DE74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274F612-31AE-7A51-564C-1D7080FBF379}"/>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8" name="Footer Placeholder 7">
            <a:extLst>
              <a:ext uri="{FF2B5EF4-FFF2-40B4-BE49-F238E27FC236}">
                <a16:creationId xmlns:a16="http://schemas.microsoft.com/office/drawing/2014/main" id="{38FD02A1-9E63-A60C-9DEA-5125860C4D6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217017F-A21F-520F-C007-23E6C3DE40BC}"/>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22842668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253B43-002E-3C0A-179E-A285C466574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00CED1-A134-6BE1-B2D5-F9C432829D47}"/>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4" name="Footer Placeholder 3">
            <a:extLst>
              <a:ext uri="{FF2B5EF4-FFF2-40B4-BE49-F238E27FC236}">
                <a16:creationId xmlns:a16="http://schemas.microsoft.com/office/drawing/2014/main" id="{52BA2D6A-3A68-03B2-B2DF-2DC830B4DB3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2592BCA-21FF-1CE6-F97F-A7FE2C0F360E}"/>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41685802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F4B895F-EA2F-4DAF-4860-E2CC2A3D0099}"/>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3" name="Footer Placeholder 2">
            <a:extLst>
              <a:ext uri="{FF2B5EF4-FFF2-40B4-BE49-F238E27FC236}">
                <a16:creationId xmlns:a16="http://schemas.microsoft.com/office/drawing/2014/main" id="{3D83A5A7-B55C-D990-1606-6F40D1D3721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6FB357B-396A-B150-6196-0C563CD07B03}"/>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2237060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67DCD6-0927-710D-34C2-44890C2366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0334228-0A32-0E48-2AF3-1CD641B7014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D9F8D0-7B6C-2215-694B-EB37AAAC69C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88A6FF-DE90-A7B6-89EA-1944239BE3FE}"/>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6" name="Footer Placeholder 5">
            <a:extLst>
              <a:ext uri="{FF2B5EF4-FFF2-40B4-BE49-F238E27FC236}">
                <a16:creationId xmlns:a16="http://schemas.microsoft.com/office/drawing/2014/main" id="{C34C356C-C1D7-162C-5AC6-8E895A570A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C053F2-FA23-3162-DE62-30D05051AAB1}"/>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783156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35CB39-1144-9484-125D-A118EA81DD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6C9E4B0-6DF1-40DE-B145-E5CC20373A7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DFC6298-3CC6-E4AF-A52F-C654B2389E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9ED7C01-0BB1-EE6F-677A-8E3C52BC8D03}"/>
              </a:ext>
            </a:extLst>
          </p:cNvPr>
          <p:cNvSpPr>
            <a:spLocks noGrp="1"/>
          </p:cNvSpPr>
          <p:nvPr>
            <p:ph type="dt" sz="half" idx="10"/>
          </p:nvPr>
        </p:nvSpPr>
        <p:spPr/>
        <p:txBody>
          <a:bodyPr/>
          <a:lstStyle/>
          <a:p>
            <a:fld id="{18B17CB3-5A82-49A3-8F38-90525B1D1859}" type="datetimeFigureOut">
              <a:rPr lang="en-US" smtClean="0"/>
              <a:t>8/20/25</a:t>
            </a:fld>
            <a:endParaRPr lang="en-US"/>
          </a:p>
        </p:txBody>
      </p:sp>
      <p:sp>
        <p:nvSpPr>
          <p:cNvPr id="6" name="Footer Placeholder 5">
            <a:extLst>
              <a:ext uri="{FF2B5EF4-FFF2-40B4-BE49-F238E27FC236}">
                <a16:creationId xmlns:a16="http://schemas.microsoft.com/office/drawing/2014/main" id="{87FEA3AB-E073-F0F4-FB89-451F6497A6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7B4D85-04FD-7685-4832-DAEC82F7F29F}"/>
              </a:ext>
            </a:extLst>
          </p:cNvPr>
          <p:cNvSpPr>
            <a:spLocks noGrp="1"/>
          </p:cNvSpPr>
          <p:nvPr>
            <p:ph type="sldNum" sz="quarter" idx="12"/>
          </p:nvPr>
        </p:nvSpPr>
        <p:spPr/>
        <p:txBody>
          <a:bodyPr/>
          <a:lstStyle/>
          <a:p>
            <a:fld id="{D28611F7-FD7C-4306-A43B-EDDAE7833CD5}" type="slidenum">
              <a:rPr lang="en-US" smtClean="0"/>
              <a:t>‹#›</a:t>
            </a:fld>
            <a:endParaRPr lang="en-US"/>
          </a:p>
        </p:txBody>
      </p:sp>
    </p:spTree>
    <p:extLst>
      <p:ext uri="{BB962C8B-B14F-4D97-AF65-F5344CB8AC3E}">
        <p14:creationId xmlns:p14="http://schemas.microsoft.com/office/powerpoint/2010/main" val="20598061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43BA214-116B-DAE1-B408-E92825EF87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F2C3E1-6B51-5607-A4E0-1E477C79AD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2F4D5F-F28A-EE92-8018-BC96EB4F610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8B17CB3-5A82-49A3-8F38-90525B1D1859}" type="datetimeFigureOut">
              <a:rPr lang="en-US" smtClean="0"/>
              <a:t>8/20/25</a:t>
            </a:fld>
            <a:endParaRPr lang="en-US"/>
          </a:p>
        </p:txBody>
      </p:sp>
      <p:sp>
        <p:nvSpPr>
          <p:cNvPr id="5" name="Footer Placeholder 4">
            <a:extLst>
              <a:ext uri="{FF2B5EF4-FFF2-40B4-BE49-F238E27FC236}">
                <a16:creationId xmlns:a16="http://schemas.microsoft.com/office/drawing/2014/main" id="{E0ACBB60-C9A4-CAAF-DDBC-7190C8DB47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00E29F0-9DDD-D444-715A-130EC9D34E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28611F7-FD7C-4306-A43B-EDDAE7833CD5}" type="slidenum">
              <a:rPr lang="en-US" smtClean="0"/>
              <a:t>‹#›</a:t>
            </a:fld>
            <a:endParaRPr lang="en-US"/>
          </a:p>
        </p:txBody>
      </p:sp>
    </p:spTree>
    <p:extLst>
      <p:ext uri="{BB962C8B-B14F-4D97-AF65-F5344CB8AC3E}">
        <p14:creationId xmlns:p14="http://schemas.microsoft.com/office/powerpoint/2010/main" val="267733545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00.png"/></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00.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01.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3.jpeg"/><Relationship Id="rId4" Type="http://schemas.openxmlformats.org/officeDocument/2006/relationships/image" Target="../media/image2.jpe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3.jpeg"/><Relationship Id="rId4" Type="http://schemas.openxmlformats.org/officeDocument/2006/relationships/image" Target="../media/image2.jpeg"/></Relationships>
</file>

<file path=ppt/slides/_rels/slide4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3.png"/></Relationships>
</file>

<file path=ppt/slides/_rels/slide4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42.xml.rels><?xml version="1.0" encoding="UTF-8" standalone="yes"?>
<Relationships xmlns="http://schemas.openxmlformats.org/package/2006/relationships"><Relationship Id="rId3" Type="http://schemas.openxmlformats.org/officeDocument/2006/relationships/image" Target="../media/image220.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CEA0DDC-1CDC-1FA4-A946-DD713EB2E8D6}"/>
              </a:ext>
            </a:extLst>
          </p:cNvPr>
          <p:cNvSpPr>
            <a:spLocks noGrp="1"/>
          </p:cNvSpPr>
          <p:nvPr>
            <p:ph type="subTitle" idx="1"/>
          </p:nvPr>
        </p:nvSpPr>
        <p:spPr>
          <a:xfrm>
            <a:off x="1524000" y="3561982"/>
            <a:ext cx="9144000" cy="1655762"/>
          </a:xfrm>
        </p:spPr>
        <p:txBody>
          <a:bodyPr>
            <a:normAutofit/>
          </a:bodyPr>
          <a:lstStyle/>
          <a:p>
            <a:r>
              <a:rPr lang="en-US" sz="2800" b="1" u="sng" dirty="0" err="1">
                <a:solidFill>
                  <a:srgbClr val="1A395B"/>
                </a:solidFill>
              </a:rPr>
              <a:t>Kaishuo</a:t>
            </a:r>
            <a:r>
              <a:rPr lang="en-US" sz="2800" b="1" u="sng" dirty="0">
                <a:solidFill>
                  <a:srgbClr val="1A395B"/>
                </a:solidFill>
              </a:rPr>
              <a:t> Cheng</a:t>
            </a:r>
            <a:r>
              <a:rPr lang="en-US" sz="2800" b="1" dirty="0">
                <a:solidFill>
                  <a:srgbClr val="1A395B"/>
                </a:solidFill>
              </a:rPr>
              <a:t>             Joseph Jaeger</a:t>
            </a:r>
          </a:p>
        </p:txBody>
      </p:sp>
      <p:pic>
        <p:nvPicPr>
          <p:cNvPr id="5" name="Picture 4" descr="A close-up of a logo&#10;&#10;AI-generated content may be incorrect.">
            <a:extLst>
              <a:ext uri="{FF2B5EF4-FFF2-40B4-BE49-F238E27FC236}">
                <a16:creationId xmlns:a16="http://schemas.microsoft.com/office/drawing/2014/main" id="{3D0A44C8-5D38-FC22-AFBA-DEDEF6AC357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48031" y="4389863"/>
            <a:ext cx="5295939" cy="1485911"/>
          </a:xfrm>
          <a:prstGeom prst="rect">
            <a:avLst/>
          </a:prstGeom>
        </p:spPr>
      </p:pic>
      <p:sp>
        <p:nvSpPr>
          <p:cNvPr id="6" name="Rectangle 1">
            <a:extLst>
              <a:ext uri="{FF2B5EF4-FFF2-40B4-BE49-F238E27FC236}">
                <a16:creationId xmlns:a16="http://schemas.microsoft.com/office/drawing/2014/main" id="{E2EF95AF-BB1B-BDC1-AE9F-EB3D4D4CDF7F}"/>
              </a:ext>
            </a:extLst>
          </p:cNvPr>
          <p:cNvSpPr>
            <a:spLocks noGrp="1" noChangeArrowheads="1"/>
          </p:cNvSpPr>
          <p:nvPr>
            <p:ph type="ctrTitle"/>
          </p:nvPr>
        </p:nvSpPr>
        <p:spPr bwMode="auto">
          <a:xfrm>
            <a:off x="1136925" y="1460319"/>
            <a:ext cx="1016336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sz="4400" b="0" i="0" u="none" strike="noStrike" cap="none" normalizeH="0" baseline="0">
                <a:ln>
                  <a:noFill/>
                </a:ln>
                <a:solidFill>
                  <a:schemeClr val="tx1"/>
                </a:solidFill>
                <a:effectLst/>
                <a:latin typeface="Arial" panose="020B0604020202020204" pitchFamily="34" charset="0"/>
              </a:rPr>
              <a:t>Adaptive Security for Constrained PRFs</a:t>
            </a:r>
          </a:p>
        </p:txBody>
      </p:sp>
    </p:spTree>
    <p:extLst>
      <p:ext uri="{BB962C8B-B14F-4D97-AF65-F5344CB8AC3E}">
        <p14:creationId xmlns:p14="http://schemas.microsoft.com/office/powerpoint/2010/main" val="835403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C241CC-51CE-C657-53B2-E21A4473E46D}"/>
              </a:ext>
            </a:extLst>
          </p:cNvPr>
          <p:cNvSpPr>
            <a:spLocks noGrp="1"/>
          </p:cNvSpPr>
          <p:nvPr>
            <p:ph type="title"/>
          </p:nvPr>
        </p:nvSpPr>
        <p:spPr/>
        <p:txBody>
          <a:bodyPr/>
          <a:lstStyle/>
          <a:p>
            <a:r>
              <a:rPr lang="en-US" dirty="0"/>
              <a:t>Fixes</a:t>
            </a:r>
          </a:p>
        </p:txBody>
      </p:sp>
      <p:sp>
        <p:nvSpPr>
          <p:cNvPr id="4" name="TextBox 3">
            <a:extLst>
              <a:ext uri="{FF2B5EF4-FFF2-40B4-BE49-F238E27FC236}">
                <a16:creationId xmlns:a16="http://schemas.microsoft.com/office/drawing/2014/main" id="{CA6F863A-2767-E7DB-0F31-FF1C10E7866F}"/>
              </a:ext>
            </a:extLst>
          </p:cNvPr>
          <p:cNvSpPr txBox="1"/>
          <p:nvPr/>
        </p:nvSpPr>
        <p:spPr>
          <a:xfrm>
            <a:off x="838200" y="1888435"/>
            <a:ext cx="3460474" cy="584775"/>
          </a:xfrm>
          <a:prstGeom prst="rect">
            <a:avLst/>
          </a:prstGeom>
          <a:noFill/>
        </p:spPr>
        <p:txBody>
          <a:bodyPr wrap="square" rtlCol="0">
            <a:spAutoFit/>
          </a:bodyPr>
          <a:lstStyle/>
          <a:p>
            <a:r>
              <a:rPr lang="en-US" sz="3200" dirty="0">
                <a:solidFill>
                  <a:srgbClr val="B4A465"/>
                </a:solidFill>
              </a:rPr>
              <a:t>Non-Adaptive</a:t>
            </a:r>
            <a:r>
              <a:rPr lang="en-US" sz="3200" dirty="0"/>
              <a:t>: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911BAD3-8D09-727D-7504-A65CD46DC0F3}"/>
                  </a:ext>
                </a:extLst>
              </p:cNvPr>
              <p:cNvSpPr txBox="1"/>
              <p:nvPr/>
            </p:nvSpPr>
            <p:spPr>
              <a:xfrm>
                <a:off x="5717484" y="1888435"/>
                <a:ext cx="4785692"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1A395B"/>
                    </a:solidFill>
                  </a:rPr>
                  <a:t>Constrain queries first</a:t>
                </a:r>
              </a:p>
              <a:p>
                <a:pPr marL="285750" indent="-285750">
                  <a:buFont typeface="Arial" panose="020B0604020202020204" pitchFamily="34" charset="0"/>
                  <a:buChar char="•"/>
                </a:pPr>
                <a:r>
                  <a:rPr lang="en-US" sz="2800" dirty="0">
                    <a:solidFill>
                      <a:srgbClr val="1A395B"/>
                    </a:solidFill>
                  </a:rPr>
                  <a:t>x </a:t>
                </a:r>
                <a14:m>
                  <m:oMath xmlns:m="http://schemas.openxmlformats.org/officeDocument/2006/math">
                    <m:r>
                      <a:rPr lang="en-US" sz="2800" b="0" i="1" smtClean="0">
                        <a:solidFill>
                          <a:srgbClr val="1A395B"/>
                        </a:solidFill>
                        <a:latin typeface="Cambria Math" panose="02040503050406030204" pitchFamily="18" charset="0"/>
                      </a:rPr>
                      <m:t>∉</m:t>
                    </m:r>
                  </m:oMath>
                </a14:m>
                <a:r>
                  <a:rPr lang="en-US" sz="2800" b="0" dirty="0">
                    <a:solidFill>
                      <a:srgbClr val="1A395B"/>
                    </a:solidFill>
                  </a:rPr>
                  <a:t> C for queried </a:t>
                </a:r>
                <a:r>
                  <a:rPr lang="en-US" sz="2800" b="0" dirty="0" err="1">
                    <a:solidFill>
                      <a:srgbClr val="1A395B"/>
                    </a:solidFill>
                  </a:rPr>
                  <a:t>x,C</a:t>
                </a:r>
                <a:endParaRPr lang="en-US" sz="2800" b="0" dirty="0">
                  <a:solidFill>
                    <a:srgbClr val="1A395B"/>
                  </a:solidFill>
                </a:endParaRPr>
              </a:p>
            </p:txBody>
          </p:sp>
        </mc:Choice>
        <mc:Fallback xmlns="">
          <p:sp>
            <p:nvSpPr>
              <p:cNvPr id="5" name="TextBox 4">
                <a:extLst>
                  <a:ext uri="{FF2B5EF4-FFF2-40B4-BE49-F238E27FC236}">
                    <a16:creationId xmlns:a16="http://schemas.microsoft.com/office/drawing/2014/main" id="{4911BAD3-8D09-727D-7504-A65CD46DC0F3}"/>
                  </a:ext>
                </a:extLst>
              </p:cNvPr>
              <p:cNvSpPr txBox="1">
                <a:spLocks noRot="1" noChangeAspect="1" noMove="1" noResize="1" noEditPoints="1" noAdjustHandles="1" noChangeArrowheads="1" noChangeShapeType="1" noTextEdit="1"/>
              </p:cNvSpPr>
              <p:nvPr/>
            </p:nvSpPr>
            <p:spPr>
              <a:xfrm>
                <a:off x="5717484" y="1888435"/>
                <a:ext cx="4785692" cy="954107"/>
              </a:xfrm>
              <a:prstGeom prst="rect">
                <a:avLst/>
              </a:prstGeom>
              <a:blipFill>
                <a:blip r:embed="rId3"/>
                <a:stretch>
                  <a:fillRect l="-2293" t="-7051" b="-17308"/>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CE26D6E1-25A3-A27A-CC32-C9C0236705A5}"/>
              </a:ext>
            </a:extLst>
          </p:cNvPr>
          <p:cNvSpPr txBox="1"/>
          <p:nvPr/>
        </p:nvSpPr>
        <p:spPr>
          <a:xfrm>
            <a:off x="838200" y="3964056"/>
            <a:ext cx="4288736" cy="584775"/>
          </a:xfrm>
          <a:prstGeom prst="rect">
            <a:avLst/>
          </a:prstGeom>
          <a:noFill/>
        </p:spPr>
        <p:txBody>
          <a:bodyPr wrap="square" rtlCol="0">
            <a:spAutoFit/>
          </a:bodyPr>
          <a:lstStyle/>
          <a:p>
            <a:r>
              <a:rPr lang="en-US" sz="3200" dirty="0">
                <a:solidFill>
                  <a:srgbClr val="B4A465"/>
                </a:solidFill>
              </a:rPr>
              <a:t>Adaptive:  </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902A60F-4042-E8C1-0BF1-C4996A5980CF}"/>
                  </a:ext>
                </a:extLst>
              </p:cNvPr>
              <p:cNvSpPr txBox="1"/>
              <p:nvPr/>
            </p:nvSpPr>
            <p:spPr>
              <a:xfrm>
                <a:off x="5717484" y="3964056"/>
                <a:ext cx="3920987" cy="954107"/>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rgbClr val="1A395B">
                        <a:alpha val="20000"/>
                      </a:srgbClr>
                    </a:solidFill>
                  </a:rPr>
                  <a:t>Constrain queries first</a:t>
                </a:r>
              </a:p>
              <a:p>
                <a:pPr marL="285750" indent="-285750">
                  <a:buFont typeface="Arial" panose="020B0604020202020204" pitchFamily="34" charset="0"/>
                  <a:buChar char="•"/>
                </a:pPr>
                <a:r>
                  <a:rPr lang="en-US" sz="2800" dirty="0">
                    <a:solidFill>
                      <a:srgbClr val="1A395B"/>
                    </a:solidFill>
                  </a:rPr>
                  <a:t>x </a:t>
                </a:r>
                <a14:m>
                  <m:oMath xmlns:m="http://schemas.openxmlformats.org/officeDocument/2006/math">
                    <m:r>
                      <a:rPr lang="en-US" sz="2800" b="0" i="1" smtClean="0">
                        <a:solidFill>
                          <a:srgbClr val="1A395B"/>
                        </a:solidFill>
                        <a:latin typeface="Cambria Math" panose="02040503050406030204" pitchFamily="18" charset="0"/>
                      </a:rPr>
                      <m:t>∉</m:t>
                    </m:r>
                  </m:oMath>
                </a14:m>
                <a:r>
                  <a:rPr lang="en-US" sz="2800" b="0" dirty="0">
                    <a:solidFill>
                      <a:srgbClr val="1A395B"/>
                    </a:solidFill>
                  </a:rPr>
                  <a:t> C for queried </a:t>
                </a:r>
                <a:r>
                  <a:rPr lang="en-US" sz="2800" b="0" dirty="0" err="1">
                    <a:solidFill>
                      <a:srgbClr val="1A395B"/>
                    </a:solidFill>
                  </a:rPr>
                  <a:t>x,C</a:t>
                </a:r>
                <a:endParaRPr lang="en-US" sz="2800" b="0" dirty="0">
                  <a:solidFill>
                    <a:srgbClr val="1A395B"/>
                  </a:solidFill>
                </a:endParaRPr>
              </a:p>
            </p:txBody>
          </p:sp>
        </mc:Choice>
        <mc:Fallback xmlns="">
          <p:sp>
            <p:nvSpPr>
              <p:cNvPr id="7" name="TextBox 6">
                <a:extLst>
                  <a:ext uri="{FF2B5EF4-FFF2-40B4-BE49-F238E27FC236}">
                    <a16:creationId xmlns:a16="http://schemas.microsoft.com/office/drawing/2014/main" id="{8902A60F-4042-E8C1-0BF1-C4996A5980CF}"/>
                  </a:ext>
                </a:extLst>
              </p:cNvPr>
              <p:cNvSpPr txBox="1">
                <a:spLocks noRot="1" noChangeAspect="1" noMove="1" noResize="1" noEditPoints="1" noAdjustHandles="1" noChangeArrowheads="1" noChangeShapeType="1" noTextEdit="1"/>
              </p:cNvSpPr>
              <p:nvPr/>
            </p:nvSpPr>
            <p:spPr>
              <a:xfrm>
                <a:off x="5717484" y="3964056"/>
                <a:ext cx="3920987" cy="954107"/>
              </a:xfrm>
              <a:prstGeom prst="rect">
                <a:avLst/>
              </a:prstGeom>
              <a:blipFill>
                <a:blip r:embed="rId4"/>
                <a:stretch>
                  <a:fillRect l="-2799" t="-6369" r="-1400" b="-16561"/>
                </a:stretch>
              </a:blipFill>
            </p:spPr>
            <p:txBody>
              <a:bodyPr/>
              <a:lstStyle/>
              <a:p>
                <a:r>
                  <a:rPr lang="en-US">
                    <a:noFill/>
                  </a:rPr>
                  <a:t> </a:t>
                </a:r>
              </a:p>
            </p:txBody>
          </p:sp>
        </mc:Fallback>
      </mc:AlternateContent>
    </p:spTree>
    <p:extLst>
      <p:ext uri="{BB962C8B-B14F-4D97-AF65-F5344CB8AC3E}">
        <p14:creationId xmlns:p14="http://schemas.microsoft.com/office/powerpoint/2010/main" val="27300364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34A0D-D553-4934-7147-6545572C4C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D01EC9-BFFA-EB36-9EDD-AF659F75B89B}"/>
              </a:ext>
            </a:extLst>
          </p:cNvPr>
          <p:cNvSpPr>
            <a:spLocks noGrp="1"/>
          </p:cNvSpPr>
          <p:nvPr>
            <p:ph type="title"/>
          </p:nvPr>
        </p:nvSpPr>
        <p:spPr/>
        <p:txBody>
          <a:bodyPr/>
          <a:lstStyle/>
          <a:p>
            <a:r>
              <a:rPr lang="en-US" dirty="0"/>
              <a:t>(Commitment) Problem!</a:t>
            </a:r>
          </a:p>
        </p:txBody>
      </p:sp>
      <p:sp>
        <p:nvSpPr>
          <p:cNvPr id="5" name="TextBox 4">
            <a:extLst>
              <a:ext uri="{FF2B5EF4-FFF2-40B4-BE49-F238E27FC236}">
                <a16:creationId xmlns:a16="http://schemas.microsoft.com/office/drawing/2014/main" id="{620D0B28-DAC6-3E0E-C7AF-3D60B1B5395B}"/>
              </a:ext>
            </a:extLst>
          </p:cNvPr>
          <p:cNvSpPr txBox="1"/>
          <p:nvPr/>
        </p:nvSpPr>
        <p:spPr>
          <a:xfrm>
            <a:off x="838200" y="1488165"/>
            <a:ext cx="10586830" cy="523220"/>
          </a:xfrm>
          <a:prstGeom prst="rect">
            <a:avLst/>
          </a:prstGeom>
          <a:noFill/>
        </p:spPr>
        <p:txBody>
          <a:bodyPr wrap="square" rtlCol="0">
            <a:spAutoFit/>
          </a:bodyPr>
          <a:lstStyle/>
          <a:p>
            <a:r>
              <a:rPr lang="en-US" sz="2800" dirty="0"/>
              <a:t>Not adaptive enough for some applications in </a:t>
            </a:r>
            <a:r>
              <a:rPr lang="en-US" sz="2800" dirty="0">
                <a:solidFill>
                  <a:srgbClr val="B4A465"/>
                </a:solidFill>
              </a:rPr>
              <a:t>reduction</a:t>
            </a:r>
            <a:r>
              <a:rPr lang="en-US" sz="2800" dirty="0"/>
              <a:t> proofs</a:t>
            </a:r>
          </a:p>
        </p:txBody>
      </p:sp>
      <p:pic>
        <p:nvPicPr>
          <p:cNvPr id="8" name="Picture 7">
            <a:extLst>
              <a:ext uri="{FF2B5EF4-FFF2-40B4-BE49-F238E27FC236}">
                <a16:creationId xmlns:a16="http://schemas.microsoft.com/office/drawing/2014/main" id="{1FE989B1-0795-29B6-8524-63C241DB16E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299414"/>
            <a:ext cx="979005" cy="1145422"/>
          </a:xfrm>
          <a:prstGeom prst="rect">
            <a:avLst/>
          </a:prstGeom>
        </p:spPr>
      </p:pic>
      <p:sp>
        <p:nvSpPr>
          <p:cNvPr id="9" name="TextBox 8">
            <a:extLst>
              <a:ext uri="{FF2B5EF4-FFF2-40B4-BE49-F238E27FC236}">
                <a16:creationId xmlns:a16="http://schemas.microsoft.com/office/drawing/2014/main" id="{ED36190B-F808-A1A8-5562-E0D62E6DECF1}"/>
              </a:ext>
            </a:extLst>
          </p:cNvPr>
          <p:cNvSpPr txBox="1"/>
          <p:nvPr/>
        </p:nvSpPr>
        <p:spPr>
          <a:xfrm>
            <a:off x="7629521" y="2850319"/>
            <a:ext cx="1575353" cy="523220"/>
          </a:xfrm>
          <a:prstGeom prst="rect">
            <a:avLst/>
          </a:prstGeom>
          <a:noFill/>
        </p:spPr>
        <p:txBody>
          <a:bodyPr wrap="square" rtlCol="0">
            <a:spAutoFit/>
          </a:bodyPr>
          <a:lstStyle/>
          <a:p>
            <a:r>
              <a:rPr lang="en-US" sz="2800" dirty="0"/>
              <a:t>Real</a:t>
            </a:r>
          </a:p>
        </p:txBody>
      </p:sp>
      <p:sp>
        <p:nvSpPr>
          <p:cNvPr id="10" name="TextBox 9">
            <a:extLst>
              <a:ext uri="{FF2B5EF4-FFF2-40B4-BE49-F238E27FC236}">
                <a16:creationId xmlns:a16="http://schemas.microsoft.com/office/drawing/2014/main" id="{49078A67-959A-A831-C9A1-0489DACE5DFE}"/>
              </a:ext>
            </a:extLst>
          </p:cNvPr>
          <p:cNvSpPr txBox="1"/>
          <p:nvPr/>
        </p:nvSpPr>
        <p:spPr>
          <a:xfrm>
            <a:off x="8474089" y="3246518"/>
            <a:ext cx="2198204" cy="523220"/>
          </a:xfrm>
          <a:prstGeom prst="rect">
            <a:avLst/>
          </a:prstGeom>
          <a:noFill/>
        </p:spPr>
        <p:txBody>
          <a:bodyPr wrap="square" rtlCol="0">
            <a:spAutoFit/>
          </a:bodyPr>
          <a:lstStyle/>
          <a:p>
            <a:r>
              <a:rPr lang="en-US" sz="2800" dirty="0"/>
              <a:t>Ideal</a:t>
            </a:r>
          </a:p>
        </p:txBody>
      </p:sp>
      <p:cxnSp>
        <p:nvCxnSpPr>
          <p:cNvPr id="12" name="Straight Connector 11">
            <a:extLst>
              <a:ext uri="{FF2B5EF4-FFF2-40B4-BE49-F238E27FC236}">
                <a16:creationId xmlns:a16="http://schemas.microsoft.com/office/drawing/2014/main" id="{FBB0FFE4-73BB-9FCD-7B31-BDDD112FC243}"/>
              </a:ext>
            </a:extLst>
          </p:cNvPr>
          <p:cNvCxnSpPr>
            <a:cxnSpLocks/>
          </p:cNvCxnSpPr>
          <p:nvPr/>
        </p:nvCxnSpPr>
        <p:spPr>
          <a:xfrm flipV="1">
            <a:off x="7720617" y="2896627"/>
            <a:ext cx="1666364" cy="817746"/>
          </a:xfrm>
          <a:prstGeom prst="line">
            <a:avLst/>
          </a:prstGeom>
          <a:ln>
            <a:solidFill>
              <a:srgbClr val="B4A465"/>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712BDCB1-8634-9B0F-471D-9662C5386B07}"/>
              </a:ext>
            </a:extLst>
          </p:cNvPr>
          <p:cNvSpPr/>
          <p:nvPr/>
        </p:nvSpPr>
        <p:spPr>
          <a:xfrm>
            <a:off x="7668856" y="2868196"/>
            <a:ext cx="1678790" cy="829918"/>
          </a:xfrm>
          <a:prstGeom prst="rect">
            <a:avLst/>
          </a:prstGeom>
          <a:noFill/>
          <a:ln>
            <a:solidFill>
              <a:srgbClr val="B4A4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E5C8E807-9098-F5BE-1577-8A8B18E1EB79}"/>
              </a:ext>
            </a:extLst>
          </p:cNvPr>
          <p:cNvCxnSpPr>
            <a:cxnSpLocks/>
          </p:cNvCxnSpPr>
          <p:nvPr/>
        </p:nvCxnSpPr>
        <p:spPr>
          <a:xfrm>
            <a:off x="1919286" y="3689529"/>
            <a:ext cx="58102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03292F72-771A-D020-A6C9-540B437D9FEA}"/>
              </a:ext>
            </a:extLst>
          </p:cNvPr>
          <p:cNvSpPr txBox="1"/>
          <p:nvPr/>
        </p:nvSpPr>
        <p:spPr>
          <a:xfrm>
            <a:off x="1688201" y="3299414"/>
            <a:ext cx="1098274" cy="369332"/>
          </a:xfrm>
          <a:prstGeom prst="rect">
            <a:avLst/>
          </a:prstGeom>
          <a:noFill/>
        </p:spPr>
        <p:txBody>
          <a:bodyPr wrap="square" rtlCol="0">
            <a:spAutoFit/>
          </a:bodyPr>
          <a:lstStyle/>
          <a:p>
            <a:pPr algn="ctr"/>
            <a:r>
              <a:rPr lang="en-US" dirty="0"/>
              <a:t>x</a:t>
            </a:r>
          </a:p>
        </p:txBody>
      </p:sp>
      <p:cxnSp>
        <p:nvCxnSpPr>
          <p:cNvPr id="34" name="Straight Arrow Connector 33">
            <a:extLst>
              <a:ext uri="{FF2B5EF4-FFF2-40B4-BE49-F238E27FC236}">
                <a16:creationId xmlns:a16="http://schemas.microsoft.com/office/drawing/2014/main" id="{4ACF25F8-F851-8D07-BAC4-F1E6888F4FD2}"/>
              </a:ext>
            </a:extLst>
          </p:cNvPr>
          <p:cNvCxnSpPr>
            <a:cxnSpLocks/>
          </p:cNvCxnSpPr>
          <p:nvPr/>
        </p:nvCxnSpPr>
        <p:spPr>
          <a:xfrm>
            <a:off x="1919286" y="4175723"/>
            <a:ext cx="58102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6150579A-DF23-6B2D-2D24-660E25160830}"/>
              </a:ext>
            </a:extLst>
          </p:cNvPr>
          <p:cNvSpPr txBox="1"/>
          <p:nvPr/>
        </p:nvSpPr>
        <p:spPr>
          <a:xfrm>
            <a:off x="1675775" y="3780526"/>
            <a:ext cx="1098274" cy="369332"/>
          </a:xfrm>
          <a:prstGeom prst="rect">
            <a:avLst/>
          </a:prstGeom>
          <a:noFill/>
        </p:spPr>
        <p:txBody>
          <a:bodyPr wrap="square" rtlCol="0">
            <a:spAutoFit/>
          </a:bodyPr>
          <a:lstStyle/>
          <a:p>
            <a:pPr algn="ctr"/>
            <a:r>
              <a:rPr lang="en-US" dirty="0"/>
              <a:t>y</a:t>
            </a:r>
          </a:p>
        </p:txBody>
      </p:sp>
      <p:pic>
        <p:nvPicPr>
          <p:cNvPr id="44" name="Picture 43">
            <a:extLst>
              <a:ext uri="{FF2B5EF4-FFF2-40B4-BE49-F238E27FC236}">
                <a16:creationId xmlns:a16="http://schemas.microsoft.com/office/drawing/2014/main" id="{AC1D5794-7941-F5CF-9BF4-EA4B9B45A06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5635488" y="3265864"/>
            <a:ext cx="979005" cy="1145422"/>
          </a:xfrm>
          <a:prstGeom prst="rect">
            <a:avLst/>
          </a:prstGeom>
        </p:spPr>
      </p:pic>
      <p:sp>
        <p:nvSpPr>
          <p:cNvPr id="16" name="Rectangle 15">
            <a:extLst>
              <a:ext uri="{FF2B5EF4-FFF2-40B4-BE49-F238E27FC236}">
                <a16:creationId xmlns:a16="http://schemas.microsoft.com/office/drawing/2014/main" id="{7CC2B869-09A4-0F40-FE77-CFDF2EF436D3}"/>
              </a:ext>
            </a:extLst>
          </p:cNvPr>
          <p:cNvSpPr/>
          <p:nvPr/>
        </p:nvSpPr>
        <p:spPr>
          <a:xfrm>
            <a:off x="2667206" y="2896627"/>
            <a:ext cx="2371725" cy="2428875"/>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a:extLst>
              <a:ext uri="{FF2B5EF4-FFF2-40B4-BE49-F238E27FC236}">
                <a16:creationId xmlns:a16="http://schemas.microsoft.com/office/drawing/2014/main" id="{9C655D98-5439-3FA4-5C64-015F1EF79B92}"/>
              </a:ext>
            </a:extLst>
          </p:cNvPr>
          <p:cNvSpPr txBox="1"/>
          <p:nvPr/>
        </p:nvSpPr>
        <p:spPr>
          <a:xfrm>
            <a:off x="3241814" y="4828467"/>
            <a:ext cx="1385887" cy="461665"/>
          </a:xfrm>
          <a:prstGeom prst="rect">
            <a:avLst/>
          </a:prstGeom>
          <a:noFill/>
        </p:spPr>
        <p:txBody>
          <a:bodyPr wrap="square" rtlCol="0">
            <a:spAutoFit/>
          </a:bodyPr>
          <a:lstStyle/>
          <a:p>
            <a:pPr algn="ctr"/>
            <a:r>
              <a:rPr lang="en-US" sz="2400" dirty="0"/>
              <a:t>System</a:t>
            </a:r>
          </a:p>
        </p:txBody>
      </p:sp>
      <p:sp>
        <p:nvSpPr>
          <p:cNvPr id="18" name="Rectangle 17">
            <a:extLst>
              <a:ext uri="{FF2B5EF4-FFF2-40B4-BE49-F238E27FC236}">
                <a16:creationId xmlns:a16="http://schemas.microsoft.com/office/drawing/2014/main" id="{A4382848-D6AD-8625-1FEC-BA6559AFC2C3}"/>
              </a:ext>
            </a:extLst>
          </p:cNvPr>
          <p:cNvSpPr/>
          <p:nvPr/>
        </p:nvSpPr>
        <p:spPr>
          <a:xfrm>
            <a:off x="2667206" y="2896627"/>
            <a:ext cx="1185862" cy="1078407"/>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7C5A342F-6A66-CE9B-1BE4-D5223ADD569B}"/>
              </a:ext>
            </a:extLst>
          </p:cNvPr>
          <p:cNvSpPr txBox="1"/>
          <p:nvPr/>
        </p:nvSpPr>
        <p:spPr>
          <a:xfrm>
            <a:off x="2797859" y="3112664"/>
            <a:ext cx="942563" cy="646331"/>
          </a:xfrm>
          <a:prstGeom prst="rect">
            <a:avLst/>
          </a:prstGeom>
          <a:noFill/>
        </p:spPr>
        <p:txBody>
          <a:bodyPr wrap="square" rtlCol="0">
            <a:spAutoFit/>
          </a:bodyPr>
          <a:lstStyle/>
          <a:p>
            <a:pPr algn="ctr"/>
            <a:r>
              <a:rPr lang="en-US" sz="3600" dirty="0"/>
              <a:t>F</a:t>
            </a:r>
          </a:p>
        </p:txBody>
      </p:sp>
      <p:cxnSp>
        <p:nvCxnSpPr>
          <p:cNvPr id="22" name="Straight Connector 21">
            <a:extLst>
              <a:ext uri="{FF2B5EF4-FFF2-40B4-BE49-F238E27FC236}">
                <a16:creationId xmlns:a16="http://schemas.microsoft.com/office/drawing/2014/main" id="{50D639FE-CE9E-6015-80AC-E5E8C59B40CE}"/>
              </a:ext>
            </a:extLst>
          </p:cNvPr>
          <p:cNvCxnSpPr/>
          <p:nvPr/>
        </p:nvCxnSpPr>
        <p:spPr>
          <a:xfrm>
            <a:off x="5414963" y="2400300"/>
            <a:ext cx="0" cy="4000500"/>
          </a:xfrm>
          <a:prstGeom prst="line">
            <a:avLst/>
          </a:prstGeom>
          <a:ln>
            <a:prstDash val="dash"/>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E556E53B-3FA1-0DB3-3D8B-FDF579A710CA}"/>
              </a:ext>
            </a:extLst>
          </p:cNvPr>
          <p:cNvCxnSpPr>
            <a:cxnSpLocks/>
          </p:cNvCxnSpPr>
          <p:nvPr/>
        </p:nvCxnSpPr>
        <p:spPr>
          <a:xfrm>
            <a:off x="6814093" y="3710312"/>
            <a:ext cx="58102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4" name="TextBox 23">
            <a:extLst>
              <a:ext uri="{FF2B5EF4-FFF2-40B4-BE49-F238E27FC236}">
                <a16:creationId xmlns:a16="http://schemas.microsoft.com/office/drawing/2014/main" id="{94FBA2D5-117B-947A-7C37-6F690443DF6F}"/>
              </a:ext>
            </a:extLst>
          </p:cNvPr>
          <p:cNvSpPr txBox="1"/>
          <p:nvPr/>
        </p:nvSpPr>
        <p:spPr>
          <a:xfrm>
            <a:off x="6583008" y="3320197"/>
            <a:ext cx="1098274" cy="369332"/>
          </a:xfrm>
          <a:prstGeom prst="rect">
            <a:avLst/>
          </a:prstGeom>
          <a:noFill/>
        </p:spPr>
        <p:txBody>
          <a:bodyPr wrap="square" rtlCol="0">
            <a:spAutoFit/>
          </a:bodyPr>
          <a:lstStyle/>
          <a:p>
            <a:pPr algn="ctr"/>
            <a:r>
              <a:rPr lang="en-US" dirty="0"/>
              <a:t>x</a:t>
            </a:r>
          </a:p>
        </p:txBody>
      </p:sp>
      <p:cxnSp>
        <p:nvCxnSpPr>
          <p:cNvPr id="25" name="Straight Arrow Connector 24">
            <a:extLst>
              <a:ext uri="{FF2B5EF4-FFF2-40B4-BE49-F238E27FC236}">
                <a16:creationId xmlns:a16="http://schemas.microsoft.com/office/drawing/2014/main" id="{0B0D2A4F-ABCB-7F72-285E-C7AEEBC8FD74}"/>
              </a:ext>
            </a:extLst>
          </p:cNvPr>
          <p:cNvCxnSpPr>
            <a:cxnSpLocks/>
          </p:cNvCxnSpPr>
          <p:nvPr/>
        </p:nvCxnSpPr>
        <p:spPr>
          <a:xfrm>
            <a:off x="6814093" y="4196506"/>
            <a:ext cx="58102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8B7DC91B-5D3B-0DF3-45AF-51394109C1AC}"/>
              </a:ext>
            </a:extLst>
          </p:cNvPr>
          <p:cNvSpPr txBox="1"/>
          <p:nvPr/>
        </p:nvSpPr>
        <p:spPr>
          <a:xfrm>
            <a:off x="6570582" y="3801309"/>
            <a:ext cx="1098274" cy="369332"/>
          </a:xfrm>
          <a:prstGeom prst="rect">
            <a:avLst/>
          </a:prstGeom>
          <a:noFill/>
        </p:spPr>
        <p:txBody>
          <a:bodyPr wrap="square" rtlCol="0">
            <a:spAutoFit/>
          </a:bodyPr>
          <a:lstStyle/>
          <a:p>
            <a:pPr algn="ctr"/>
            <a:r>
              <a:rPr lang="en-US" dirty="0"/>
              <a:t>y</a:t>
            </a:r>
          </a:p>
        </p:txBody>
      </p:sp>
      <p:sp>
        <p:nvSpPr>
          <p:cNvPr id="32" name="Rectangle 31">
            <a:extLst>
              <a:ext uri="{FF2B5EF4-FFF2-40B4-BE49-F238E27FC236}">
                <a16:creationId xmlns:a16="http://schemas.microsoft.com/office/drawing/2014/main" id="{0C61B2B3-1B07-F8B7-C1E8-1BA21EBEB6C0}"/>
              </a:ext>
            </a:extLst>
          </p:cNvPr>
          <p:cNvSpPr/>
          <p:nvPr/>
        </p:nvSpPr>
        <p:spPr>
          <a:xfrm>
            <a:off x="7676533" y="2866925"/>
            <a:ext cx="2371725" cy="2428875"/>
          </a:xfrm>
          <a:prstGeom prst="rect">
            <a:avLst/>
          </a:prstGeom>
          <a:noFill/>
          <a:ln>
            <a:solidFill>
              <a:srgbClr val="B4A4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36" name="TextBox 35">
            <a:extLst>
              <a:ext uri="{FF2B5EF4-FFF2-40B4-BE49-F238E27FC236}">
                <a16:creationId xmlns:a16="http://schemas.microsoft.com/office/drawing/2014/main" id="{EFE07FA7-7312-C3F1-D85F-0C02DBEC0B93}"/>
              </a:ext>
            </a:extLst>
          </p:cNvPr>
          <p:cNvSpPr txBox="1"/>
          <p:nvPr/>
        </p:nvSpPr>
        <p:spPr>
          <a:xfrm>
            <a:off x="8029215" y="4842264"/>
            <a:ext cx="1666360" cy="461665"/>
          </a:xfrm>
          <a:prstGeom prst="rect">
            <a:avLst/>
          </a:prstGeom>
          <a:noFill/>
        </p:spPr>
        <p:txBody>
          <a:bodyPr wrap="square" rtlCol="0">
            <a:spAutoFit/>
          </a:bodyPr>
          <a:lstStyle/>
          <a:p>
            <a:pPr algn="ctr"/>
            <a:r>
              <a:rPr lang="en-US" sz="2400" dirty="0"/>
              <a:t>Reduction</a:t>
            </a:r>
          </a:p>
        </p:txBody>
      </p:sp>
      <p:sp>
        <p:nvSpPr>
          <p:cNvPr id="47" name="TextBox 46">
            <a:extLst>
              <a:ext uri="{FF2B5EF4-FFF2-40B4-BE49-F238E27FC236}">
                <a16:creationId xmlns:a16="http://schemas.microsoft.com/office/drawing/2014/main" id="{D1BF75EA-F428-4CBD-00FD-33998C186EA2}"/>
              </a:ext>
            </a:extLst>
          </p:cNvPr>
          <p:cNvSpPr txBox="1"/>
          <p:nvPr/>
        </p:nvSpPr>
        <p:spPr>
          <a:xfrm>
            <a:off x="9102997" y="2167684"/>
            <a:ext cx="1671113" cy="369332"/>
          </a:xfrm>
          <a:prstGeom prst="rect">
            <a:avLst/>
          </a:prstGeom>
          <a:noFill/>
        </p:spPr>
        <p:txBody>
          <a:bodyPr wrap="square" rtlCol="0">
            <a:spAutoFit/>
          </a:bodyPr>
          <a:lstStyle/>
          <a:p>
            <a:pPr algn="ctr"/>
            <a:r>
              <a:rPr lang="en-US" dirty="0"/>
              <a:t>CPRF game</a:t>
            </a:r>
          </a:p>
        </p:txBody>
      </p:sp>
      <p:sp>
        <p:nvSpPr>
          <p:cNvPr id="50" name="Oval Callout 49">
            <a:extLst>
              <a:ext uri="{FF2B5EF4-FFF2-40B4-BE49-F238E27FC236}">
                <a16:creationId xmlns:a16="http://schemas.microsoft.com/office/drawing/2014/main" id="{5EB13295-684C-BA30-58AE-F3661C9A36DB}"/>
              </a:ext>
            </a:extLst>
          </p:cNvPr>
          <p:cNvSpPr/>
          <p:nvPr/>
        </p:nvSpPr>
        <p:spPr>
          <a:xfrm>
            <a:off x="9029700" y="2011385"/>
            <a:ext cx="1642593" cy="671510"/>
          </a:xfrm>
          <a:prstGeom prst="wedgeEllipseCallout">
            <a:avLst>
              <a:gd name="adj1" fmla="val -49537"/>
              <a:gd name="adj2" fmla="val 6888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060381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98D3F-61C4-D235-5255-A0F3D97B5D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A05916-B675-E01E-F6E6-F1B9E7561541}"/>
              </a:ext>
            </a:extLst>
          </p:cNvPr>
          <p:cNvSpPr>
            <a:spLocks noGrp="1"/>
          </p:cNvSpPr>
          <p:nvPr>
            <p:ph type="title"/>
          </p:nvPr>
        </p:nvSpPr>
        <p:spPr/>
        <p:txBody>
          <a:bodyPr/>
          <a:lstStyle/>
          <a:p>
            <a:r>
              <a:rPr lang="en-US" dirty="0"/>
              <a:t>(Commitment) Problem!</a:t>
            </a:r>
          </a:p>
        </p:txBody>
      </p:sp>
      <p:sp>
        <p:nvSpPr>
          <p:cNvPr id="5" name="TextBox 4">
            <a:extLst>
              <a:ext uri="{FF2B5EF4-FFF2-40B4-BE49-F238E27FC236}">
                <a16:creationId xmlns:a16="http://schemas.microsoft.com/office/drawing/2014/main" id="{C5A9EF98-6D94-07C5-162C-A8E49C44B933}"/>
              </a:ext>
            </a:extLst>
          </p:cNvPr>
          <p:cNvSpPr txBox="1"/>
          <p:nvPr/>
        </p:nvSpPr>
        <p:spPr>
          <a:xfrm>
            <a:off x="838200" y="1488165"/>
            <a:ext cx="10586830" cy="523220"/>
          </a:xfrm>
          <a:prstGeom prst="rect">
            <a:avLst/>
          </a:prstGeom>
          <a:noFill/>
        </p:spPr>
        <p:txBody>
          <a:bodyPr wrap="square" rtlCol="0">
            <a:spAutoFit/>
          </a:bodyPr>
          <a:lstStyle/>
          <a:p>
            <a:r>
              <a:rPr lang="en-US" sz="2800" dirty="0"/>
              <a:t>Not adaptive enough for some applications in </a:t>
            </a:r>
            <a:r>
              <a:rPr lang="en-US" sz="2800" dirty="0">
                <a:solidFill>
                  <a:srgbClr val="B4A465"/>
                </a:solidFill>
              </a:rPr>
              <a:t>reduction</a:t>
            </a:r>
            <a:r>
              <a:rPr lang="en-US" sz="2800" dirty="0"/>
              <a:t> proofs</a:t>
            </a:r>
          </a:p>
        </p:txBody>
      </p:sp>
      <p:pic>
        <p:nvPicPr>
          <p:cNvPr id="8" name="Picture 7">
            <a:extLst>
              <a:ext uri="{FF2B5EF4-FFF2-40B4-BE49-F238E27FC236}">
                <a16:creationId xmlns:a16="http://schemas.microsoft.com/office/drawing/2014/main" id="{BAA9EFEC-D9FF-09E5-FA7A-F2F8228735CA}"/>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299414"/>
            <a:ext cx="979005" cy="1145422"/>
          </a:xfrm>
          <a:prstGeom prst="rect">
            <a:avLst/>
          </a:prstGeom>
        </p:spPr>
      </p:pic>
      <p:grpSp>
        <p:nvGrpSpPr>
          <p:cNvPr id="28" name="Group 27">
            <a:extLst>
              <a:ext uri="{FF2B5EF4-FFF2-40B4-BE49-F238E27FC236}">
                <a16:creationId xmlns:a16="http://schemas.microsoft.com/office/drawing/2014/main" id="{380161B4-86DC-6770-642E-85E27D24431B}"/>
              </a:ext>
            </a:extLst>
          </p:cNvPr>
          <p:cNvGrpSpPr/>
          <p:nvPr/>
        </p:nvGrpSpPr>
        <p:grpSpPr>
          <a:xfrm>
            <a:off x="9568481" y="3451814"/>
            <a:ext cx="3602312" cy="920861"/>
            <a:chOff x="8883926" y="3626368"/>
            <a:chExt cx="3602312" cy="920861"/>
          </a:xfrm>
        </p:grpSpPr>
        <p:sp>
          <p:nvSpPr>
            <p:cNvPr id="9" name="TextBox 8">
              <a:extLst>
                <a:ext uri="{FF2B5EF4-FFF2-40B4-BE49-F238E27FC236}">
                  <a16:creationId xmlns:a16="http://schemas.microsoft.com/office/drawing/2014/main" id="{B60F5DCF-1B5A-4DA5-1E0D-7E95EBAEA000}"/>
                </a:ext>
              </a:extLst>
            </p:cNvPr>
            <p:cNvSpPr txBox="1"/>
            <p:nvPr/>
          </p:nvSpPr>
          <p:spPr>
            <a:xfrm>
              <a:off x="8883926" y="3626368"/>
              <a:ext cx="1575353" cy="523220"/>
            </a:xfrm>
            <a:prstGeom prst="rect">
              <a:avLst/>
            </a:prstGeom>
            <a:noFill/>
          </p:spPr>
          <p:txBody>
            <a:bodyPr wrap="square" rtlCol="0">
              <a:spAutoFit/>
            </a:bodyPr>
            <a:lstStyle/>
            <a:p>
              <a:r>
                <a:rPr lang="en-US" sz="2800" dirty="0"/>
                <a:t>Real</a:t>
              </a:r>
            </a:p>
          </p:txBody>
        </p:sp>
        <p:sp>
          <p:nvSpPr>
            <p:cNvPr id="10" name="TextBox 9">
              <a:extLst>
                <a:ext uri="{FF2B5EF4-FFF2-40B4-BE49-F238E27FC236}">
                  <a16:creationId xmlns:a16="http://schemas.microsoft.com/office/drawing/2014/main" id="{88CA33C1-87BF-EE41-AFD6-3F6EF8E808AA}"/>
                </a:ext>
              </a:extLst>
            </p:cNvPr>
            <p:cNvSpPr txBox="1"/>
            <p:nvPr/>
          </p:nvSpPr>
          <p:spPr>
            <a:xfrm>
              <a:off x="10288034" y="4024009"/>
              <a:ext cx="2198204" cy="523220"/>
            </a:xfrm>
            <a:prstGeom prst="rect">
              <a:avLst/>
            </a:prstGeom>
            <a:noFill/>
          </p:spPr>
          <p:txBody>
            <a:bodyPr wrap="square" rtlCol="0">
              <a:spAutoFit/>
            </a:bodyPr>
            <a:lstStyle/>
            <a:p>
              <a:r>
                <a:rPr lang="en-US" sz="2800" dirty="0"/>
                <a:t>Ideal</a:t>
              </a:r>
            </a:p>
          </p:txBody>
        </p:sp>
        <p:cxnSp>
          <p:nvCxnSpPr>
            <p:cNvPr id="12" name="Straight Connector 11">
              <a:extLst>
                <a:ext uri="{FF2B5EF4-FFF2-40B4-BE49-F238E27FC236}">
                  <a16:creationId xmlns:a16="http://schemas.microsoft.com/office/drawing/2014/main" id="{7DF6C9DE-AED7-0BAD-3531-A82F329F4517}"/>
                </a:ext>
              </a:extLst>
            </p:cNvPr>
            <p:cNvCxnSpPr>
              <a:cxnSpLocks/>
            </p:cNvCxnSpPr>
            <p:nvPr/>
          </p:nvCxnSpPr>
          <p:spPr>
            <a:xfrm flipV="1">
              <a:off x="8925339" y="3647661"/>
              <a:ext cx="2271091" cy="829918"/>
            </a:xfrm>
            <a:prstGeom prst="line">
              <a:avLst/>
            </a:prstGeom>
            <a:ln>
              <a:solidFill>
                <a:srgbClr val="1A395B"/>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E215A605-42D9-1219-0367-EF3CB1473D0B}"/>
                </a:ext>
              </a:extLst>
            </p:cNvPr>
            <p:cNvSpPr/>
            <p:nvPr/>
          </p:nvSpPr>
          <p:spPr>
            <a:xfrm>
              <a:off x="8925339" y="3647661"/>
              <a:ext cx="2271091" cy="829918"/>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Arrow Connector 29">
            <a:extLst>
              <a:ext uri="{FF2B5EF4-FFF2-40B4-BE49-F238E27FC236}">
                <a16:creationId xmlns:a16="http://schemas.microsoft.com/office/drawing/2014/main" id="{1985080C-9EBB-2A63-D2A0-677193AF3F7D}"/>
              </a:ext>
            </a:extLst>
          </p:cNvPr>
          <p:cNvCxnSpPr>
            <a:cxnSpLocks/>
          </p:cNvCxnSpPr>
          <p:nvPr/>
        </p:nvCxnSpPr>
        <p:spPr>
          <a:xfrm>
            <a:off x="2862470" y="3700502"/>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B666D109-0966-B0ED-7AEA-3B645D0D70FC}"/>
              </a:ext>
            </a:extLst>
          </p:cNvPr>
          <p:cNvSpPr txBox="1"/>
          <p:nvPr/>
        </p:nvSpPr>
        <p:spPr>
          <a:xfrm>
            <a:off x="3180522" y="3299414"/>
            <a:ext cx="1098274" cy="369332"/>
          </a:xfrm>
          <a:prstGeom prst="rect">
            <a:avLst/>
          </a:prstGeom>
          <a:noFill/>
        </p:spPr>
        <p:txBody>
          <a:bodyPr wrap="square" rtlCol="0">
            <a:spAutoFit/>
          </a:bodyPr>
          <a:lstStyle/>
          <a:p>
            <a:pPr algn="ctr"/>
            <a:r>
              <a:rPr lang="en-US" dirty="0"/>
              <a:t>x</a:t>
            </a:r>
          </a:p>
        </p:txBody>
      </p:sp>
      <p:cxnSp>
        <p:nvCxnSpPr>
          <p:cNvPr id="34" name="Straight Arrow Connector 33">
            <a:extLst>
              <a:ext uri="{FF2B5EF4-FFF2-40B4-BE49-F238E27FC236}">
                <a16:creationId xmlns:a16="http://schemas.microsoft.com/office/drawing/2014/main" id="{91703B23-21F6-F0C9-FF64-C7FBD92E9509}"/>
              </a:ext>
            </a:extLst>
          </p:cNvPr>
          <p:cNvCxnSpPr>
            <a:cxnSpLocks/>
          </p:cNvCxnSpPr>
          <p:nvPr/>
        </p:nvCxnSpPr>
        <p:spPr>
          <a:xfrm>
            <a:off x="2862470" y="4186696"/>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D1774D6C-04A6-1362-720A-312A2AC30205}"/>
              </a:ext>
            </a:extLst>
          </p:cNvPr>
          <p:cNvSpPr txBox="1"/>
          <p:nvPr/>
        </p:nvSpPr>
        <p:spPr>
          <a:xfrm>
            <a:off x="3180522" y="3785608"/>
            <a:ext cx="1098274" cy="369332"/>
          </a:xfrm>
          <a:prstGeom prst="rect">
            <a:avLst/>
          </a:prstGeom>
          <a:noFill/>
        </p:spPr>
        <p:txBody>
          <a:bodyPr wrap="square" rtlCol="0">
            <a:spAutoFit/>
          </a:bodyPr>
          <a:lstStyle/>
          <a:p>
            <a:pPr algn="ctr"/>
            <a:r>
              <a:rPr lang="en-US" dirty="0"/>
              <a:t>y</a:t>
            </a:r>
          </a:p>
        </p:txBody>
      </p:sp>
      <p:sp>
        <p:nvSpPr>
          <p:cNvPr id="42" name="TextBox 41">
            <a:extLst>
              <a:ext uri="{FF2B5EF4-FFF2-40B4-BE49-F238E27FC236}">
                <a16:creationId xmlns:a16="http://schemas.microsoft.com/office/drawing/2014/main" id="{881E4A1A-CE4E-85DA-E720-4F34256178B0}"/>
              </a:ext>
            </a:extLst>
          </p:cNvPr>
          <p:cNvSpPr txBox="1"/>
          <p:nvPr/>
        </p:nvSpPr>
        <p:spPr>
          <a:xfrm>
            <a:off x="653498" y="4511756"/>
            <a:ext cx="1348408" cy="369332"/>
          </a:xfrm>
          <a:prstGeom prst="rect">
            <a:avLst/>
          </a:prstGeom>
          <a:noFill/>
        </p:spPr>
        <p:txBody>
          <a:bodyPr wrap="square" rtlCol="0">
            <a:spAutoFit/>
          </a:bodyPr>
          <a:lstStyle/>
          <a:p>
            <a:pPr algn="ctr"/>
            <a:r>
              <a:rPr lang="en-US" dirty="0"/>
              <a:t>adversary</a:t>
            </a:r>
          </a:p>
        </p:txBody>
      </p:sp>
      <p:sp>
        <p:nvSpPr>
          <p:cNvPr id="45" name="TextBox 44">
            <a:extLst>
              <a:ext uri="{FF2B5EF4-FFF2-40B4-BE49-F238E27FC236}">
                <a16:creationId xmlns:a16="http://schemas.microsoft.com/office/drawing/2014/main" id="{4CA54398-126E-4123-289C-983F0013D1A7}"/>
              </a:ext>
            </a:extLst>
          </p:cNvPr>
          <p:cNvSpPr txBox="1"/>
          <p:nvPr/>
        </p:nvSpPr>
        <p:spPr>
          <a:xfrm>
            <a:off x="5351291" y="4477284"/>
            <a:ext cx="1489418" cy="369332"/>
          </a:xfrm>
          <a:prstGeom prst="rect">
            <a:avLst/>
          </a:prstGeom>
          <a:noFill/>
        </p:spPr>
        <p:txBody>
          <a:bodyPr wrap="square" rtlCol="0">
            <a:spAutoFit/>
          </a:bodyPr>
          <a:lstStyle/>
          <a:p>
            <a:pPr algn="ctr"/>
            <a:r>
              <a:rPr lang="en-US" dirty="0"/>
              <a:t>reduction</a:t>
            </a:r>
          </a:p>
        </p:txBody>
      </p:sp>
      <p:cxnSp>
        <p:nvCxnSpPr>
          <p:cNvPr id="46" name="Straight Arrow Connector 45">
            <a:extLst>
              <a:ext uri="{FF2B5EF4-FFF2-40B4-BE49-F238E27FC236}">
                <a16:creationId xmlns:a16="http://schemas.microsoft.com/office/drawing/2014/main" id="{1AED5D4B-F7D9-A88A-4B5B-8ADF99044E82}"/>
              </a:ext>
            </a:extLst>
          </p:cNvPr>
          <p:cNvCxnSpPr>
            <a:cxnSpLocks/>
          </p:cNvCxnSpPr>
          <p:nvPr/>
        </p:nvCxnSpPr>
        <p:spPr>
          <a:xfrm>
            <a:off x="7198208" y="3676427"/>
            <a:ext cx="1858617" cy="0"/>
          </a:xfrm>
          <a:prstGeom prst="straightConnector1">
            <a:avLst/>
          </a:prstGeom>
          <a:ln>
            <a:solidFill>
              <a:srgbClr val="B4A465"/>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B7233D5C-4A89-0613-1D0C-C2008BDFBBE6}"/>
              </a:ext>
            </a:extLst>
          </p:cNvPr>
          <p:cNvCxnSpPr>
            <a:cxnSpLocks/>
          </p:cNvCxnSpPr>
          <p:nvPr/>
        </p:nvCxnSpPr>
        <p:spPr>
          <a:xfrm>
            <a:off x="7198207" y="4111065"/>
            <a:ext cx="1858617" cy="0"/>
          </a:xfrm>
          <a:prstGeom prst="straightConnector1">
            <a:avLst/>
          </a:prstGeom>
          <a:ln>
            <a:solidFill>
              <a:srgbClr val="B4A465"/>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8484B8F6-B449-6D6C-2A80-7268BE943216}"/>
              </a:ext>
            </a:extLst>
          </p:cNvPr>
          <p:cNvSpPr txBox="1"/>
          <p:nvPr/>
        </p:nvSpPr>
        <p:spPr>
          <a:xfrm>
            <a:off x="7542350" y="3780526"/>
            <a:ext cx="1098274" cy="369332"/>
          </a:xfrm>
          <a:prstGeom prst="rect">
            <a:avLst/>
          </a:prstGeom>
          <a:noFill/>
        </p:spPr>
        <p:txBody>
          <a:bodyPr wrap="square" rtlCol="0">
            <a:spAutoFit/>
          </a:bodyPr>
          <a:lstStyle/>
          <a:p>
            <a:pPr algn="ctr"/>
            <a:r>
              <a:rPr lang="en-US" dirty="0" err="1">
                <a:solidFill>
                  <a:srgbClr val="B4A465"/>
                </a:solidFill>
              </a:rPr>
              <a:t>k</a:t>
            </a:r>
            <a:r>
              <a:rPr lang="en-US" baseline="-25000" dirty="0" err="1">
                <a:solidFill>
                  <a:srgbClr val="B4A465"/>
                </a:solidFill>
              </a:rPr>
              <a:t>C</a:t>
            </a:r>
            <a:endParaRPr lang="en-US" dirty="0">
              <a:solidFill>
                <a:srgbClr val="B4A465"/>
              </a:solidFill>
            </a:endParaRPr>
          </a:p>
        </p:txBody>
      </p:sp>
      <p:sp>
        <p:nvSpPr>
          <p:cNvPr id="51" name="TextBox 50">
            <a:extLst>
              <a:ext uri="{FF2B5EF4-FFF2-40B4-BE49-F238E27FC236}">
                <a16:creationId xmlns:a16="http://schemas.microsoft.com/office/drawing/2014/main" id="{83196D91-D39C-67C1-6E3C-25261D5E0234}"/>
              </a:ext>
            </a:extLst>
          </p:cNvPr>
          <p:cNvSpPr txBox="1"/>
          <p:nvPr/>
        </p:nvSpPr>
        <p:spPr>
          <a:xfrm>
            <a:off x="7516260" y="3299414"/>
            <a:ext cx="1098274" cy="369332"/>
          </a:xfrm>
          <a:prstGeom prst="rect">
            <a:avLst/>
          </a:prstGeom>
          <a:noFill/>
        </p:spPr>
        <p:txBody>
          <a:bodyPr wrap="square" rtlCol="0">
            <a:spAutoFit/>
          </a:bodyPr>
          <a:lstStyle/>
          <a:p>
            <a:pPr algn="ctr"/>
            <a:r>
              <a:rPr lang="en-US" dirty="0">
                <a:solidFill>
                  <a:srgbClr val="B4A465"/>
                </a:solidFill>
              </a:rPr>
              <a:t>C</a:t>
            </a:r>
          </a:p>
        </p:txBody>
      </p:sp>
      <p:sp>
        <p:nvSpPr>
          <p:cNvPr id="54" name="TextBox 53">
            <a:extLst>
              <a:ext uri="{FF2B5EF4-FFF2-40B4-BE49-F238E27FC236}">
                <a16:creationId xmlns:a16="http://schemas.microsoft.com/office/drawing/2014/main" id="{3F482A05-F905-5635-89DC-CD3F0A6047BB}"/>
              </a:ext>
            </a:extLst>
          </p:cNvPr>
          <p:cNvSpPr txBox="1"/>
          <p:nvPr/>
        </p:nvSpPr>
        <p:spPr>
          <a:xfrm>
            <a:off x="7277720" y="4311436"/>
            <a:ext cx="1575353" cy="369332"/>
          </a:xfrm>
          <a:prstGeom prst="rect">
            <a:avLst/>
          </a:prstGeom>
          <a:noFill/>
        </p:spPr>
        <p:txBody>
          <a:bodyPr wrap="square" rtlCol="0">
            <a:spAutoFit/>
          </a:bodyPr>
          <a:lstStyle/>
          <a:p>
            <a:pPr algn="ctr"/>
            <a:r>
              <a:rPr lang="en-US" dirty="0">
                <a:solidFill>
                  <a:srgbClr val="B4A465"/>
                </a:solidFill>
              </a:rPr>
              <a:t>y</a:t>
            </a:r>
            <a:r>
              <a:rPr lang="en-US" dirty="0">
                <a:solidFill>
                  <a:srgbClr val="B4A465"/>
                </a:solidFill>
                <a:sym typeface="Wingdings 3" panose="05040102010807070707" pitchFamily="18" charset="2"/>
              </a:rPr>
              <a:t>  F(</a:t>
            </a:r>
            <a:r>
              <a:rPr lang="en-US" dirty="0" err="1">
                <a:solidFill>
                  <a:srgbClr val="B4A465"/>
                </a:solidFill>
              </a:rPr>
              <a:t>k</a:t>
            </a:r>
            <a:r>
              <a:rPr lang="en-US" baseline="-25000" dirty="0" err="1">
                <a:solidFill>
                  <a:srgbClr val="B4A465"/>
                </a:solidFill>
              </a:rPr>
              <a:t>C</a:t>
            </a:r>
            <a:r>
              <a:rPr lang="en-US" dirty="0" err="1">
                <a:solidFill>
                  <a:srgbClr val="B4A465"/>
                </a:solidFill>
                <a:sym typeface="Wingdings 3" panose="05040102010807070707" pitchFamily="18" charset="2"/>
              </a:rPr>
              <a:t>,x</a:t>
            </a:r>
            <a:r>
              <a:rPr lang="en-US" dirty="0">
                <a:solidFill>
                  <a:srgbClr val="B4A465"/>
                </a:solidFill>
                <a:sym typeface="Wingdings 3" panose="05040102010807070707" pitchFamily="18" charset="2"/>
              </a:rPr>
              <a:t>)</a:t>
            </a:r>
            <a:endParaRPr lang="en-US" dirty="0">
              <a:solidFill>
                <a:srgbClr val="B4A465"/>
              </a:solidFill>
            </a:endParaRPr>
          </a:p>
        </p:txBody>
      </p:sp>
      <p:pic>
        <p:nvPicPr>
          <p:cNvPr id="1028" name="Picture 4" descr="Wizard - Free people icons">
            <a:extLst>
              <a:ext uri="{FF2B5EF4-FFF2-40B4-BE49-F238E27FC236}">
                <a16:creationId xmlns:a16="http://schemas.microsoft.com/office/drawing/2014/main" id="{A5C794FD-CE81-0BBB-C7D3-C18C0C35B0D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7801" y="3344937"/>
            <a:ext cx="1054376" cy="105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19194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FBD9BD-7490-9FD7-6D38-5194B906679D}"/>
              </a:ext>
            </a:extLst>
          </p:cNvPr>
          <p:cNvSpPr>
            <a:spLocks noGrp="1"/>
          </p:cNvSpPr>
          <p:nvPr>
            <p:ph type="title"/>
          </p:nvPr>
        </p:nvSpPr>
        <p:spPr/>
        <p:txBody>
          <a:bodyPr/>
          <a:lstStyle/>
          <a:p>
            <a:r>
              <a:rPr lang="en-US" dirty="0"/>
              <a:t>(Commitment) Problem!</a:t>
            </a:r>
          </a:p>
        </p:txBody>
      </p:sp>
      <p:sp>
        <p:nvSpPr>
          <p:cNvPr id="5" name="TextBox 4">
            <a:extLst>
              <a:ext uri="{FF2B5EF4-FFF2-40B4-BE49-F238E27FC236}">
                <a16:creationId xmlns:a16="http://schemas.microsoft.com/office/drawing/2014/main" id="{0BAEFAA0-A072-E654-495B-E3415093C7EC}"/>
              </a:ext>
            </a:extLst>
          </p:cNvPr>
          <p:cNvSpPr txBox="1"/>
          <p:nvPr/>
        </p:nvSpPr>
        <p:spPr>
          <a:xfrm>
            <a:off x="838200" y="1490230"/>
            <a:ext cx="10586830" cy="523220"/>
          </a:xfrm>
          <a:prstGeom prst="rect">
            <a:avLst/>
          </a:prstGeom>
          <a:noFill/>
        </p:spPr>
        <p:txBody>
          <a:bodyPr wrap="square" rtlCol="0">
            <a:spAutoFit/>
          </a:bodyPr>
          <a:lstStyle/>
          <a:p>
            <a:r>
              <a:rPr lang="en-US" sz="2800" dirty="0"/>
              <a:t>Not adaptive enough for some applications in </a:t>
            </a:r>
            <a:r>
              <a:rPr lang="en-US" sz="2800" dirty="0">
                <a:solidFill>
                  <a:srgbClr val="B4A465"/>
                </a:solidFill>
              </a:rPr>
              <a:t>reduction</a:t>
            </a:r>
            <a:r>
              <a:rPr lang="en-US" sz="2800" dirty="0"/>
              <a:t> proofs</a:t>
            </a:r>
          </a:p>
        </p:txBody>
      </p:sp>
      <p:pic>
        <p:nvPicPr>
          <p:cNvPr id="8" name="Picture 7">
            <a:extLst>
              <a:ext uri="{FF2B5EF4-FFF2-40B4-BE49-F238E27FC236}">
                <a16:creationId xmlns:a16="http://schemas.microsoft.com/office/drawing/2014/main" id="{4002096C-B507-6128-AEBE-E56DD1B6439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299414"/>
            <a:ext cx="979005" cy="1145422"/>
          </a:xfrm>
          <a:prstGeom prst="rect">
            <a:avLst/>
          </a:prstGeom>
        </p:spPr>
      </p:pic>
      <p:grpSp>
        <p:nvGrpSpPr>
          <p:cNvPr id="28" name="Group 27">
            <a:extLst>
              <a:ext uri="{FF2B5EF4-FFF2-40B4-BE49-F238E27FC236}">
                <a16:creationId xmlns:a16="http://schemas.microsoft.com/office/drawing/2014/main" id="{63AAE6E6-4419-60C5-2CA6-642C04E560EF}"/>
              </a:ext>
            </a:extLst>
          </p:cNvPr>
          <p:cNvGrpSpPr/>
          <p:nvPr/>
        </p:nvGrpSpPr>
        <p:grpSpPr>
          <a:xfrm>
            <a:off x="9568481" y="3451814"/>
            <a:ext cx="3598584" cy="920861"/>
            <a:chOff x="8883926" y="3626368"/>
            <a:chExt cx="3598584" cy="920861"/>
          </a:xfrm>
        </p:grpSpPr>
        <p:sp>
          <p:nvSpPr>
            <p:cNvPr id="9" name="TextBox 8">
              <a:extLst>
                <a:ext uri="{FF2B5EF4-FFF2-40B4-BE49-F238E27FC236}">
                  <a16:creationId xmlns:a16="http://schemas.microsoft.com/office/drawing/2014/main" id="{0DF9DE22-2D26-C00C-3063-F71F84D79B90}"/>
                </a:ext>
              </a:extLst>
            </p:cNvPr>
            <p:cNvSpPr txBox="1"/>
            <p:nvPr/>
          </p:nvSpPr>
          <p:spPr>
            <a:xfrm>
              <a:off x="8883926" y="3626368"/>
              <a:ext cx="1575353" cy="523220"/>
            </a:xfrm>
            <a:prstGeom prst="rect">
              <a:avLst/>
            </a:prstGeom>
            <a:noFill/>
          </p:spPr>
          <p:txBody>
            <a:bodyPr wrap="square" rtlCol="0">
              <a:spAutoFit/>
            </a:bodyPr>
            <a:lstStyle/>
            <a:p>
              <a:r>
                <a:rPr lang="en-US" sz="2800" dirty="0"/>
                <a:t>Real</a:t>
              </a:r>
            </a:p>
          </p:txBody>
        </p:sp>
        <p:sp>
          <p:nvSpPr>
            <p:cNvPr id="10" name="TextBox 9">
              <a:extLst>
                <a:ext uri="{FF2B5EF4-FFF2-40B4-BE49-F238E27FC236}">
                  <a16:creationId xmlns:a16="http://schemas.microsoft.com/office/drawing/2014/main" id="{18821DFE-6D8B-AFED-9AF0-83C7C0CC608D}"/>
                </a:ext>
              </a:extLst>
            </p:cNvPr>
            <p:cNvSpPr txBox="1"/>
            <p:nvPr/>
          </p:nvSpPr>
          <p:spPr>
            <a:xfrm>
              <a:off x="10284306" y="4024009"/>
              <a:ext cx="2198204" cy="523220"/>
            </a:xfrm>
            <a:prstGeom prst="rect">
              <a:avLst/>
            </a:prstGeom>
            <a:noFill/>
          </p:spPr>
          <p:txBody>
            <a:bodyPr wrap="square" rtlCol="0">
              <a:spAutoFit/>
            </a:bodyPr>
            <a:lstStyle/>
            <a:p>
              <a:r>
                <a:rPr lang="en-US" sz="2800" dirty="0"/>
                <a:t>Ideal</a:t>
              </a:r>
            </a:p>
          </p:txBody>
        </p:sp>
        <p:cxnSp>
          <p:nvCxnSpPr>
            <p:cNvPr id="12" name="Straight Connector 11">
              <a:extLst>
                <a:ext uri="{FF2B5EF4-FFF2-40B4-BE49-F238E27FC236}">
                  <a16:creationId xmlns:a16="http://schemas.microsoft.com/office/drawing/2014/main" id="{2555669C-D264-D5F1-8048-08E87F7AF9F7}"/>
                </a:ext>
              </a:extLst>
            </p:cNvPr>
            <p:cNvCxnSpPr>
              <a:cxnSpLocks/>
            </p:cNvCxnSpPr>
            <p:nvPr/>
          </p:nvCxnSpPr>
          <p:spPr>
            <a:xfrm flipV="1">
              <a:off x="8925339" y="3647661"/>
              <a:ext cx="2271091" cy="829918"/>
            </a:xfrm>
            <a:prstGeom prst="line">
              <a:avLst/>
            </a:prstGeom>
            <a:ln>
              <a:solidFill>
                <a:srgbClr val="1A395B"/>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1A442E8A-374F-129C-06AC-9CC04B2D4335}"/>
                </a:ext>
              </a:extLst>
            </p:cNvPr>
            <p:cNvSpPr/>
            <p:nvPr/>
          </p:nvSpPr>
          <p:spPr>
            <a:xfrm>
              <a:off x="8925339" y="3647661"/>
              <a:ext cx="2271091" cy="829918"/>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Arrow Connector 29">
            <a:extLst>
              <a:ext uri="{FF2B5EF4-FFF2-40B4-BE49-F238E27FC236}">
                <a16:creationId xmlns:a16="http://schemas.microsoft.com/office/drawing/2014/main" id="{478E6B6A-6964-2E0B-422D-E9B7FF29D88F}"/>
              </a:ext>
            </a:extLst>
          </p:cNvPr>
          <p:cNvCxnSpPr>
            <a:cxnSpLocks/>
          </p:cNvCxnSpPr>
          <p:nvPr/>
        </p:nvCxnSpPr>
        <p:spPr>
          <a:xfrm>
            <a:off x="2862470" y="3700502"/>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701A6581-BE84-E901-2765-1775840C190D}"/>
              </a:ext>
            </a:extLst>
          </p:cNvPr>
          <p:cNvSpPr txBox="1"/>
          <p:nvPr/>
        </p:nvSpPr>
        <p:spPr>
          <a:xfrm>
            <a:off x="3180522" y="3299414"/>
            <a:ext cx="1098274" cy="369332"/>
          </a:xfrm>
          <a:prstGeom prst="rect">
            <a:avLst/>
          </a:prstGeom>
          <a:noFill/>
        </p:spPr>
        <p:txBody>
          <a:bodyPr wrap="square" rtlCol="0">
            <a:spAutoFit/>
          </a:bodyPr>
          <a:lstStyle/>
          <a:p>
            <a:pPr algn="ctr"/>
            <a:r>
              <a:rPr lang="en-US" dirty="0"/>
              <a:t>x</a:t>
            </a:r>
          </a:p>
        </p:txBody>
      </p:sp>
      <p:cxnSp>
        <p:nvCxnSpPr>
          <p:cNvPr id="34" name="Straight Arrow Connector 33">
            <a:extLst>
              <a:ext uri="{FF2B5EF4-FFF2-40B4-BE49-F238E27FC236}">
                <a16:creationId xmlns:a16="http://schemas.microsoft.com/office/drawing/2014/main" id="{41A89268-0C3A-7756-4923-68A5F99C5FE5}"/>
              </a:ext>
            </a:extLst>
          </p:cNvPr>
          <p:cNvCxnSpPr>
            <a:cxnSpLocks/>
          </p:cNvCxnSpPr>
          <p:nvPr/>
        </p:nvCxnSpPr>
        <p:spPr>
          <a:xfrm>
            <a:off x="2862470" y="4186696"/>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87F0A7B2-1E8A-C0C9-C6DE-F04311ACE266}"/>
              </a:ext>
            </a:extLst>
          </p:cNvPr>
          <p:cNvSpPr txBox="1"/>
          <p:nvPr/>
        </p:nvSpPr>
        <p:spPr>
          <a:xfrm>
            <a:off x="3180522" y="3785608"/>
            <a:ext cx="1098274" cy="369332"/>
          </a:xfrm>
          <a:prstGeom prst="rect">
            <a:avLst/>
          </a:prstGeom>
          <a:noFill/>
        </p:spPr>
        <p:txBody>
          <a:bodyPr wrap="square" rtlCol="0">
            <a:spAutoFit/>
          </a:bodyPr>
          <a:lstStyle/>
          <a:p>
            <a:pPr algn="ctr"/>
            <a:r>
              <a:rPr lang="en-US" dirty="0"/>
              <a:t>y</a:t>
            </a:r>
          </a:p>
        </p:txBody>
      </p:sp>
      <p:sp>
        <p:nvSpPr>
          <p:cNvPr id="42" name="TextBox 41">
            <a:extLst>
              <a:ext uri="{FF2B5EF4-FFF2-40B4-BE49-F238E27FC236}">
                <a16:creationId xmlns:a16="http://schemas.microsoft.com/office/drawing/2014/main" id="{A453C990-6EB8-09F1-06DA-6063C2260D34}"/>
              </a:ext>
            </a:extLst>
          </p:cNvPr>
          <p:cNvSpPr txBox="1"/>
          <p:nvPr/>
        </p:nvSpPr>
        <p:spPr>
          <a:xfrm>
            <a:off x="653498" y="4511756"/>
            <a:ext cx="1348408" cy="369332"/>
          </a:xfrm>
          <a:prstGeom prst="rect">
            <a:avLst/>
          </a:prstGeom>
          <a:noFill/>
        </p:spPr>
        <p:txBody>
          <a:bodyPr wrap="square" rtlCol="0">
            <a:spAutoFit/>
          </a:bodyPr>
          <a:lstStyle/>
          <a:p>
            <a:pPr algn="ctr"/>
            <a:r>
              <a:rPr lang="en-US" dirty="0"/>
              <a:t>adversary</a:t>
            </a:r>
          </a:p>
        </p:txBody>
      </p:sp>
      <p:cxnSp>
        <p:nvCxnSpPr>
          <p:cNvPr id="46" name="Straight Arrow Connector 45">
            <a:extLst>
              <a:ext uri="{FF2B5EF4-FFF2-40B4-BE49-F238E27FC236}">
                <a16:creationId xmlns:a16="http://schemas.microsoft.com/office/drawing/2014/main" id="{EB7FDE22-5E6D-1BD0-3ED0-86B16C29C393}"/>
              </a:ext>
            </a:extLst>
          </p:cNvPr>
          <p:cNvCxnSpPr>
            <a:cxnSpLocks/>
          </p:cNvCxnSpPr>
          <p:nvPr/>
        </p:nvCxnSpPr>
        <p:spPr>
          <a:xfrm>
            <a:off x="7198208" y="3676427"/>
            <a:ext cx="1858617" cy="0"/>
          </a:xfrm>
          <a:prstGeom prst="straightConnector1">
            <a:avLst/>
          </a:prstGeom>
          <a:ln>
            <a:solidFill>
              <a:srgbClr val="B4A465"/>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5440363C-05A7-F7C4-9845-81EEE2A2D578}"/>
              </a:ext>
            </a:extLst>
          </p:cNvPr>
          <p:cNvCxnSpPr>
            <a:cxnSpLocks/>
          </p:cNvCxnSpPr>
          <p:nvPr/>
        </p:nvCxnSpPr>
        <p:spPr>
          <a:xfrm>
            <a:off x="7198207" y="4111065"/>
            <a:ext cx="1858617" cy="0"/>
          </a:xfrm>
          <a:prstGeom prst="straightConnector1">
            <a:avLst/>
          </a:prstGeom>
          <a:ln>
            <a:solidFill>
              <a:srgbClr val="B4A465"/>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8E143D5F-7481-45C0-45D4-D132B6B97417}"/>
              </a:ext>
            </a:extLst>
          </p:cNvPr>
          <p:cNvSpPr txBox="1"/>
          <p:nvPr/>
        </p:nvSpPr>
        <p:spPr>
          <a:xfrm>
            <a:off x="7516260" y="3785608"/>
            <a:ext cx="1098274" cy="369332"/>
          </a:xfrm>
          <a:prstGeom prst="rect">
            <a:avLst/>
          </a:prstGeom>
          <a:noFill/>
        </p:spPr>
        <p:txBody>
          <a:bodyPr wrap="square" rtlCol="0">
            <a:spAutoFit/>
          </a:bodyPr>
          <a:lstStyle/>
          <a:p>
            <a:pPr algn="ctr"/>
            <a:r>
              <a:rPr lang="en-US" dirty="0">
                <a:solidFill>
                  <a:srgbClr val="B4A465"/>
                </a:solidFill>
              </a:rPr>
              <a:t>y</a:t>
            </a:r>
          </a:p>
        </p:txBody>
      </p:sp>
      <p:sp>
        <p:nvSpPr>
          <p:cNvPr id="51" name="TextBox 50">
            <a:extLst>
              <a:ext uri="{FF2B5EF4-FFF2-40B4-BE49-F238E27FC236}">
                <a16:creationId xmlns:a16="http://schemas.microsoft.com/office/drawing/2014/main" id="{19452CC1-C088-A534-5133-89A9BE97E963}"/>
              </a:ext>
            </a:extLst>
          </p:cNvPr>
          <p:cNvSpPr txBox="1"/>
          <p:nvPr/>
        </p:nvSpPr>
        <p:spPr>
          <a:xfrm>
            <a:off x="7516260" y="3299414"/>
            <a:ext cx="1098274" cy="369332"/>
          </a:xfrm>
          <a:prstGeom prst="rect">
            <a:avLst/>
          </a:prstGeom>
          <a:noFill/>
        </p:spPr>
        <p:txBody>
          <a:bodyPr wrap="square" rtlCol="0">
            <a:spAutoFit/>
          </a:bodyPr>
          <a:lstStyle/>
          <a:p>
            <a:pPr algn="ctr"/>
            <a:r>
              <a:rPr lang="en-US" dirty="0">
                <a:solidFill>
                  <a:srgbClr val="B4A465"/>
                </a:solidFill>
              </a:rPr>
              <a:t>x</a:t>
            </a:r>
          </a:p>
        </p:txBody>
      </p:sp>
      <p:sp>
        <p:nvSpPr>
          <p:cNvPr id="3" name="TextBox 2">
            <a:extLst>
              <a:ext uri="{FF2B5EF4-FFF2-40B4-BE49-F238E27FC236}">
                <a16:creationId xmlns:a16="http://schemas.microsoft.com/office/drawing/2014/main" id="{FF4E8513-FFC9-19F7-4513-B68F90975570}"/>
              </a:ext>
            </a:extLst>
          </p:cNvPr>
          <p:cNvSpPr txBox="1"/>
          <p:nvPr/>
        </p:nvSpPr>
        <p:spPr>
          <a:xfrm>
            <a:off x="5351291" y="4477284"/>
            <a:ext cx="1489418" cy="369332"/>
          </a:xfrm>
          <a:prstGeom prst="rect">
            <a:avLst/>
          </a:prstGeom>
          <a:noFill/>
        </p:spPr>
        <p:txBody>
          <a:bodyPr wrap="square" rtlCol="0">
            <a:spAutoFit/>
          </a:bodyPr>
          <a:lstStyle/>
          <a:p>
            <a:pPr algn="ctr"/>
            <a:r>
              <a:rPr lang="en-US" dirty="0"/>
              <a:t>reduction</a:t>
            </a:r>
          </a:p>
        </p:txBody>
      </p:sp>
      <p:pic>
        <p:nvPicPr>
          <p:cNvPr id="4" name="Picture 4" descr="Wizard - Free people icons">
            <a:extLst>
              <a:ext uri="{FF2B5EF4-FFF2-40B4-BE49-F238E27FC236}">
                <a16:creationId xmlns:a16="http://schemas.microsoft.com/office/drawing/2014/main" id="{4E38E801-2C60-E43A-A98D-891B5B8446F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7801" y="3344937"/>
            <a:ext cx="1054376" cy="1054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54833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DA271F-830B-3A4C-3CFF-D8C10C46FD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750BBC-A604-7B49-1D76-E38C39CC66D0}"/>
              </a:ext>
            </a:extLst>
          </p:cNvPr>
          <p:cNvSpPr>
            <a:spLocks noGrp="1"/>
          </p:cNvSpPr>
          <p:nvPr>
            <p:ph type="title"/>
          </p:nvPr>
        </p:nvSpPr>
        <p:spPr/>
        <p:txBody>
          <a:bodyPr/>
          <a:lstStyle/>
          <a:p>
            <a:r>
              <a:rPr lang="en-US" dirty="0"/>
              <a:t>(Commitment) Problem!</a:t>
            </a:r>
          </a:p>
        </p:txBody>
      </p:sp>
      <p:sp>
        <p:nvSpPr>
          <p:cNvPr id="5" name="TextBox 4">
            <a:extLst>
              <a:ext uri="{FF2B5EF4-FFF2-40B4-BE49-F238E27FC236}">
                <a16:creationId xmlns:a16="http://schemas.microsoft.com/office/drawing/2014/main" id="{93BBB340-F6F3-F1CC-1AC4-78B2E979B875}"/>
              </a:ext>
            </a:extLst>
          </p:cNvPr>
          <p:cNvSpPr txBox="1"/>
          <p:nvPr/>
        </p:nvSpPr>
        <p:spPr>
          <a:xfrm>
            <a:off x="838200" y="1488692"/>
            <a:ext cx="10586830" cy="523220"/>
          </a:xfrm>
          <a:prstGeom prst="rect">
            <a:avLst/>
          </a:prstGeom>
          <a:noFill/>
        </p:spPr>
        <p:txBody>
          <a:bodyPr wrap="square" rtlCol="0">
            <a:spAutoFit/>
          </a:bodyPr>
          <a:lstStyle/>
          <a:p>
            <a:r>
              <a:rPr lang="en-US" sz="2800" dirty="0"/>
              <a:t>Not adaptive enough for some applications in </a:t>
            </a:r>
            <a:r>
              <a:rPr lang="en-US" sz="2800" dirty="0">
                <a:solidFill>
                  <a:srgbClr val="B4A465"/>
                </a:solidFill>
              </a:rPr>
              <a:t>reduction</a:t>
            </a:r>
            <a:r>
              <a:rPr lang="en-US" sz="2800" dirty="0"/>
              <a:t> proofs</a:t>
            </a:r>
          </a:p>
        </p:txBody>
      </p:sp>
      <p:pic>
        <p:nvPicPr>
          <p:cNvPr id="8" name="Picture 7">
            <a:extLst>
              <a:ext uri="{FF2B5EF4-FFF2-40B4-BE49-F238E27FC236}">
                <a16:creationId xmlns:a16="http://schemas.microsoft.com/office/drawing/2014/main" id="{2B12E9F7-76BA-179D-77DD-4639FBA39EB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299414"/>
            <a:ext cx="979005" cy="1145422"/>
          </a:xfrm>
          <a:prstGeom prst="rect">
            <a:avLst/>
          </a:prstGeom>
        </p:spPr>
      </p:pic>
      <p:grpSp>
        <p:nvGrpSpPr>
          <p:cNvPr id="28" name="Group 27">
            <a:extLst>
              <a:ext uri="{FF2B5EF4-FFF2-40B4-BE49-F238E27FC236}">
                <a16:creationId xmlns:a16="http://schemas.microsoft.com/office/drawing/2014/main" id="{AD27BF62-24D8-BCA9-6C16-AD8423AE3E1E}"/>
              </a:ext>
            </a:extLst>
          </p:cNvPr>
          <p:cNvGrpSpPr/>
          <p:nvPr/>
        </p:nvGrpSpPr>
        <p:grpSpPr>
          <a:xfrm>
            <a:off x="9568481" y="3451814"/>
            <a:ext cx="3603348" cy="909981"/>
            <a:chOff x="8883926" y="3626368"/>
            <a:chExt cx="3603348" cy="909981"/>
          </a:xfrm>
        </p:grpSpPr>
        <p:sp>
          <p:nvSpPr>
            <p:cNvPr id="9" name="TextBox 8">
              <a:extLst>
                <a:ext uri="{FF2B5EF4-FFF2-40B4-BE49-F238E27FC236}">
                  <a16:creationId xmlns:a16="http://schemas.microsoft.com/office/drawing/2014/main" id="{2937E62C-8E69-B7D3-6C4F-87CFCE4858D8}"/>
                </a:ext>
              </a:extLst>
            </p:cNvPr>
            <p:cNvSpPr txBox="1"/>
            <p:nvPr/>
          </p:nvSpPr>
          <p:spPr>
            <a:xfrm>
              <a:off x="8883926" y="3626368"/>
              <a:ext cx="1575353" cy="523220"/>
            </a:xfrm>
            <a:prstGeom prst="rect">
              <a:avLst/>
            </a:prstGeom>
            <a:noFill/>
          </p:spPr>
          <p:txBody>
            <a:bodyPr wrap="square" rtlCol="0">
              <a:spAutoFit/>
            </a:bodyPr>
            <a:lstStyle/>
            <a:p>
              <a:r>
                <a:rPr lang="en-US" sz="2800" dirty="0"/>
                <a:t>Real</a:t>
              </a:r>
            </a:p>
          </p:txBody>
        </p:sp>
        <p:sp>
          <p:nvSpPr>
            <p:cNvPr id="10" name="TextBox 9">
              <a:extLst>
                <a:ext uri="{FF2B5EF4-FFF2-40B4-BE49-F238E27FC236}">
                  <a16:creationId xmlns:a16="http://schemas.microsoft.com/office/drawing/2014/main" id="{FC0E63AA-0A4F-1EE4-D06A-55B3C35E309F}"/>
                </a:ext>
              </a:extLst>
            </p:cNvPr>
            <p:cNvSpPr txBox="1"/>
            <p:nvPr/>
          </p:nvSpPr>
          <p:spPr>
            <a:xfrm>
              <a:off x="10289070" y="4013129"/>
              <a:ext cx="2198204" cy="523220"/>
            </a:xfrm>
            <a:prstGeom prst="rect">
              <a:avLst/>
            </a:prstGeom>
            <a:noFill/>
          </p:spPr>
          <p:txBody>
            <a:bodyPr wrap="square" rtlCol="0">
              <a:spAutoFit/>
            </a:bodyPr>
            <a:lstStyle/>
            <a:p>
              <a:r>
                <a:rPr lang="en-US" sz="2800" dirty="0"/>
                <a:t>Ideal</a:t>
              </a:r>
            </a:p>
          </p:txBody>
        </p:sp>
        <p:cxnSp>
          <p:nvCxnSpPr>
            <p:cNvPr id="12" name="Straight Connector 11">
              <a:extLst>
                <a:ext uri="{FF2B5EF4-FFF2-40B4-BE49-F238E27FC236}">
                  <a16:creationId xmlns:a16="http://schemas.microsoft.com/office/drawing/2014/main" id="{FB848206-7BAA-6CEE-D389-A7C5AC682B36}"/>
                </a:ext>
              </a:extLst>
            </p:cNvPr>
            <p:cNvCxnSpPr>
              <a:cxnSpLocks/>
            </p:cNvCxnSpPr>
            <p:nvPr/>
          </p:nvCxnSpPr>
          <p:spPr>
            <a:xfrm flipV="1">
              <a:off x="8925339" y="3647661"/>
              <a:ext cx="2271091" cy="829918"/>
            </a:xfrm>
            <a:prstGeom prst="line">
              <a:avLst/>
            </a:prstGeom>
            <a:ln>
              <a:solidFill>
                <a:srgbClr val="1A395B"/>
              </a:solidFill>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575B37FD-CE35-8B48-7F02-5C993F4A921E}"/>
                </a:ext>
              </a:extLst>
            </p:cNvPr>
            <p:cNvSpPr/>
            <p:nvPr/>
          </p:nvSpPr>
          <p:spPr>
            <a:xfrm>
              <a:off x="8925339" y="3647661"/>
              <a:ext cx="2271091" cy="829918"/>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0" name="Straight Arrow Connector 29">
            <a:extLst>
              <a:ext uri="{FF2B5EF4-FFF2-40B4-BE49-F238E27FC236}">
                <a16:creationId xmlns:a16="http://schemas.microsoft.com/office/drawing/2014/main" id="{22014005-29CE-0548-7B01-A7993C75D3C1}"/>
              </a:ext>
            </a:extLst>
          </p:cNvPr>
          <p:cNvCxnSpPr>
            <a:cxnSpLocks/>
          </p:cNvCxnSpPr>
          <p:nvPr/>
        </p:nvCxnSpPr>
        <p:spPr>
          <a:xfrm>
            <a:off x="2862470" y="3700502"/>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3" name="TextBox 32">
            <a:extLst>
              <a:ext uri="{FF2B5EF4-FFF2-40B4-BE49-F238E27FC236}">
                <a16:creationId xmlns:a16="http://schemas.microsoft.com/office/drawing/2014/main" id="{9AFFA505-5808-285B-C280-3E61578FF550}"/>
              </a:ext>
            </a:extLst>
          </p:cNvPr>
          <p:cNvSpPr txBox="1"/>
          <p:nvPr/>
        </p:nvSpPr>
        <p:spPr>
          <a:xfrm>
            <a:off x="3180522" y="3299414"/>
            <a:ext cx="1098274" cy="369332"/>
          </a:xfrm>
          <a:prstGeom prst="rect">
            <a:avLst/>
          </a:prstGeom>
          <a:noFill/>
        </p:spPr>
        <p:txBody>
          <a:bodyPr wrap="square" rtlCol="0">
            <a:spAutoFit/>
          </a:bodyPr>
          <a:lstStyle/>
          <a:p>
            <a:pPr algn="ctr"/>
            <a:r>
              <a:rPr lang="en-US" dirty="0"/>
              <a:t>x</a:t>
            </a:r>
          </a:p>
        </p:txBody>
      </p:sp>
      <p:cxnSp>
        <p:nvCxnSpPr>
          <p:cNvPr id="34" name="Straight Arrow Connector 33">
            <a:extLst>
              <a:ext uri="{FF2B5EF4-FFF2-40B4-BE49-F238E27FC236}">
                <a16:creationId xmlns:a16="http://schemas.microsoft.com/office/drawing/2014/main" id="{39C954C0-130A-8B22-6426-915D6ED84AD8}"/>
              </a:ext>
            </a:extLst>
          </p:cNvPr>
          <p:cNvCxnSpPr>
            <a:cxnSpLocks/>
          </p:cNvCxnSpPr>
          <p:nvPr/>
        </p:nvCxnSpPr>
        <p:spPr>
          <a:xfrm>
            <a:off x="2862470" y="4186696"/>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5" name="TextBox 34">
            <a:extLst>
              <a:ext uri="{FF2B5EF4-FFF2-40B4-BE49-F238E27FC236}">
                <a16:creationId xmlns:a16="http://schemas.microsoft.com/office/drawing/2014/main" id="{B814D099-B2E1-7BD9-23FA-B8312387037B}"/>
              </a:ext>
            </a:extLst>
          </p:cNvPr>
          <p:cNvSpPr txBox="1"/>
          <p:nvPr/>
        </p:nvSpPr>
        <p:spPr>
          <a:xfrm>
            <a:off x="3180522" y="3785608"/>
            <a:ext cx="1098274" cy="369332"/>
          </a:xfrm>
          <a:prstGeom prst="rect">
            <a:avLst/>
          </a:prstGeom>
          <a:noFill/>
        </p:spPr>
        <p:txBody>
          <a:bodyPr wrap="square" rtlCol="0">
            <a:spAutoFit/>
          </a:bodyPr>
          <a:lstStyle/>
          <a:p>
            <a:pPr algn="ctr"/>
            <a:r>
              <a:rPr lang="en-US" dirty="0"/>
              <a:t>y</a:t>
            </a:r>
          </a:p>
        </p:txBody>
      </p:sp>
      <p:grpSp>
        <p:nvGrpSpPr>
          <p:cNvPr id="43" name="Group 42">
            <a:extLst>
              <a:ext uri="{FF2B5EF4-FFF2-40B4-BE49-F238E27FC236}">
                <a16:creationId xmlns:a16="http://schemas.microsoft.com/office/drawing/2014/main" id="{CBF2B3B7-EC43-AC46-F898-AA2373EC4A74}"/>
              </a:ext>
            </a:extLst>
          </p:cNvPr>
          <p:cNvGrpSpPr/>
          <p:nvPr/>
        </p:nvGrpSpPr>
        <p:grpSpPr>
          <a:xfrm>
            <a:off x="2328241" y="5065753"/>
            <a:ext cx="2802835" cy="1639689"/>
            <a:chOff x="4616725" y="4754319"/>
            <a:chExt cx="2802835" cy="1639689"/>
          </a:xfrm>
        </p:grpSpPr>
        <p:cxnSp>
          <p:nvCxnSpPr>
            <p:cNvPr id="36" name="Straight Arrow Connector 35">
              <a:extLst>
                <a:ext uri="{FF2B5EF4-FFF2-40B4-BE49-F238E27FC236}">
                  <a16:creationId xmlns:a16="http://schemas.microsoft.com/office/drawing/2014/main" id="{7EE1A437-78E0-F57E-B22B-A0E0556B1C62}"/>
                </a:ext>
              </a:extLst>
            </p:cNvPr>
            <p:cNvCxnSpPr>
              <a:cxnSpLocks/>
            </p:cNvCxnSpPr>
            <p:nvPr/>
          </p:nvCxnSpPr>
          <p:spPr>
            <a:xfrm>
              <a:off x="5088835" y="5304392"/>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1A71ECBF-1898-349D-B437-17D2A442F525}"/>
                </a:ext>
              </a:extLst>
            </p:cNvPr>
            <p:cNvSpPr txBox="1"/>
            <p:nvPr/>
          </p:nvSpPr>
          <p:spPr>
            <a:xfrm>
              <a:off x="5406887" y="4903304"/>
              <a:ext cx="1098274" cy="369332"/>
            </a:xfrm>
            <a:prstGeom prst="rect">
              <a:avLst/>
            </a:prstGeom>
            <a:noFill/>
          </p:spPr>
          <p:txBody>
            <a:bodyPr wrap="square" rtlCol="0">
              <a:spAutoFit/>
            </a:bodyPr>
            <a:lstStyle/>
            <a:p>
              <a:pPr algn="ctr"/>
              <a:r>
                <a:rPr lang="en-US" dirty="0"/>
                <a:t>C</a:t>
              </a:r>
            </a:p>
          </p:txBody>
        </p:sp>
        <p:cxnSp>
          <p:nvCxnSpPr>
            <p:cNvPr id="38" name="Straight Arrow Connector 37">
              <a:extLst>
                <a:ext uri="{FF2B5EF4-FFF2-40B4-BE49-F238E27FC236}">
                  <a16:creationId xmlns:a16="http://schemas.microsoft.com/office/drawing/2014/main" id="{0A7AA179-5B2D-AF89-4F58-46547F237574}"/>
                </a:ext>
              </a:extLst>
            </p:cNvPr>
            <p:cNvCxnSpPr>
              <a:cxnSpLocks/>
            </p:cNvCxnSpPr>
            <p:nvPr/>
          </p:nvCxnSpPr>
          <p:spPr>
            <a:xfrm>
              <a:off x="5088835" y="5790586"/>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46B25B12-27A0-F6DB-3403-820A75CB447D}"/>
                </a:ext>
              </a:extLst>
            </p:cNvPr>
            <p:cNvSpPr txBox="1"/>
            <p:nvPr/>
          </p:nvSpPr>
          <p:spPr>
            <a:xfrm>
              <a:off x="5406887" y="5389498"/>
              <a:ext cx="1098274" cy="369332"/>
            </a:xfrm>
            <a:prstGeom prst="rect">
              <a:avLst/>
            </a:prstGeom>
            <a:noFill/>
          </p:spPr>
          <p:txBody>
            <a:bodyPr wrap="square" rtlCol="0">
              <a:spAutoFit/>
            </a:bodyPr>
            <a:lstStyle/>
            <a:p>
              <a:pPr algn="ctr"/>
              <a:r>
                <a:rPr lang="en-US" dirty="0" err="1"/>
                <a:t>k</a:t>
              </a:r>
              <a:r>
                <a:rPr lang="en-US" baseline="-25000" dirty="0" err="1"/>
                <a:t>C</a:t>
              </a:r>
              <a:endParaRPr lang="en-US" dirty="0"/>
            </a:p>
          </p:txBody>
        </p:sp>
        <p:sp>
          <p:nvSpPr>
            <p:cNvPr id="40" name="Rectangle 39">
              <a:extLst>
                <a:ext uri="{FF2B5EF4-FFF2-40B4-BE49-F238E27FC236}">
                  <a16:creationId xmlns:a16="http://schemas.microsoft.com/office/drawing/2014/main" id="{EACF3D11-DC4D-2734-16DD-9C35E4B0A15E}"/>
                </a:ext>
              </a:extLst>
            </p:cNvPr>
            <p:cNvSpPr/>
            <p:nvPr/>
          </p:nvSpPr>
          <p:spPr>
            <a:xfrm>
              <a:off x="4616725" y="4754319"/>
              <a:ext cx="2802835" cy="1639689"/>
            </a:xfrm>
            <a:prstGeom prst="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TextBox 40">
            <a:extLst>
              <a:ext uri="{FF2B5EF4-FFF2-40B4-BE49-F238E27FC236}">
                <a16:creationId xmlns:a16="http://schemas.microsoft.com/office/drawing/2014/main" id="{EBF2B796-B71C-07D7-F6D4-4727815F817D}"/>
              </a:ext>
            </a:extLst>
          </p:cNvPr>
          <p:cNvSpPr txBox="1"/>
          <p:nvPr/>
        </p:nvSpPr>
        <p:spPr>
          <a:xfrm>
            <a:off x="1624221" y="5500878"/>
            <a:ext cx="879613" cy="769441"/>
          </a:xfrm>
          <a:prstGeom prst="rect">
            <a:avLst/>
          </a:prstGeom>
          <a:noFill/>
        </p:spPr>
        <p:txBody>
          <a:bodyPr wrap="square" rtlCol="0">
            <a:spAutoFit/>
          </a:bodyPr>
          <a:lstStyle/>
          <a:p>
            <a:r>
              <a:rPr lang="en-US" sz="4400" dirty="0"/>
              <a:t>?</a:t>
            </a:r>
          </a:p>
        </p:txBody>
      </p:sp>
      <p:grpSp>
        <p:nvGrpSpPr>
          <p:cNvPr id="14" name="Group 13">
            <a:extLst>
              <a:ext uri="{FF2B5EF4-FFF2-40B4-BE49-F238E27FC236}">
                <a16:creationId xmlns:a16="http://schemas.microsoft.com/office/drawing/2014/main" id="{49FF07A7-8D12-980C-C231-763C1BAD80AC}"/>
              </a:ext>
            </a:extLst>
          </p:cNvPr>
          <p:cNvGrpSpPr/>
          <p:nvPr/>
        </p:nvGrpSpPr>
        <p:grpSpPr>
          <a:xfrm>
            <a:off x="7162177" y="4334184"/>
            <a:ext cx="1858618" cy="844386"/>
            <a:chOff x="7198207" y="3299414"/>
            <a:chExt cx="1858618" cy="844386"/>
          </a:xfrm>
        </p:grpSpPr>
        <p:cxnSp>
          <p:nvCxnSpPr>
            <p:cNvPr id="46" name="Straight Arrow Connector 45">
              <a:extLst>
                <a:ext uri="{FF2B5EF4-FFF2-40B4-BE49-F238E27FC236}">
                  <a16:creationId xmlns:a16="http://schemas.microsoft.com/office/drawing/2014/main" id="{B4FE17BE-5F9A-E5AE-07D5-C909D9084B6D}"/>
                </a:ext>
              </a:extLst>
            </p:cNvPr>
            <p:cNvCxnSpPr>
              <a:cxnSpLocks/>
            </p:cNvCxnSpPr>
            <p:nvPr/>
          </p:nvCxnSpPr>
          <p:spPr>
            <a:xfrm>
              <a:off x="7198208" y="3676427"/>
              <a:ext cx="1858617" cy="0"/>
            </a:xfrm>
            <a:prstGeom prst="straightConnector1">
              <a:avLst/>
            </a:prstGeom>
            <a:ln>
              <a:solidFill>
                <a:srgbClr val="B4A465"/>
              </a:solidFill>
              <a:tailEnd type="triangle"/>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CDDE089A-BCDC-1F73-651C-80A002D15DE3}"/>
                </a:ext>
              </a:extLst>
            </p:cNvPr>
            <p:cNvCxnSpPr>
              <a:cxnSpLocks/>
            </p:cNvCxnSpPr>
            <p:nvPr/>
          </p:nvCxnSpPr>
          <p:spPr>
            <a:xfrm>
              <a:off x="7198207" y="4111065"/>
              <a:ext cx="1858617" cy="0"/>
            </a:xfrm>
            <a:prstGeom prst="straightConnector1">
              <a:avLst/>
            </a:prstGeom>
            <a:ln>
              <a:solidFill>
                <a:srgbClr val="B4A465"/>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49" name="TextBox 48">
              <a:extLst>
                <a:ext uri="{FF2B5EF4-FFF2-40B4-BE49-F238E27FC236}">
                  <a16:creationId xmlns:a16="http://schemas.microsoft.com/office/drawing/2014/main" id="{A944BBAB-8E22-D34D-A9BF-7FF14A0F0B28}"/>
                </a:ext>
              </a:extLst>
            </p:cNvPr>
            <p:cNvSpPr txBox="1"/>
            <p:nvPr/>
          </p:nvSpPr>
          <p:spPr>
            <a:xfrm>
              <a:off x="7516260" y="3774468"/>
              <a:ext cx="1098274" cy="369332"/>
            </a:xfrm>
            <a:prstGeom prst="rect">
              <a:avLst/>
            </a:prstGeom>
            <a:noFill/>
          </p:spPr>
          <p:txBody>
            <a:bodyPr wrap="square" rtlCol="0">
              <a:spAutoFit/>
            </a:bodyPr>
            <a:lstStyle/>
            <a:p>
              <a:pPr algn="ctr"/>
              <a:r>
                <a:rPr lang="en-US" dirty="0">
                  <a:solidFill>
                    <a:srgbClr val="B4A465"/>
                  </a:solidFill>
                </a:rPr>
                <a:t>y</a:t>
              </a:r>
            </a:p>
          </p:txBody>
        </p:sp>
        <p:sp>
          <p:nvSpPr>
            <p:cNvPr id="51" name="TextBox 50">
              <a:extLst>
                <a:ext uri="{FF2B5EF4-FFF2-40B4-BE49-F238E27FC236}">
                  <a16:creationId xmlns:a16="http://schemas.microsoft.com/office/drawing/2014/main" id="{CCB4B986-B0A5-BF55-A301-6D16C4D120F8}"/>
                </a:ext>
              </a:extLst>
            </p:cNvPr>
            <p:cNvSpPr txBox="1"/>
            <p:nvPr/>
          </p:nvSpPr>
          <p:spPr>
            <a:xfrm>
              <a:off x="7516260" y="3299414"/>
              <a:ext cx="1098274" cy="369332"/>
            </a:xfrm>
            <a:prstGeom prst="rect">
              <a:avLst/>
            </a:prstGeom>
            <a:noFill/>
          </p:spPr>
          <p:txBody>
            <a:bodyPr wrap="square" rtlCol="0">
              <a:spAutoFit/>
            </a:bodyPr>
            <a:lstStyle/>
            <a:p>
              <a:pPr algn="ctr"/>
              <a:r>
                <a:rPr lang="en-US" dirty="0">
                  <a:solidFill>
                    <a:srgbClr val="B4A465"/>
                  </a:solidFill>
                </a:rPr>
                <a:t>x</a:t>
              </a:r>
            </a:p>
          </p:txBody>
        </p:sp>
      </p:grpSp>
      <p:grpSp>
        <p:nvGrpSpPr>
          <p:cNvPr id="13" name="Group 12">
            <a:extLst>
              <a:ext uri="{FF2B5EF4-FFF2-40B4-BE49-F238E27FC236}">
                <a16:creationId xmlns:a16="http://schemas.microsoft.com/office/drawing/2014/main" id="{B5F5EFA6-0683-D379-E0D9-354ACE49734B}"/>
              </a:ext>
            </a:extLst>
          </p:cNvPr>
          <p:cNvGrpSpPr/>
          <p:nvPr/>
        </p:nvGrpSpPr>
        <p:grpSpPr>
          <a:xfrm>
            <a:off x="7162178" y="2390761"/>
            <a:ext cx="1858618" cy="1381354"/>
            <a:chOff x="7198207" y="4976342"/>
            <a:chExt cx="1858618" cy="1381354"/>
          </a:xfrm>
        </p:grpSpPr>
        <p:cxnSp>
          <p:nvCxnSpPr>
            <p:cNvPr id="3" name="Straight Arrow Connector 2">
              <a:extLst>
                <a:ext uri="{FF2B5EF4-FFF2-40B4-BE49-F238E27FC236}">
                  <a16:creationId xmlns:a16="http://schemas.microsoft.com/office/drawing/2014/main" id="{17739FBF-F095-D498-A39D-48744B27AB4F}"/>
                </a:ext>
              </a:extLst>
            </p:cNvPr>
            <p:cNvCxnSpPr>
              <a:cxnSpLocks/>
            </p:cNvCxnSpPr>
            <p:nvPr/>
          </p:nvCxnSpPr>
          <p:spPr>
            <a:xfrm>
              <a:off x="7198208" y="5353355"/>
              <a:ext cx="1858617" cy="0"/>
            </a:xfrm>
            <a:prstGeom prst="straightConnector1">
              <a:avLst/>
            </a:prstGeom>
            <a:ln>
              <a:solidFill>
                <a:srgbClr val="B4A465"/>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68E2D6E5-3878-9117-EA39-BDF8CE54C66D}"/>
                </a:ext>
              </a:extLst>
            </p:cNvPr>
            <p:cNvCxnSpPr>
              <a:cxnSpLocks/>
            </p:cNvCxnSpPr>
            <p:nvPr/>
          </p:nvCxnSpPr>
          <p:spPr>
            <a:xfrm>
              <a:off x="7198207" y="5787993"/>
              <a:ext cx="1858617" cy="0"/>
            </a:xfrm>
            <a:prstGeom prst="straightConnector1">
              <a:avLst/>
            </a:prstGeom>
            <a:ln>
              <a:solidFill>
                <a:srgbClr val="B4A465"/>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44BB30BA-77E0-4AE3-1072-C88E7A4B6BB8}"/>
                </a:ext>
              </a:extLst>
            </p:cNvPr>
            <p:cNvSpPr txBox="1"/>
            <p:nvPr/>
          </p:nvSpPr>
          <p:spPr>
            <a:xfrm>
              <a:off x="7542350" y="5457454"/>
              <a:ext cx="1098274" cy="369332"/>
            </a:xfrm>
            <a:prstGeom prst="rect">
              <a:avLst/>
            </a:prstGeom>
            <a:noFill/>
          </p:spPr>
          <p:txBody>
            <a:bodyPr wrap="square" rtlCol="0">
              <a:spAutoFit/>
            </a:bodyPr>
            <a:lstStyle/>
            <a:p>
              <a:pPr algn="ctr"/>
              <a:r>
                <a:rPr lang="en-US" dirty="0" err="1">
                  <a:solidFill>
                    <a:srgbClr val="B4A465"/>
                  </a:solidFill>
                </a:rPr>
                <a:t>k</a:t>
              </a:r>
              <a:r>
                <a:rPr lang="en-US" baseline="-25000" dirty="0" err="1">
                  <a:solidFill>
                    <a:srgbClr val="B4A465"/>
                  </a:solidFill>
                </a:rPr>
                <a:t>C</a:t>
              </a:r>
              <a:endParaRPr lang="en-US" dirty="0">
                <a:solidFill>
                  <a:srgbClr val="B4A465"/>
                </a:solidFill>
              </a:endParaRPr>
            </a:p>
          </p:txBody>
        </p:sp>
        <p:sp>
          <p:nvSpPr>
            <p:cNvPr id="7" name="TextBox 6">
              <a:extLst>
                <a:ext uri="{FF2B5EF4-FFF2-40B4-BE49-F238E27FC236}">
                  <a16:creationId xmlns:a16="http://schemas.microsoft.com/office/drawing/2014/main" id="{FE3ED215-9755-33D0-1144-F23A9AB8E20F}"/>
                </a:ext>
              </a:extLst>
            </p:cNvPr>
            <p:cNvSpPr txBox="1"/>
            <p:nvPr/>
          </p:nvSpPr>
          <p:spPr>
            <a:xfrm>
              <a:off x="7516260" y="4976342"/>
              <a:ext cx="1098274" cy="369332"/>
            </a:xfrm>
            <a:prstGeom prst="rect">
              <a:avLst/>
            </a:prstGeom>
            <a:noFill/>
          </p:spPr>
          <p:txBody>
            <a:bodyPr wrap="square" rtlCol="0">
              <a:spAutoFit/>
            </a:bodyPr>
            <a:lstStyle/>
            <a:p>
              <a:pPr algn="ctr"/>
              <a:r>
                <a:rPr lang="en-US" dirty="0">
                  <a:solidFill>
                    <a:srgbClr val="B4A465"/>
                  </a:solidFill>
                </a:rPr>
                <a:t>C</a:t>
              </a:r>
            </a:p>
          </p:txBody>
        </p:sp>
        <p:sp>
          <p:nvSpPr>
            <p:cNvPr id="11" name="TextBox 10">
              <a:extLst>
                <a:ext uri="{FF2B5EF4-FFF2-40B4-BE49-F238E27FC236}">
                  <a16:creationId xmlns:a16="http://schemas.microsoft.com/office/drawing/2014/main" id="{4636F027-C832-CD4B-1C19-F3EA93863B2C}"/>
                </a:ext>
              </a:extLst>
            </p:cNvPr>
            <p:cNvSpPr txBox="1"/>
            <p:nvPr/>
          </p:nvSpPr>
          <p:spPr>
            <a:xfrm>
              <a:off x="7277720" y="5988364"/>
              <a:ext cx="1575353" cy="369332"/>
            </a:xfrm>
            <a:prstGeom prst="rect">
              <a:avLst/>
            </a:prstGeom>
            <a:noFill/>
          </p:spPr>
          <p:txBody>
            <a:bodyPr wrap="square" rtlCol="0">
              <a:spAutoFit/>
            </a:bodyPr>
            <a:lstStyle/>
            <a:p>
              <a:pPr algn="ctr"/>
              <a:r>
                <a:rPr lang="en-US" dirty="0">
                  <a:solidFill>
                    <a:srgbClr val="B4A465"/>
                  </a:solidFill>
                </a:rPr>
                <a:t>y</a:t>
              </a:r>
              <a:r>
                <a:rPr lang="en-US" dirty="0">
                  <a:solidFill>
                    <a:srgbClr val="B4A465"/>
                  </a:solidFill>
                  <a:sym typeface="Wingdings 3" panose="05040102010807070707" pitchFamily="18" charset="2"/>
                </a:rPr>
                <a:t>  F(</a:t>
              </a:r>
              <a:r>
                <a:rPr lang="en-US" dirty="0" err="1">
                  <a:solidFill>
                    <a:srgbClr val="B4A465"/>
                  </a:solidFill>
                </a:rPr>
                <a:t>k</a:t>
              </a:r>
              <a:r>
                <a:rPr lang="en-US" baseline="-25000" dirty="0" err="1">
                  <a:solidFill>
                    <a:srgbClr val="B4A465"/>
                  </a:solidFill>
                </a:rPr>
                <a:t>C</a:t>
              </a:r>
              <a:r>
                <a:rPr lang="en-US" dirty="0" err="1">
                  <a:solidFill>
                    <a:srgbClr val="B4A465"/>
                  </a:solidFill>
                  <a:sym typeface="Wingdings 3" panose="05040102010807070707" pitchFamily="18" charset="2"/>
                </a:rPr>
                <a:t>,x</a:t>
              </a:r>
              <a:r>
                <a:rPr lang="en-US" dirty="0">
                  <a:solidFill>
                    <a:srgbClr val="B4A465"/>
                  </a:solidFill>
                  <a:sym typeface="Wingdings 3" panose="05040102010807070707" pitchFamily="18" charset="2"/>
                </a:rPr>
                <a:t>)</a:t>
              </a:r>
              <a:endParaRPr lang="en-US" dirty="0">
                <a:solidFill>
                  <a:srgbClr val="B4A465"/>
                </a:solidFill>
              </a:endParaRPr>
            </a:p>
          </p:txBody>
        </p:sp>
      </p:grpSp>
      <p:sp>
        <p:nvSpPr>
          <p:cNvPr id="17" name="TextBox 16">
            <a:extLst>
              <a:ext uri="{FF2B5EF4-FFF2-40B4-BE49-F238E27FC236}">
                <a16:creationId xmlns:a16="http://schemas.microsoft.com/office/drawing/2014/main" id="{CFC3A6C3-1A39-8831-E25F-EB9062CB719C}"/>
              </a:ext>
            </a:extLst>
          </p:cNvPr>
          <p:cNvSpPr txBox="1"/>
          <p:nvPr/>
        </p:nvSpPr>
        <p:spPr>
          <a:xfrm>
            <a:off x="7107720" y="3810964"/>
            <a:ext cx="1801884" cy="523220"/>
          </a:xfrm>
          <a:prstGeom prst="rect">
            <a:avLst/>
          </a:prstGeom>
          <a:noFill/>
        </p:spPr>
        <p:txBody>
          <a:bodyPr wrap="square" rtlCol="0">
            <a:spAutoFit/>
          </a:bodyPr>
          <a:lstStyle/>
          <a:p>
            <a:pPr algn="ctr"/>
            <a:r>
              <a:rPr lang="en-US" sz="2800" dirty="0">
                <a:solidFill>
                  <a:srgbClr val="1A395B"/>
                </a:solidFill>
              </a:rPr>
              <a:t>OR</a:t>
            </a:r>
          </a:p>
        </p:txBody>
      </p:sp>
      <p:sp>
        <p:nvSpPr>
          <p:cNvPr id="15" name="TextBox 14">
            <a:extLst>
              <a:ext uri="{FF2B5EF4-FFF2-40B4-BE49-F238E27FC236}">
                <a16:creationId xmlns:a16="http://schemas.microsoft.com/office/drawing/2014/main" id="{DE4EDA2A-53BC-1FC0-A425-962A29298DE9}"/>
              </a:ext>
            </a:extLst>
          </p:cNvPr>
          <p:cNvSpPr txBox="1"/>
          <p:nvPr/>
        </p:nvSpPr>
        <p:spPr>
          <a:xfrm>
            <a:off x="5351291" y="4477284"/>
            <a:ext cx="1489418" cy="369332"/>
          </a:xfrm>
          <a:prstGeom prst="rect">
            <a:avLst/>
          </a:prstGeom>
          <a:noFill/>
        </p:spPr>
        <p:txBody>
          <a:bodyPr wrap="square" rtlCol="0">
            <a:spAutoFit/>
          </a:bodyPr>
          <a:lstStyle/>
          <a:p>
            <a:pPr algn="ctr"/>
            <a:r>
              <a:rPr lang="en-US" dirty="0"/>
              <a:t>reduction</a:t>
            </a:r>
          </a:p>
        </p:txBody>
      </p:sp>
      <p:pic>
        <p:nvPicPr>
          <p:cNvPr id="16" name="Picture 4" descr="Wizard - Free people icons">
            <a:extLst>
              <a:ext uri="{FF2B5EF4-FFF2-40B4-BE49-F238E27FC236}">
                <a16:creationId xmlns:a16="http://schemas.microsoft.com/office/drawing/2014/main" id="{95115723-CB2D-83A3-1F55-E5F6EBD6211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597801" y="3344937"/>
            <a:ext cx="1054376" cy="1054376"/>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a:extLst>
              <a:ext uri="{FF2B5EF4-FFF2-40B4-BE49-F238E27FC236}">
                <a16:creationId xmlns:a16="http://schemas.microsoft.com/office/drawing/2014/main" id="{8D404563-83D7-C72A-1C59-6EB5B7DAE8AF}"/>
              </a:ext>
            </a:extLst>
          </p:cNvPr>
          <p:cNvSpPr txBox="1"/>
          <p:nvPr/>
        </p:nvSpPr>
        <p:spPr>
          <a:xfrm>
            <a:off x="653498" y="4511756"/>
            <a:ext cx="1348408" cy="369332"/>
          </a:xfrm>
          <a:prstGeom prst="rect">
            <a:avLst/>
          </a:prstGeom>
          <a:noFill/>
        </p:spPr>
        <p:txBody>
          <a:bodyPr wrap="square" rtlCol="0">
            <a:spAutoFit/>
          </a:bodyPr>
          <a:lstStyle/>
          <a:p>
            <a:pPr algn="ctr"/>
            <a:r>
              <a:rPr lang="en-US" dirty="0"/>
              <a:t>adversary</a:t>
            </a:r>
          </a:p>
        </p:txBody>
      </p:sp>
    </p:spTree>
    <p:extLst>
      <p:ext uri="{BB962C8B-B14F-4D97-AF65-F5344CB8AC3E}">
        <p14:creationId xmlns:p14="http://schemas.microsoft.com/office/powerpoint/2010/main" val="4795958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6C43B-44BB-0790-914C-F9B8E2F6EFE6}"/>
              </a:ext>
            </a:extLst>
          </p:cNvPr>
          <p:cNvSpPr>
            <a:spLocks noGrp="1"/>
          </p:cNvSpPr>
          <p:nvPr>
            <p:ph type="title"/>
          </p:nvPr>
        </p:nvSpPr>
        <p:spPr/>
        <p:txBody>
          <a:bodyPr/>
          <a:lstStyle/>
          <a:p>
            <a:r>
              <a:rPr lang="en-US" dirty="0"/>
              <a:t>Our Contribution</a:t>
            </a:r>
          </a:p>
        </p:txBody>
      </p:sp>
      <p:sp>
        <p:nvSpPr>
          <p:cNvPr id="3" name="Content Placeholder 2">
            <a:extLst>
              <a:ext uri="{FF2B5EF4-FFF2-40B4-BE49-F238E27FC236}">
                <a16:creationId xmlns:a16="http://schemas.microsoft.com/office/drawing/2014/main" id="{0B9737B0-9903-DBE9-6F3C-FFE94A2A59D1}"/>
              </a:ext>
            </a:extLst>
          </p:cNvPr>
          <p:cNvSpPr>
            <a:spLocks noGrp="1"/>
          </p:cNvSpPr>
          <p:nvPr>
            <p:ph idx="1"/>
          </p:nvPr>
        </p:nvSpPr>
        <p:spPr>
          <a:xfrm>
            <a:off x="838200" y="1944894"/>
            <a:ext cx="10515600" cy="4351338"/>
          </a:xfrm>
        </p:spPr>
        <p:txBody>
          <a:bodyPr/>
          <a:lstStyle/>
          <a:p>
            <a:r>
              <a:rPr lang="en-US" dirty="0">
                <a:solidFill>
                  <a:srgbClr val="B4A465"/>
                </a:solidFill>
              </a:rPr>
              <a:t>Fully adaptive </a:t>
            </a:r>
            <a:r>
              <a:rPr lang="en-US" dirty="0"/>
              <a:t>definition </a:t>
            </a:r>
          </a:p>
          <a:p>
            <a:r>
              <a:rPr lang="en-US" dirty="0"/>
              <a:t>Analysis of natural CPRFs</a:t>
            </a:r>
          </a:p>
          <a:p>
            <a:pPr lvl="1"/>
            <a:r>
              <a:rPr lang="en-US" dirty="0"/>
              <a:t>Hashed CPRF</a:t>
            </a:r>
          </a:p>
          <a:p>
            <a:pPr lvl="1"/>
            <a:r>
              <a:rPr lang="en-US" dirty="0"/>
              <a:t>Goldreich-Goldwasser-Micali (</a:t>
            </a:r>
            <a:r>
              <a:rPr lang="en-US" dirty="0">
                <a:solidFill>
                  <a:srgbClr val="B4A465"/>
                </a:solidFill>
              </a:rPr>
              <a:t>GGM</a:t>
            </a:r>
            <a:r>
              <a:rPr lang="en-US" dirty="0"/>
              <a:t>) / Cascade PRF</a:t>
            </a:r>
          </a:p>
          <a:p>
            <a:pPr lvl="1"/>
            <a:r>
              <a:rPr lang="en-US" dirty="0"/>
              <a:t> </a:t>
            </a:r>
            <a:r>
              <a:rPr lang="en-US" dirty="0">
                <a:solidFill>
                  <a:srgbClr val="B4A465"/>
                </a:solidFill>
              </a:rPr>
              <a:t>AMAC</a:t>
            </a:r>
          </a:p>
          <a:p>
            <a:r>
              <a:rPr lang="en-US" dirty="0"/>
              <a:t>Example applications</a:t>
            </a:r>
          </a:p>
          <a:p>
            <a:pPr lvl="1"/>
            <a:r>
              <a:rPr lang="en-US" dirty="0"/>
              <a:t>Searchable Symmetric Encryption (</a:t>
            </a:r>
            <a:r>
              <a:rPr lang="en-US" dirty="0">
                <a:solidFill>
                  <a:srgbClr val="B4A465"/>
                </a:solidFill>
              </a:rPr>
              <a:t>SSE</a:t>
            </a:r>
            <a:r>
              <a:rPr lang="en-US" dirty="0"/>
              <a:t>) [BMO17] </a:t>
            </a:r>
          </a:p>
          <a:p>
            <a:pPr lvl="1"/>
            <a:r>
              <a:rPr lang="en-US" dirty="0"/>
              <a:t>Puncturable Key Wrapping (</a:t>
            </a:r>
            <a:r>
              <a:rPr lang="en-US" dirty="0">
                <a:solidFill>
                  <a:srgbClr val="B4A465"/>
                </a:solidFill>
              </a:rPr>
              <a:t>PKW</a:t>
            </a:r>
            <a:r>
              <a:rPr lang="en-US" dirty="0"/>
              <a:t>) [BGP22]. </a:t>
            </a:r>
          </a:p>
          <a:p>
            <a:endParaRPr lang="en-US" dirty="0"/>
          </a:p>
        </p:txBody>
      </p:sp>
    </p:spTree>
    <p:extLst>
      <p:ext uri="{BB962C8B-B14F-4D97-AF65-F5344CB8AC3E}">
        <p14:creationId xmlns:p14="http://schemas.microsoft.com/office/powerpoint/2010/main" val="2830263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0B59B-D586-B9D9-ACB7-BAE8B28B90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CBAB7E-CEBC-57BD-BC48-96502F50BC62}"/>
              </a:ext>
            </a:extLst>
          </p:cNvPr>
          <p:cNvSpPr>
            <a:spLocks noGrp="1"/>
          </p:cNvSpPr>
          <p:nvPr>
            <p:ph type="title"/>
          </p:nvPr>
        </p:nvSpPr>
        <p:spPr/>
        <p:txBody>
          <a:bodyPr/>
          <a:lstStyle/>
          <a:p>
            <a:r>
              <a:rPr lang="en-US" dirty="0"/>
              <a:t>Focus of This Talk</a:t>
            </a:r>
          </a:p>
        </p:txBody>
      </p:sp>
      <p:sp>
        <p:nvSpPr>
          <p:cNvPr id="3" name="Content Placeholder 2">
            <a:extLst>
              <a:ext uri="{FF2B5EF4-FFF2-40B4-BE49-F238E27FC236}">
                <a16:creationId xmlns:a16="http://schemas.microsoft.com/office/drawing/2014/main" id="{6B96CAD4-4E2C-D611-9D04-3790395CDC83}"/>
              </a:ext>
            </a:extLst>
          </p:cNvPr>
          <p:cNvSpPr>
            <a:spLocks noGrp="1"/>
          </p:cNvSpPr>
          <p:nvPr>
            <p:ph idx="1"/>
          </p:nvPr>
        </p:nvSpPr>
        <p:spPr>
          <a:xfrm>
            <a:off x="838200" y="1944894"/>
            <a:ext cx="10515600" cy="4351338"/>
          </a:xfrm>
        </p:spPr>
        <p:txBody>
          <a:bodyPr/>
          <a:lstStyle/>
          <a:p>
            <a:r>
              <a:rPr lang="en-US" dirty="0">
                <a:solidFill>
                  <a:srgbClr val="B4A465"/>
                </a:solidFill>
              </a:rPr>
              <a:t>Fully adaptive </a:t>
            </a:r>
            <a:r>
              <a:rPr lang="en-US" dirty="0"/>
              <a:t>definition </a:t>
            </a:r>
          </a:p>
          <a:p>
            <a:r>
              <a:rPr lang="en-US" dirty="0"/>
              <a:t>Analysis of natural CPRFs</a:t>
            </a:r>
          </a:p>
          <a:p>
            <a:pPr lvl="1"/>
            <a:r>
              <a:rPr lang="en-US" dirty="0">
                <a:solidFill>
                  <a:schemeClr val="tx1">
                    <a:alpha val="20000"/>
                  </a:schemeClr>
                </a:solidFill>
              </a:rPr>
              <a:t>Hashed CPRF</a:t>
            </a:r>
          </a:p>
          <a:p>
            <a:pPr lvl="1"/>
            <a:r>
              <a:rPr lang="en-US" dirty="0"/>
              <a:t>Goldreich-Goldwasser-Micali (</a:t>
            </a:r>
            <a:r>
              <a:rPr lang="en-US" dirty="0">
                <a:solidFill>
                  <a:srgbClr val="B4A465"/>
                </a:solidFill>
              </a:rPr>
              <a:t>GGM</a:t>
            </a:r>
            <a:r>
              <a:rPr lang="en-US" dirty="0"/>
              <a:t>) / Cascade PRF</a:t>
            </a:r>
          </a:p>
          <a:p>
            <a:pPr lvl="1"/>
            <a:r>
              <a:rPr lang="en-US" dirty="0">
                <a:solidFill>
                  <a:schemeClr val="tx1">
                    <a:alpha val="20000"/>
                  </a:schemeClr>
                </a:solidFill>
              </a:rPr>
              <a:t> </a:t>
            </a:r>
            <a:r>
              <a:rPr lang="en-US" dirty="0">
                <a:solidFill>
                  <a:srgbClr val="B4A465">
                    <a:alpha val="20000"/>
                  </a:srgbClr>
                </a:solidFill>
              </a:rPr>
              <a:t>AMAC</a:t>
            </a:r>
          </a:p>
          <a:p>
            <a:r>
              <a:rPr lang="en-US" dirty="0"/>
              <a:t>Example applications</a:t>
            </a:r>
          </a:p>
          <a:p>
            <a:pPr lvl="1"/>
            <a:r>
              <a:rPr lang="en-US" dirty="0"/>
              <a:t>Searchable Symmetric Encryption (</a:t>
            </a:r>
            <a:r>
              <a:rPr lang="en-US" dirty="0">
                <a:solidFill>
                  <a:srgbClr val="B4A465"/>
                </a:solidFill>
              </a:rPr>
              <a:t>SSE</a:t>
            </a:r>
            <a:r>
              <a:rPr lang="en-US" dirty="0"/>
              <a:t>) [BMO17] </a:t>
            </a:r>
          </a:p>
          <a:p>
            <a:pPr lvl="1"/>
            <a:r>
              <a:rPr lang="en-US" dirty="0">
                <a:solidFill>
                  <a:schemeClr val="tx1">
                    <a:alpha val="20000"/>
                  </a:schemeClr>
                </a:solidFill>
              </a:rPr>
              <a:t>Puncturable Key Wrapping (</a:t>
            </a:r>
            <a:r>
              <a:rPr lang="en-US" dirty="0">
                <a:solidFill>
                  <a:srgbClr val="B4A465">
                    <a:alpha val="20000"/>
                  </a:srgbClr>
                </a:solidFill>
              </a:rPr>
              <a:t>PKW</a:t>
            </a:r>
            <a:r>
              <a:rPr lang="en-US" dirty="0">
                <a:solidFill>
                  <a:schemeClr val="tx1">
                    <a:alpha val="20000"/>
                  </a:schemeClr>
                </a:solidFill>
              </a:rPr>
              <a:t>) [BGP22]. </a:t>
            </a:r>
          </a:p>
          <a:p>
            <a:endParaRPr lang="en-US" dirty="0"/>
          </a:p>
        </p:txBody>
      </p:sp>
    </p:spTree>
    <p:extLst>
      <p:ext uri="{BB962C8B-B14F-4D97-AF65-F5344CB8AC3E}">
        <p14:creationId xmlns:p14="http://schemas.microsoft.com/office/powerpoint/2010/main" val="11295343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0346C4-50F2-F1FD-BFC7-4E001B812806}"/>
              </a:ext>
            </a:extLst>
          </p:cNvPr>
          <p:cNvSpPr>
            <a:spLocks noGrp="1"/>
          </p:cNvSpPr>
          <p:nvPr>
            <p:ph type="title"/>
          </p:nvPr>
        </p:nvSpPr>
        <p:spPr>
          <a:xfrm>
            <a:off x="838200" y="365125"/>
            <a:ext cx="11188148" cy="1325563"/>
          </a:xfrm>
        </p:spPr>
        <p:txBody>
          <a:bodyPr/>
          <a:lstStyle/>
          <a:p>
            <a:r>
              <a:rPr lang="en-US" altLang="zh-CN" dirty="0"/>
              <a:t>Our </a:t>
            </a:r>
            <a:r>
              <a:rPr lang="en-US" dirty="0"/>
              <a:t>Definition </a:t>
            </a:r>
            <a:r>
              <a:rPr lang="en-US" sz="3200" dirty="0"/>
              <a:t>is Analogous to </a:t>
            </a:r>
            <a:r>
              <a:rPr lang="en-US" sz="3200" dirty="0">
                <a:solidFill>
                  <a:srgbClr val="B4A465"/>
                </a:solidFill>
              </a:rPr>
              <a:t>SIM-AC[JT20], SIM*-AC [J23]</a:t>
            </a:r>
          </a:p>
        </p:txBody>
      </p:sp>
      <p:pic>
        <p:nvPicPr>
          <p:cNvPr id="4" name="Picture 3">
            <a:extLst>
              <a:ext uri="{FF2B5EF4-FFF2-40B4-BE49-F238E27FC236}">
                <a16:creationId xmlns:a16="http://schemas.microsoft.com/office/drawing/2014/main" id="{976C879F-5EBA-C4E5-E337-A72076E077BF}"/>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108978"/>
            <a:ext cx="1249018" cy="1461333"/>
          </a:xfrm>
          <a:prstGeom prst="rect">
            <a:avLst/>
          </a:prstGeom>
        </p:spPr>
      </p:pic>
      <p:grpSp>
        <p:nvGrpSpPr>
          <p:cNvPr id="9" name="Group 8">
            <a:extLst>
              <a:ext uri="{FF2B5EF4-FFF2-40B4-BE49-F238E27FC236}">
                <a16:creationId xmlns:a16="http://schemas.microsoft.com/office/drawing/2014/main" id="{4A7CFC08-B956-53F6-4ADB-7ACC6DED30FC}"/>
              </a:ext>
            </a:extLst>
          </p:cNvPr>
          <p:cNvGrpSpPr/>
          <p:nvPr/>
        </p:nvGrpSpPr>
        <p:grpSpPr>
          <a:xfrm>
            <a:off x="7459318" y="1520948"/>
            <a:ext cx="1789043" cy="1212574"/>
            <a:chOff x="8438322" y="1896404"/>
            <a:chExt cx="2915478" cy="1212574"/>
          </a:xfrm>
        </p:grpSpPr>
        <p:sp>
          <p:nvSpPr>
            <p:cNvPr id="5" name="Rectangle: Rounded Corners 4">
              <a:extLst>
                <a:ext uri="{FF2B5EF4-FFF2-40B4-BE49-F238E27FC236}">
                  <a16:creationId xmlns:a16="http://schemas.microsoft.com/office/drawing/2014/main" id="{19585946-9C19-E14F-FDB7-FFA63E8E1829}"/>
                </a:ext>
              </a:extLst>
            </p:cNvPr>
            <p:cNvSpPr/>
            <p:nvPr/>
          </p:nvSpPr>
          <p:spPr>
            <a:xfrm>
              <a:off x="8438322" y="1896404"/>
              <a:ext cx="2915478" cy="1212574"/>
            </a:xfrm>
            <a:prstGeom prst="roundRect">
              <a:avLst/>
            </a:prstGeom>
            <a:solidFill>
              <a:srgbClr val="FF0000">
                <a:alpha val="2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F2ACE059-A0F4-A256-9948-A8619DC4D233}"/>
                    </a:ext>
                  </a:extLst>
                </p:cNvPr>
                <p:cNvSpPr txBox="1"/>
                <p:nvPr/>
              </p:nvSpPr>
              <p:spPr>
                <a:xfrm>
                  <a:off x="9505950" y="2179525"/>
                  <a:ext cx="780222" cy="64633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n-US" sz="3600" b="0" i="1" smtClean="0">
                            <a:solidFill>
                              <a:srgbClr val="FF0000"/>
                            </a:solidFill>
                            <a:latin typeface="Cambria Math" panose="02040503050406030204" pitchFamily="18" charset="0"/>
                          </a:rPr>
                          <m:t>Π</m:t>
                        </m:r>
                      </m:oMath>
                    </m:oMathPara>
                  </a14:m>
                  <a:endParaRPr lang="en-US" sz="3600" b="0" dirty="0">
                    <a:solidFill>
                      <a:srgbClr val="FF0000"/>
                    </a:solidFill>
                  </a:endParaRPr>
                </a:p>
              </p:txBody>
            </p:sp>
          </mc:Choice>
          <mc:Fallback xmlns="">
            <p:sp>
              <p:nvSpPr>
                <p:cNvPr id="6" name="TextBox 5">
                  <a:extLst>
                    <a:ext uri="{FF2B5EF4-FFF2-40B4-BE49-F238E27FC236}">
                      <a16:creationId xmlns:a16="http://schemas.microsoft.com/office/drawing/2014/main" id="{F2ACE059-A0F4-A256-9948-A8619DC4D233}"/>
                    </a:ext>
                  </a:extLst>
                </p:cNvPr>
                <p:cNvSpPr txBox="1">
                  <a:spLocks noRot="1" noChangeAspect="1" noMove="1" noResize="1" noEditPoints="1" noAdjustHandles="1" noChangeArrowheads="1" noChangeShapeType="1" noTextEdit="1"/>
                </p:cNvSpPr>
                <p:nvPr/>
              </p:nvSpPr>
              <p:spPr>
                <a:xfrm>
                  <a:off x="9505950" y="2179525"/>
                  <a:ext cx="780222" cy="646331"/>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CD82706-B16E-8283-794B-A1E81A5C32BF}"/>
                </a:ext>
              </a:extLst>
            </p:cNvPr>
            <p:cNvSpPr txBox="1"/>
            <p:nvPr/>
          </p:nvSpPr>
          <p:spPr>
            <a:xfrm>
              <a:off x="8483047" y="1905588"/>
              <a:ext cx="1186253" cy="369332"/>
            </a:xfrm>
            <a:prstGeom prst="rect">
              <a:avLst/>
            </a:prstGeom>
            <a:noFill/>
          </p:spPr>
          <p:txBody>
            <a:bodyPr wrap="square" rtlCol="0">
              <a:spAutoFit/>
            </a:bodyPr>
            <a:lstStyle/>
            <a:p>
              <a:r>
                <a:rPr lang="en-US" dirty="0">
                  <a:solidFill>
                    <a:srgbClr val="FF0000"/>
                  </a:solidFill>
                </a:rPr>
                <a:t>Ev</a:t>
              </a:r>
            </a:p>
          </p:txBody>
        </p:sp>
        <p:sp>
          <p:nvSpPr>
            <p:cNvPr id="8" name="TextBox 7">
              <a:extLst>
                <a:ext uri="{FF2B5EF4-FFF2-40B4-BE49-F238E27FC236}">
                  <a16:creationId xmlns:a16="http://schemas.microsoft.com/office/drawing/2014/main" id="{91F93C14-7CF3-A59F-9350-FE3E189E1BB5}"/>
                </a:ext>
              </a:extLst>
            </p:cNvPr>
            <p:cNvSpPr txBox="1"/>
            <p:nvPr/>
          </p:nvSpPr>
          <p:spPr>
            <a:xfrm>
              <a:off x="8483047" y="2739646"/>
              <a:ext cx="1186253" cy="369332"/>
            </a:xfrm>
            <a:prstGeom prst="rect">
              <a:avLst/>
            </a:prstGeom>
            <a:noFill/>
          </p:spPr>
          <p:txBody>
            <a:bodyPr wrap="square" rtlCol="0">
              <a:spAutoFit/>
            </a:bodyPr>
            <a:lstStyle/>
            <a:p>
              <a:r>
                <a:rPr lang="en-US" dirty="0">
                  <a:solidFill>
                    <a:srgbClr val="FF0000"/>
                  </a:solidFill>
                </a:rPr>
                <a:t>Exp</a:t>
              </a:r>
            </a:p>
          </p:txBody>
        </p:sp>
      </p:grpSp>
      <p:sp>
        <p:nvSpPr>
          <p:cNvPr id="10" name="TextBox 9">
            <a:extLst>
              <a:ext uri="{FF2B5EF4-FFF2-40B4-BE49-F238E27FC236}">
                <a16:creationId xmlns:a16="http://schemas.microsoft.com/office/drawing/2014/main" id="{11E96B26-975D-E8D0-7775-9D93DAA4A38A}"/>
              </a:ext>
            </a:extLst>
          </p:cNvPr>
          <p:cNvSpPr txBox="1"/>
          <p:nvPr/>
        </p:nvSpPr>
        <p:spPr>
          <a:xfrm>
            <a:off x="9736903" y="1970171"/>
            <a:ext cx="1644926" cy="461665"/>
          </a:xfrm>
          <a:prstGeom prst="rect">
            <a:avLst/>
          </a:prstGeom>
          <a:noFill/>
        </p:spPr>
        <p:txBody>
          <a:bodyPr wrap="square" rtlCol="0">
            <a:spAutoFit/>
          </a:bodyPr>
          <a:lstStyle/>
          <a:p>
            <a:r>
              <a:rPr lang="en-US" sz="2400" dirty="0">
                <a:solidFill>
                  <a:srgbClr val="FF0000"/>
                </a:solidFill>
              </a:rPr>
              <a:t>Real World</a:t>
            </a:r>
          </a:p>
        </p:txBody>
      </p:sp>
      <p:sp>
        <p:nvSpPr>
          <p:cNvPr id="11" name="TextBox 10">
            <a:extLst>
              <a:ext uri="{FF2B5EF4-FFF2-40B4-BE49-F238E27FC236}">
                <a16:creationId xmlns:a16="http://schemas.microsoft.com/office/drawing/2014/main" id="{5D41E833-41A2-9A8D-C9E6-27B0E2B72D9C}"/>
              </a:ext>
            </a:extLst>
          </p:cNvPr>
          <p:cNvSpPr txBox="1"/>
          <p:nvPr/>
        </p:nvSpPr>
        <p:spPr>
          <a:xfrm>
            <a:off x="695739" y="4731025"/>
            <a:ext cx="3125856" cy="707886"/>
          </a:xfrm>
          <a:prstGeom prst="rect">
            <a:avLst/>
          </a:prstGeom>
          <a:noFill/>
        </p:spPr>
        <p:txBody>
          <a:bodyPr wrap="square" rtlCol="0">
            <a:spAutoFit/>
          </a:bodyPr>
          <a:lstStyle/>
          <a:p>
            <a:pPr algn="ctr"/>
            <a:r>
              <a:rPr lang="en-US" sz="4000" dirty="0"/>
              <a:t>SIM*-AC-PRF</a:t>
            </a:r>
          </a:p>
        </p:txBody>
      </p:sp>
      <p:grpSp>
        <p:nvGrpSpPr>
          <p:cNvPr id="16" name="Group 15">
            <a:extLst>
              <a:ext uri="{FF2B5EF4-FFF2-40B4-BE49-F238E27FC236}">
                <a16:creationId xmlns:a16="http://schemas.microsoft.com/office/drawing/2014/main" id="{B1A1E9AC-5E23-156A-AB9A-A401A17BC2C2}"/>
              </a:ext>
            </a:extLst>
          </p:cNvPr>
          <p:cNvGrpSpPr/>
          <p:nvPr/>
        </p:nvGrpSpPr>
        <p:grpSpPr>
          <a:xfrm>
            <a:off x="5431085" y="1296410"/>
            <a:ext cx="1858618" cy="787720"/>
            <a:chOff x="5431085" y="1296410"/>
            <a:chExt cx="1858618" cy="787720"/>
          </a:xfrm>
        </p:grpSpPr>
        <p:cxnSp>
          <p:nvCxnSpPr>
            <p:cNvPr id="12" name="Straight Arrow Connector 11">
              <a:extLst>
                <a:ext uri="{FF2B5EF4-FFF2-40B4-BE49-F238E27FC236}">
                  <a16:creationId xmlns:a16="http://schemas.microsoft.com/office/drawing/2014/main" id="{AA906587-9456-D35F-715C-9DDB180F6DC9}"/>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5C39FFCB-93F3-2D33-D1A9-1B8944202398}"/>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14" name="Straight Arrow Connector 13">
              <a:extLst>
                <a:ext uri="{FF2B5EF4-FFF2-40B4-BE49-F238E27FC236}">
                  <a16:creationId xmlns:a16="http://schemas.microsoft.com/office/drawing/2014/main" id="{4AAC3BCE-B748-2035-5A8B-8FFA79788E22}"/>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DA03540-9854-33C6-E48F-C450DB2D8207}"/>
                </a:ext>
              </a:extLst>
            </p:cNvPr>
            <p:cNvSpPr txBox="1"/>
            <p:nvPr/>
          </p:nvSpPr>
          <p:spPr>
            <a:xfrm>
              <a:off x="5825630" y="1714798"/>
              <a:ext cx="1098274" cy="369332"/>
            </a:xfrm>
            <a:prstGeom prst="rect">
              <a:avLst/>
            </a:prstGeom>
            <a:noFill/>
          </p:spPr>
          <p:txBody>
            <a:bodyPr wrap="square" rtlCol="0">
              <a:spAutoFit/>
            </a:bodyPr>
            <a:lstStyle/>
            <a:p>
              <a:pPr algn="ctr"/>
              <a:r>
                <a:rPr lang="en-US" dirty="0"/>
                <a:t>F</a:t>
              </a:r>
              <a:r>
                <a:rPr lang="en-US" baseline="30000" dirty="0"/>
                <a:t>P</a:t>
              </a:r>
              <a:r>
                <a:rPr lang="en-US" dirty="0"/>
                <a:t>(k, x</a:t>
              </a:r>
              <a:r>
                <a:rPr lang="en-US" baseline="-25000" dirty="0"/>
                <a:t>i</a:t>
              </a:r>
              <a:r>
                <a:rPr lang="en-US" dirty="0"/>
                <a:t>)</a:t>
              </a:r>
            </a:p>
          </p:txBody>
        </p:sp>
      </p:grpSp>
      <p:grpSp>
        <p:nvGrpSpPr>
          <p:cNvPr id="17" name="Group 16">
            <a:extLst>
              <a:ext uri="{FF2B5EF4-FFF2-40B4-BE49-F238E27FC236}">
                <a16:creationId xmlns:a16="http://schemas.microsoft.com/office/drawing/2014/main" id="{33FE0D80-5651-D73F-84C8-AECC6314EA20}"/>
              </a:ext>
            </a:extLst>
          </p:cNvPr>
          <p:cNvGrpSpPr/>
          <p:nvPr/>
        </p:nvGrpSpPr>
        <p:grpSpPr>
          <a:xfrm>
            <a:off x="5445458" y="2050337"/>
            <a:ext cx="1858618" cy="798813"/>
            <a:chOff x="5431085" y="1296410"/>
            <a:chExt cx="1858618" cy="798813"/>
          </a:xfrm>
        </p:grpSpPr>
        <p:cxnSp>
          <p:nvCxnSpPr>
            <p:cNvPr id="18" name="Straight Arrow Connector 17">
              <a:extLst>
                <a:ext uri="{FF2B5EF4-FFF2-40B4-BE49-F238E27FC236}">
                  <a16:creationId xmlns:a16="http://schemas.microsoft.com/office/drawing/2014/main" id="{5EAC45CA-BD2C-4659-3D63-B5FB87E54369}"/>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FF9282F2-A2A8-5973-6E69-055E98837858}"/>
                </a:ext>
              </a:extLst>
            </p:cNvPr>
            <p:cNvSpPr txBox="1"/>
            <p:nvPr/>
          </p:nvSpPr>
          <p:spPr>
            <a:xfrm>
              <a:off x="5798185" y="1296410"/>
              <a:ext cx="1098274" cy="369332"/>
            </a:xfrm>
            <a:prstGeom prst="rect">
              <a:avLst/>
            </a:prstGeom>
            <a:noFill/>
          </p:spPr>
          <p:txBody>
            <a:bodyPr wrap="square" rtlCol="0">
              <a:spAutoFit/>
            </a:bodyPr>
            <a:lstStyle/>
            <a:p>
              <a:pPr algn="ctr"/>
              <a:endParaRPr lang="en-US" dirty="0"/>
            </a:p>
          </p:txBody>
        </p:sp>
        <p:cxnSp>
          <p:nvCxnSpPr>
            <p:cNvPr id="20" name="Straight Arrow Connector 19">
              <a:extLst>
                <a:ext uri="{FF2B5EF4-FFF2-40B4-BE49-F238E27FC236}">
                  <a16:creationId xmlns:a16="http://schemas.microsoft.com/office/drawing/2014/main" id="{F6780E32-3A2B-A8D8-1602-997C5E9BE8C0}"/>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5530B785-71C8-04E9-B414-2A2B8B572BEE}"/>
                </a:ext>
              </a:extLst>
            </p:cNvPr>
            <p:cNvSpPr txBox="1"/>
            <p:nvPr/>
          </p:nvSpPr>
          <p:spPr>
            <a:xfrm>
              <a:off x="5825630" y="1714798"/>
              <a:ext cx="1098274" cy="380425"/>
            </a:xfrm>
            <a:prstGeom prst="rect">
              <a:avLst/>
            </a:prstGeom>
            <a:noFill/>
          </p:spPr>
          <p:txBody>
            <a:bodyPr wrap="square" rtlCol="0">
              <a:spAutoFit/>
            </a:bodyPr>
            <a:lstStyle/>
            <a:p>
              <a:pPr algn="ctr"/>
              <a:r>
                <a:rPr lang="en-US" dirty="0"/>
                <a:t>k</a:t>
              </a:r>
            </a:p>
          </p:txBody>
        </p:sp>
      </p:grpSp>
    </p:spTree>
    <p:extLst>
      <p:ext uri="{BB962C8B-B14F-4D97-AF65-F5344CB8AC3E}">
        <p14:creationId xmlns:p14="http://schemas.microsoft.com/office/powerpoint/2010/main" val="4131588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A568B0-CA1A-9CE7-DA2D-F85308814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5ECB79-9AE2-420B-7A3A-18CB86C7FFBB}"/>
              </a:ext>
            </a:extLst>
          </p:cNvPr>
          <p:cNvSpPr>
            <a:spLocks noGrp="1"/>
          </p:cNvSpPr>
          <p:nvPr>
            <p:ph type="title"/>
          </p:nvPr>
        </p:nvSpPr>
        <p:spPr>
          <a:xfrm>
            <a:off x="838200" y="365125"/>
            <a:ext cx="11188148" cy="1325563"/>
          </a:xfrm>
        </p:spPr>
        <p:txBody>
          <a:bodyPr>
            <a:normAutofit/>
          </a:bodyPr>
          <a:lstStyle/>
          <a:p>
            <a:r>
              <a:rPr lang="en-US" dirty="0"/>
              <a:t>SIM*-AC [J23]</a:t>
            </a:r>
          </a:p>
        </p:txBody>
      </p:sp>
      <p:pic>
        <p:nvPicPr>
          <p:cNvPr id="4" name="Picture 3">
            <a:extLst>
              <a:ext uri="{FF2B5EF4-FFF2-40B4-BE49-F238E27FC236}">
                <a16:creationId xmlns:a16="http://schemas.microsoft.com/office/drawing/2014/main" id="{81D2698B-A27E-1E2F-4767-521E8EFF022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108978"/>
            <a:ext cx="1249018" cy="1461333"/>
          </a:xfrm>
          <a:prstGeom prst="rect">
            <a:avLst/>
          </a:prstGeom>
        </p:spPr>
      </p:pic>
      <p:grpSp>
        <p:nvGrpSpPr>
          <p:cNvPr id="9" name="Group 8">
            <a:extLst>
              <a:ext uri="{FF2B5EF4-FFF2-40B4-BE49-F238E27FC236}">
                <a16:creationId xmlns:a16="http://schemas.microsoft.com/office/drawing/2014/main" id="{43D97595-E641-9511-68E1-648E56DD9937}"/>
              </a:ext>
            </a:extLst>
          </p:cNvPr>
          <p:cNvGrpSpPr/>
          <p:nvPr/>
        </p:nvGrpSpPr>
        <p:grpSpPr>
          <a:xfrm>
            <a:off x="7459318" y="1520948"/>
            <a:ext cx="1789043" cy="1212574"/>
            <a:chOff x="8438322" y="1896404"/>
            <a:chExt cx="2915478" cy="1212574"/>
          </a:xfrm>
        </p:grpSpPr>
        <p:sp>
          <p:nvSpPr>
            <p:cNvPr id="5" name="Rectangle: Rounded Corners 4">
              <a:extLst>
                <a:ext uri="{FF2B5EF4-FFF2-40B4-BE49-F238E27FC236}">
                  <a16:creationId xmlns:a16="http://schemas.microsoft.com/office/drawing/2014/main" id="{479D1FA4-023F-DAAB-12D3-9F54EA68B375}"/>
                </a:ext>
              </a:extLst>
            </p:cNvPr>
            <p:cNvSpPr/>
            <p:nvPr/>
          </p:nvSpPr>
          <p:spPr>
            <a:xfrm>
              <a:off x="8438322" y="1896404"/>
              <a:ext cx="2915478" cy="1212574"/>
            </a:xfrm>
            <a:prstGeom prst="roundRect">
              <a:avLst/>
            </a:prstGeom>
            <a:solidFill>
              <a:srgbClr val="FF0000">
                <a:alpha val="2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941A02-67E0-504F-4FDC-1043A331E289}"/>
                    </a:ext>
                  </a:extLst>
                </p:cNvPr>
                <p:cNvSpPr txBox="1"/>
                <p:nvPr/>
              </p:nvSpPr>
              <p:spPr>
                <a:xfrm>
                  <a:off x="9505950" y="2179525"/>
                  <a:ext cx="780222" cy="64633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n-US" sz="3600" b="0" i="1" smtClean="0">
                            <a:solidFill>
                              <a:srgbClr val="FF0000"/>
                            </a:solidFill>
                            <a:latin typeface="Cambria Math" panose="02040503050406030204" pitchFamily="18" charset="0"/>
                          </a:rPr>
                          <m:t>Π</m:t>
                        </m:r>
                      </m:oMath>
                    </m:oMathPara>
                  </a14:m>
                  <a:endParaRPr lang="en-US" sz="3600" b="0" dirty="0">
                    <a:solidFill>
                      <a:srgbClr val="FF0000"/>
                    </a:solidFill>
                  </a:endParaRPr>
                </a:p>
              </p:txBody>
            </p:sp>
          </mc:Choice>
          <mc:Fallback xmlns="">
            <p:sp>
              <p:nvSpPr>
                <p:cNvPr id="6" name="TextBox 5">
                  <a:extLst>
                    <a:ext uri="{FF2B5EF4-FFF2-40B4-BE49-F238E27FC236}">
                      <a16:creationId xmlns:a16="http://schemas.microsoft.com/office/drawing/2014/main" id="{99941A02-67E0-504F-4FDC-1043A331E289}"/>
                    </a:ext>
                  </a:extLst>
                </p:cNvPr>
                <p:cNvSpPr txBox="1">
                  <a:spLocks noRot="1" noChangeAspect="1" noMove="1" noResize="1" noEditPoints="1" noAdjustHandles="1" noChangeArrowheads="1" noChangeShapeType="1" noTextEdit="1"/>
                </p:cNvSpPr>
                <p:nvPr/>
              </p:nvSpPr>
              <p:spPr>
                <a:xfrm>
                  <a:off x="9505950" y="2179525"/>
                  <a:ext cx="780222" cy="646331"/>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00CD368-D48D-C1D7-35C9-737EC1711D6E}"/>
                </a:ext>
              </a:extLst>
            </p:cNvPr>
            <p:cNvSpPr txBox="1"/>
            <p:nvPr/>
          </p:nvSpPr>
          <p:spPr>
            <a:xfrm>
              <a:off x="8483047" y="1905588"/>
              <a:ext cx="1186253" cy="369332"/>
            </a:xfrm>
            <a:prstGeom prst="rect">
              <a:avLst/>
            </a:prstGeom>
            <a:noFill/>
          </p:spPr>
          <p:txBody>
            <a:bodyPr wrap="square" rtlCol="0">
              <a:spAutoFit/>
            </a:bodyPr>
            <a:lstStyle/>
            <a:p>
              <a:r>
                <a:rPr lang="en-US" dirty="0">
                  <a:solidFill>
                    <a:srgbClr val="FF0000"/>
                  </a:solidFill>
                </a:rPr>
                <a:t>Ev</a:t>
              </a:r>
            </a:p>
          </p:txBody>
        </p:sp>
        <p:sp>
          <p:nvSpPr>
            <p:cNvPr id="8" name="TextBox 7">
              <a:extLst>
                <a:ext uri="{FF2B5EF4-FFF2-40B4-BE49-F238E27FC236}">
                  <a16:creationId xmlns:a16="http://schemas.microsoft.com/office/drawing/2014/main" id="{2413365A-F0A1-EAE1-0DC4-69A318D390A6}"/>
                </a:ext>
              </a:extLst>
            </p:cNvPr>
            <p:cNvSpPr txBox="1"/>
            <p:nvPr/>
          </p:nvSpPr>
          <p:spPr>
            <a:xfrm>
              <a:off x="8483047" y="2739646"/>
              <a:ext cx="1186253" cy="369332"/>
            </a:xfrm>
            <a:prstGeom prst="rect">
              <a:avLst/>
            </a:prstGeom>
            <a:noFill/>
          </p:spPr>
          <p:txBody>
            <a:bodyPr wrap="square" rtlCol="0">
              <a:spAutoFit/>
            </a:bodyPr>
            <a:lstStyle/>
            <a:p>
              <a:r>
                <a:rPr lang="en-US" dirty="0">
                  <a:solidFill>
                    <a:srgbClr val="FF0000"/>
                  </a:solidFill>
                </a:rPr>
                <a:t>Exp</a:t>
              </a:r>
            </a:p>
          </p:txBody>
        </p:sp>
      </p:grpSp>
      <p:sp>
        <p:nvSpPr>
          <p:cNvPr id="10" name="TextBox 9">
            <a:extLst>
              <a:ext uri="{FF2B5EF4-FFF2-40B4-BE49-F238E27FC236}">
                <a16:creationId xmlns:a16="http://schemas.microsoft.com/office/drawing/2014/main" id="{515C3955-E8AD-FF83-25A6-FDFD8AE696CA}"/>
              </a:ext>
            </a:extLst>
          </p:cNvPr>
          <p:cNvSpPr txBox="1"/>
          <p:nvPr/>
        </p:nvSpPr>
        <p:spPr>
          <a:xfrm>
            <a:off x="9736903" y="1970171"/>
            <a:ext cx="1644926" cy="461665"/>
          </a:xfrm>
          <a:prstGeom prst="rect">
            <a:avLst/>
          </a:prstGeom>
          <a:noFill/>
        </p:spPr>
        <p:txBody>
          <a:bodyPr wrap="square" rtlCol="0">
            <a:spAutoFit/>
          </a:bodyPr>
          <a:lstStyle/>
          <a:p>
            <a:r>
              <a:rPr lang="en-US" sz="2400" dirty="0">
                <a:solidFill>
                  <a:srgbClr val="FF0000"/>
                </a:solidFill>
              </a:rPr>
              <a:t>Real World</a:t>
            </a:r>
          </a:p>
        </p:txBody>
      </p:sp>
      <p:sp>
        <p:nvSpPr>
          <p:cNvPr id="11" name="TextBox 10">
            <a:extLst>
              <a:ext uri="{FF2B5EF4-FFF2-40B4-BE49-F238E27FC236}">
                <a16:creationId xmlns:a16="http://schemas.microsoft.com/office/drawing/2014/main" id="{34C169D5-A7F3-19A7-4295-2A00C7DE3392}"/>
              </a:ext>
            </a:extLst>
          </p:cNvPr>
          <p:cNvSpPr txBox="1"/>
          <p:nvPr/>
        </p:nvSpPr>
        <p:spPr>
          <a:xfrm>
            <a:off x="692126" y="4732834"/>
            <a:ext cx="3125856" cy="707886"/>
          </a:xfrm>
          <a:prstGeom prst="rect">
            <a:avLst/>
          </a:prstGeom>
          <a:noFill/>
        </p:spPr>
        <p:txBody>
          <a:bodyPr wrap="square" rtlCol="0">
            <a:spAutoFit/>
          </a:bodyPr>
          <a:lstStyle/>
          <a:p>
            <a:pPr algn="ctr"/>
            <a:r>
              <a:rPr lang="en-US" sz="4000" dirty="0"/>
              <a:t>SIM*-AC-PRF</a:t>
            </a:r>
          </a:p>
        </p:txBody>
      </p:sp>
      <p:grpSp>
        <p:nvGrpSpPr>
          <p:cNvPr id="16" name="Group 15">
            <a:extLst>
              <a:ext uri="{FF2B5EF4-FFF2-40B4-BE49-F238E27FC236}">
                <a16:creationId xmlns:a16="http://schemas.microsoft.com/office/drawing/2014/main" id="{212FE20B-468C-DD2B-615A-F1F6BB8E2FEA}"/>
              </a:ext>
            </a:extLst>
          </p:cNvPr>
          <p:cNvGrpSpPr/>
          <p:nvPr/>
        </p:nvGrpSpPr>
        <p:grpSpPr>
          <a:xfrm>
            <a:off x="5431085" y="1296410"/>
            <a:ext cx="1858618" cy="787720"/>
            <a:chOff x="5431085" y="1296410"/>
            <a:chExt cx="1858618" cy="787720"/>
          </a:xfrm>
        </p:grpSpPr>
        <p:cxnSp>
          <p:nvCxnSpPr>
            <p:cNvPr id="12" name="Straight Arrow Connector 11">
              <a:extLst>
                <a:ext uri="{FF2B5EF4-FFF2-40B4-BE49-F238E27FC236}">
                  <a16:creationId xmlns:a16="http://schemas.microsoft.com/office/drawing/2014/main" id="{BF6C0D7E-9D1D-DCEF-7395-E06C55C23A85}"/>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C0266DE5-31FC-6CD9-93FF-9CDDD4C5EE73}"/>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14" name="Straight Arrow Connector 13">
              <a:extLst>
                <a:ext uri="{FF2B5EF4-FFF2-40B4-BE49-F238E27FC236}">
                  <a16:creationId xmlns:a16="http://schemas.microsoft.com/office/drawing/2014/main" id="{9A855226-8BEF-7B43-0CB6-114E148E4121}"/>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74ED2BD-EDA9-C639-95D2-75B67E28BC30}"/>
                </a:ext>
              </a:extLst>
            </p:cNvPr>
            <p:cNvSpPr txBox="1"/>
            <p:nvPr/>
          </p:nvSpPr>
          <p:spPr>
            <a:xfrm>
              <a:off x="5825630" y="1714798"/>
              <a:ext cx="1098274" cy="369332"/>
            </a:xfrm>
            <a:prstGeom prst="rect">
              <a:avLst/>
            </a:prstGeom>
            <a:noFill/>
          </p:spPr>
          <p:txBody>
            <a:bodyPr wrap="square" rtlCol="0">
              <a:spAutoFit/>
            </a:bodyPr>
            <a:lstStyle/>
            <a:p>
              <a:pPr algn="ctr"/>
              <a:r>
                <a:rPr lang="en-US" dirty="0"/>
                <a:t>F</a:t>
              </a:r>
              <a:r>
                <a:rPr lang="en-US" baseline="30000" dirty="0"/>
                <a:t>P</a:t>
              </a:r>
              <a:r>
                <a:rPr lang="en-US" dirty="0"/>
                <a:t>(k, x</a:t>
              </a:r>
              <a:r>
                <a:rPr lang="en-US" baseline="-25000" dirty="0"/>
                <a:t>i</a:t>
              </a:r>
              <a:r>
                <a:rPr lang="en-US" dirty="0"/>
                <a:t>)</a:t>
              </a:r>
            </a:p>
          </p:txBody>
        </p:sp>
      </p:grpSp>
      <p:grpSp>
        <p:nvGrpSpPr>
          <p:cNvPr id="17" name="Group 16">
            <a:extLst>
              <a:ext uri="{FF2B5EF4-FFF2-40B4-BE49-F238E27FC236}">
                <a16:creationId xmlns:a16="http://schemas.microsoft.com/office/drawing/2014/main" id="{EBE5FFD9-5322-28BB-38E9-071542BFE811}"/>
              </a:ext>
            </a:extLst>
          </p:cNvPr>
          <p:cNvGrpSpPr/>
          <p:nvPr/>
        </p:nvGrpSpPr>
        <p:grpSpPr>
          <a:xfrm>
            <a:off x="5445458" y="2050337"/>
            <a:ext cx="1858618" cy="798813"/>
            <a:chOff x="5431085" y="1296410"/>
            <a:chExt cx="1858618" cy="798813"/>
          </a:xfrm>
        </p:grpSpPr>
        <p:cxnSp>
          <p:nvCxnSpPr>
            <p:cNvPr id="18" name="Straight Arrow Connector 17">
              <a:extLst>
                <a:ext uri="{FF2B5EF4-FFF2-40B4-BE49-F238E27FC236}">
                  <a16:creationId xmlns:a16="http://schemas.microsoft.com/office/drawing/2014/main" id="{F8954BA1-10E9-8B69-6ABE-66A3D9ECC73D}"/>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A3BE0A10-964E-D595-9629-B282CF264C08}"/>
                </a:ext>
              </a:extLst>
            </p:cNvPr>
            <p:cNvSpPr txBox="1"/>
            <p:nvPr/>
          </p:nvSpPr>
          <p:spPr>
            <a:xfrm>
              <a:off x="5798185" y="1296410"/>
              <a:ext cx="1098274" cy="369332"/>
            </a:xfrm>
            <a:prstGeom prst="rect">
              <a:avLst/>
            </a:prstGeom>
            <a:noFill/>
          </p:spPr>
          <p:txBody>
            <a:bodyPr wrap="square" rtlCol="0">
              <a:spAutoFit/>
            </a:bodyPr>
            <a:lstStyle/>
            <a:p>
              <a:pPr algn="ctr"/>
              <a:endParaRPr lang="en-US" dirty="0"/>
            </a:p>
          </p:txBody>
        </p:sp>
        <p:cxnSp>
          <p:nvCxnSpPr>
            <p:cNvPr id="20" name="Straight Arrow Connector 19">
              <a:extLst>
                <a:ext uri="{FF2B5EF4-FFF2-40B4-BE49-F238E27FC236}">
                  <a16:creationId xmlns:a16="http://schemas.microsoft.com/office/drawing/2014/main" id="{04074445-4FEE-D403-DF9A-C7E434553DF9}"/>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AAC8DE16-9D26-21EB-2366-5DEC97D23C57}"/>
                </a:ext>
              </a:extLst>
            </p:cNvPr>
            <p:cNvSpPr txBox="1"/>
            <p:nvPr/>
          </p:nvSpPr>
          <p:spPr>
            <a:xfrm>
              <a:off x="5825630" y="1714798"/>
              <a:ext cx="1098274" cy="380425"/>
            </a:xfrm>
            <a:prstGeom prst="rect">
              <a:avLst/>
            </a:prstGeom>
            <a:noFill/>
          </p:spPr>
          <p:txBody>
            <a:bodyPr wrap="square" rtlCol="0">
              <a:spAutoFit/>
            </a:bodyPr>
            <a:lstStyle/>
            <a:p>
              <a:pPr algn="ctr"/>
              <a:r>
                <a:rPr lang="en-US" dirty="0"/>
                <a:t>k</a:t>
              </a:r>
            </a:p>
          </p:txBody>
        </p:sp>
      </p:grpSp>
      <p:sp>
        <p:nvSpPr>
          <p:cNvPr id="22" name="Rectangle: Rounded Corners 21">
            <a:extLst>
              <a:ext uri="{FF2B5EF4-FFF2-40B4-BE49-F238E27FC236}">
                <a16:creationId xmlns:a16="http://schemas.microsoft.com/office/drawing/2014/main" id="{E85A3A9B-0303-460F-DC5E-E0D55686726B}"/>
              </a:ext>
            </a:extLst>
          </p:cNvPr>
          <p:cNvSpPr/>
          <p:nvPr/>
        </p:nvSpPr>
        <p:spPr>
          <a:xfrm>
            <a:off x="7486763" y="5157599"/>
            <a:ext cx="1789043" cy="1212574"/>
          </a:xfrm>
          <a:prstGeom prst="roundRect">
            <a:avLst/>
          </a:prstGeom>
          <a:solidFill>
            <a:srgbClr val="0070C0">
              <a:alpha val="20000"/>
            </a:srgb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E6096A4-E0B1-54A3-0874-E692C81C2AF2}"/>
              </a:ext>
            </a:extLst>
          </p:cNvPr>
          <p:cNvSpPr txBox="1"/>
          <p:nvPr/>
        </p:nvSpPr>
        <p:spPr>
          <a:xfrm>
            <a:off x="8141897" y="5440720"/>
            <a:ext cx="478773" cy="646331"/>
          </a:xfrm>
          <a:prstGeom prst="rect">
            <a:avLst/>
          </a:prstGeom>
          <a:noFill/>
        </p:spPr>
        <p:txBody>
          <a:bodyPr wrap="square" rtlCol="0">
            <a:spAutoFit/>
          </a:bodyPr>
          <a:lstStyle/>
          <a:p>
            <a:r>
              <a:rPr lang="en-US" sz="3600" b="0" dirty="0">
                <a:solidFill>
                  <a:srgbClr val="0070C0"/>
                </a:solidFill>
              </a:rPr>
              <a:t>S</a:t>
            </a:r>
          </a:p>
        </p:txBody>
      </p:sp>
      <p:sp>
        <p:nvSpPr>
          <p:cNvPr id="24" name="TextBox 23">
            <a:extLst>
              <a:ext uri="{FF2B5EF4-FFF2-40B4-BE49-F238E27FC236}">
                <a16:creationId xmlns:a16="http://schemas.microsoft.com/office/drawing/2014/main" id="{E8338602-96E0-FEB3-A36C-C3D4E54BD8B2}"/>
              </a:ext>
            </a:extLst>
          </p:cNvPr>
          <p:cNvSpPr txBox="1"/>
          <p:nvPr/>
        </p:nvSpPr>
        <p:spPr>
          <a:xfrm>
            <a:off x="7514205" y="5166783"/>
            <a:ext cx="727928" cy="369332"/>
          </a:xfrm>
          <a:prstGeom prst="rect">
            <a:avLst/>
          </a:prstGeom>
          <a:noFill/>
        </p:spPr>
        <p:txBody>
          <a:bodyPr wrap="square" rtlCol="0">
            <a:spAutoFit/>
          </a:bodyPr>
          <a:lstStyle/>
          <a:p>
            <a:r>
              <a:rPr lang="en-US" dirty="0">
                <a:solidFill>
                  <a:srgbClr val="0070C0"/>
                </a:solidFill>
              </a:rPr>
              <a:t>Ev</a:t>
            </a:r>
          </a:p>
        </p:txBody>
      </p:sp>
      <p:sp>
        <p:nvSpPr>
          <p:cNvPr id="25" name="TextBox 24">
            <a:extLst>
              <a:ext uri="{FF2B5EF4-FFF2-40B4-BE49-F238E27FC236}">
                <a16:creationId xmlns:a16="http://schemas.microsoft.com/office/drawing/2014/main" id="{B90263CB-6F80-1415-E0D3-EAF7A271018C}"/>
              </a:ext>
            </a:extLst>
          </p:cNvPr>
          <p:cNvSpPr txBox="1"/>
          <p:nvPr/>
        </p:nvSpPr>
        <p:spPr>
          <a:xfrm>
            <a:off x="7514206" y="6000841"/>
            <a:ext cx="727928" cy="369332"/>
          </a:xfrm>
          <a:prstGeom prst="rect">
            <a:avLst/>
          </a:prstGeom>
          <a:noFill/>
        </p:spPr>
        <p:txBody>
          <a:bodyPr wrap="square" rtlCol="0">
            <a:spAutoFit/>
          </a:bodyPr>
          <a:lstStyle/>
          <a:p>
            <a:r>
              <a:rPr lang="en-US" dirty="0">
                <a:solidFill>
                  <a:srgbClr val="0070C0"/>
                </a:solidFill>
              </a:rPr>
              <a:t>Exp</a:t>
            </a:r>
          </a:p>
        </p:txBody>
      </p:sp>
      <p:sp>
        <p:nvSpPr>
          <p:cNvPr id="26" name="TextBox 25">
            <a:extLst>
              <a:ext uri="{FF2B5EF4-FFF2-40B4-BE49-F238E27FC236}">
                <a16:creationId xmlns:a16="http://schemas.microsoft.com/office/drawing/2014/main" id="{94B63514-B562-4FE6-8E3A-0B85D8CEF580}"/>
              </a:ext>
            </a:extLst>
          </p:cNvPr>
          <p:cNvSpPr txBox="1"/>
          <p:nvPr/>
        </p:nvSpPr>
        <p:spPr>
          <a:xfrm>
            <a:off x="9764348" y="5606822"/>
            <a:ext cx="2110540" cy="461665"/>
          </a:xfrm>
          <a:prstGeom prst="rect">
            <a:avLst/>
          </a:prstGeom>
          <a:noFill/>
        </p:spPr>
        <p:txBody>
          <a:bodyPr wrap="square" rtlCol="0">
            <a:spAutoFit/>
          </a:bodyPr>
          <a:lstStyle/>
          <a:p>
            <a:r>
              <a:rPr lang="en-US" sz="2400" dirty="0">
                <a:solidFill>
                  <a:srgbClr val="0070C0"/>
                </a:solidFill>
              </a:rPr>
              <a:t>Ideal World</a:t>
            </a:r>
          </a:p>
        </p:txBody>
      </p:sp>
      <p:grpSp>
        <p:nvGrpSpPr>
          <p:cNvPr id="27" name="Group 26">
            <a:extLst>
              <a:ext uri="{FF2B5EF4-FFF2-40B4-BE49-F238E27FC236}">
                <a16:creationId xmlns:a16="http://schemas.microsoft.com/office/drawing/2014/main" id="{38A045DA-1292-5FC9-7E1F-2E50EDB91A45}"/>
              </a:ext>
            </a:extLst>
          </p:cNvPr>
          <p:cNvGrpSpPr/>
          <p:nvPr/>
        </p:nvGrpSpPr>
        <p:grpSpPr>
          <a:xfrm>
            <a:off x="5458530" y="4933061"/>
            <a:ext cx="1858618" cy="798813"/>
            <a:chOff x="5431085" y="1296410"/>
            <a:chExt cx="1858618" cy="798813"/>
          </a:xfrm>
        </p:grpSpPr>
        <p:cxnSp>
          <p:nvCxnSpPr>
            <p:cNvPr id="28" name="Straight Arrow Connector 27">
              <a:extLst>
                <a:ext uri="{FF2B5EF4-FFF2-40B4-BE49-F238E27FC236}">
                  <a16:creationId xmlns:a16="http://schemas.microsoft.com/office/drawing/2014/main" id="{1B403AE5-22A5-CAE0-77F8-EDB2FBF0B341}"/>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39FA6027-766F-E429-273F-EFCF8875539E}"/>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30" name="Straight Arrow Connector 29">
              <a:extLst>
                <a:ext uri="{FF2B5EF4-FFF2-40B4-BE49-F238E27FC236}">
                  <a16:creationId xmlns:a16="http://schemas.microsoft.com/office/drawing/2014/main" id="{EC29C24D-54FE-7AA4-0D03-BFA763EBC952}"/>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46D5AFB8-8800-4523-2711-2EEAF0EB060E}"/>
                </a:ext>
              </a:extLst>
            </p:cNvPr>
            <p:cNvSpPr txBox="1"/>
            <p:nvPr/>
          </p:nvSpPr>
          <p:spPr>
            <a:xfrm>
              <a:off x="5825630" y="1714798"/>
              <a:ext cx="1098274" cy="380425"/>
            </a:xfrm>
            <a:prstGeom prst="rect">
              <a:avLst/>
            </a:prstGeom>
            <a:noFill/>
          </p:spPr>
          <p:txBody>
            <a:bodyPr wrap="square" rtlCol="0">
              <a:spAutoFit/>
            </a:bodyPr>
            <a:lstStyle/>
            <a:p>
              <a:pPr algn="ctr"/>
              <a:r>
                <a:rPr lang="en-US" dirty="0"/>
                <a:t>$</a:t>
              </a:r>
              <a:r>
                <a:rPr lang="en-US" baseline="-25000" dirty="0" err="1"/>
                <a:t>i</a:t>
              </a:r>
              <a:endParaRPr lang="en-US" dirty="0"/>
            </a:p>
          </p:txBody>
        </p:sp>
      </p:grpSp>
      <p:grpSp>
        <p:nvGrpSpPr>
          <p:cNvPr id="32" name="Group 31">
            <a:extLst>
              <a:ext uri="{FF2B5EF4-FFF2-40B4-BE49-F238E27FC236}">
                <a16:creationId xmlns:a16="http://schemas.microsoft.com/office/drawing/2014/main" id="{0B205F45-AFB9-29FB-7A9C-DB1181C13486}"/>
              </a:ext>
            </a:extLst>
          </p:cNvPr>
          <p:cNvGrpSpPr/>
          <p:nvPr/>
        </p:nvGrpSpPr>
        <p:grpSpPr>
          <a:xfrm>
            <a:off x="5206537" y="5686988"/>
            <a:ext cx="2336460" cy="770392"/>
            <a:chOff x="5164719" y="1296410"/>
            <a:chExt cx="2336460" cy="770392"/>
          </a:xfrm>
        </p:grpSpPr>
        <p:cxnSp>
          <p:nvCxnSpPr>
            <p:cNvPr id="33" name="Straight Arrow Connector 32">
              <a:extLst>
                <a:ext uri="{FF2B5EF4-FFF2-40B4-BE49-F238E27FC236}">
                  <a16:creationId xmlns:a16="http://schemas.microsoft.com/office/drawing/2014/main" id="{E967592F-8E47-E296-53B4-240BB52425F1}"/>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8324B8A9-9E0F-DC8C-99CE-0F3240676F20}"/>
                </a:ext>
              </a:extLst>
            </p:cNvPr>
            <p:cNvSpPr txBox="1"/>
            <p:nvPr/>
          </p:nvSpPr>
          <p:spPr>
            <a:xfrm>
              <a:off x="5798185" y="1296410"/>
              <a:ext cx="1098274" cy="369332"/>
            </a:xfrm>
            <a:prstGeom prst="rect">
              <a:avLst/>
            </a:prstGeom>
            <a:noFill/>
          </p:spPr>
          <p:txBody>
            <a:bodyPr wrap="square" rtlCol="0">
              <a:spAutoFit/>
            </a:bodyPr>
            <a:lstStyle/>
            <a:p>
              <a:pPr algn="ctr"/>
              <a:endParaRPr lang="en-US" dirty="0"/>
            </a:p>
          </p:txBody>
        </p:sp>
        <p:cxnSp>
          <p:nvCxnSpPr>
            <p:cNvPr id="35" name="Straight Arrow Connector 34">
              <a:extLst>
                <a:ext uri="{FF2B5EF4-FFF2-40B4-BE49-F238E27FC236}">
                  <a16:creationId xmlns:a16="http://schemas.microsoft.com/office/drawing/2014/main" id="{7E24BE18-5381-6095-A06B-8C6C59ADD246}"/>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3DF49984-C260-FA98-79AC-CF56B8AE86E3}"/>
                </a:ext>
              </a:extLst>
            </p:cNvPr>
            <p:cNvSpPr txBox="1"/>
            <p:nvPr/>
          </p:nvSpPr>
          <p:spPr>
            <a:xfrm>
              <a:off x="5164719" y="1697470"/>
              <a:ext cx="2336460" cy="369332"/>
            </a:xfrm>
            <a:prstGeom prst="rect">
              <a:avLst/>
            </a:prstGeom>
            <a:noFill/>
          </p:spPr>
          <p:txBody>
            <a:bodyPr wrap="square" rtlCol="0">
              <a:spAutoFit/>
            </a:bodyPr>
            <a:lstStyle/>
            <a:p>
              <a:pPr algn="ctr"/>
              <a:r>
                <a:rPr lang="en-US" dirty="0"/>
                <a:t>S</a:t>
              </a:r>
              <a:r>
                <a:rPr lang="en-US" baseline="30000" dirty="0"/>
                <a:t>P</a:t>
              </a:r>
              <a:r>
                <a:rPr lang="en-US" dirty="0"/>
                <a:t>(x</a:t>
              </a:r>
              <a:r>
                <a:rPr lang="en-US" baseline="-25000" dirty="0"/>
                <a:t>1</a:t>
              </a:r>
              <a:r>
                <a:rPr lang="en-US" dirty="0"/>
                <a:t>, $</a:t>
              </a:r>
              <a:r>
                <a:rPr lang="en-US" baseline="-25000" dirty="0"/>
                <a:t>1</a:t>
              </a:r>
              <a:r>
                <a:rPr lang="en-US" dirty="0"/>
                <a:t> , x</a:t>
              </a:r>
              <a:r>
                <a:rPr lang="en-US" baseline="-25000" dirty="0"/>
                <a:t>2</a:t>
              </a:r>
              <a:r>
                <a:rPr lang="en-US" dirty="0"/>
                <a:t>, $</a:t>
              </a:r>
              <a:r>
                <a:rPr lang="en-US" baseline="-25000" dirty="0"/>
                <a:t>2</a:t>
              </a:r>
              <a:r>
                <a:rPr lang="en-US" dirty="0"/>
                <a:t> ,…)</a:t>
              </a:r>
            </a:p>
          </p:txBody>
        </p:sp>
      </p:grpSp>
      <p:cxnSp>
        <p:nvCxnSpPr>
          <p:cNvPr id="38" name="Straight Connector 37">
            <a:extLst>
              <a:ext uri="{FF2B5EF4-FFF2-40B4-BE49-F238E27FC236}">
                <a16:creationId xmlns:a16="http://schemas.microsoft.com/office/drawing/2014/main" id="{0CD2FAB3-EE95-EE2B-CB8F-2A1E8BCE40B6}"/>
              </a:ext>
            </a:extLst>
          </p:cNvPr>
          <p:cNvCxnSpPr/>
          <p:nvPr/>
        </p:nvCxnSpPr>
        <p:spPr>
          <a:xfrm>
            <a:off x="4878615" y="4010439"/>
            <a:ext cx="6526564" cy="0"/>
          </a:xfrm>
          <a:prstGeom prst="line">
            <a:avLst/>
          </a:prstGeom>
          <a:ln>
            <a:solidFill>
              <a:schemeClr val="tx1"/>
            </a:solidFill>
            <a:prstDash val="dashDot"/>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8588348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6B699-E7E2-61D1-26F6-E0425D9D76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454CFB-FE4D-F277-5F88-7DE258A976A4}"/>
              </a:ext>
            </a:extLst>
          </p:cNvPr>
          <p:cNvSpPr>
            <a:spLocks noGrp="1"/>
          </p:cNvSpPr>
          <p:nvPr>
            <p:ph type="title"/>
          </p:nvPr>
        </p:nvSpPr>
        <p:spPr>
          <a:xfrm>
            <a:off x="838200" y="365125"/>
            <a:ext cx="11188148" cy="1325563"/>
          </a:xfrm>
        </p:spPr>
        <p:txBody>
          <a:bodyPr>
            <a:normAutofit/>
          </a:bodyPr>
          <a:lstStyle/>
          <a:p>
            <a:r>
              <a:rPr lang="en-US" dirty="0"/>
              <a:t>SIM*-AC [J23]</a:t>
            </a:r>
          </a:p>
        </p:txBody>
      </p:sp>
      <p:pic>
        <p:nvPicPr>
          <p:cNvPr id="4" name="Picture 3">
            <a:extLst>
              <a:ext uri="{FF2B5EF4-FFF2-40B4-BE49-F238E27FC236}">
                <a16:creationId xmlns:a16="http://schemas.microsoft.com/office/drawing/2014/main" id="{8320A6EF-668A-3701-112C-0E43D8705F33}"/>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108978"/>
            <a:ext cx="1249018" cy="1461333"/>
          </a:xfrm>
          <a:prstGeom prst="rect">
            <a:avLst/>
          </a:prstGeom>
        </p:spPr>
      </p:pic>
      <p:grpSp>
        <p:nvGrpSpPr>
          <p:cNvPr id="9" name="Group 8">
            <a:extLst>
              <a:ext uri="{FF2B5EF4-FFF2-40B4-BE49-F238E27FC236}">
                <a16:creationId xmlns:a16="http://schemas.microsoft.com/office/drawing/2014/main" id="{2A2B9735-D740-6520-6865-FE157C7083AB}"/>
              </a:ext>
            </a:extLst>
          </p:cNvPr>
          <p:cNvGrpSpPr/>
          <p:nvPr/>
        </p:nvGrpSpPr>
        <p:grpSpPr>
          <a:xfrm>
            <a:off x="7459318" y="1520948"/>
            <a:ext cx="1789043" cy="1212574"/>
            <a:chOff x="8438322" y="1896404"/>
            <a:chExt cx="2915478" cy="1212574"/>
          </a:xfrm>
        </p:grpSpPr>
        <p:sp>
          <p:nvSpPr>
            <p:cNvPr id="5" name="Rectangle: Rounded Corners 4">
              <a:extLst>
                <a:ext uri="{FF2B5EF4-FFF2-40B4-BE49-F238E27FC236}">
                  <a16:creationId xmlns:a16="http://schemas.microsoft.com/office/drawing/2014/main" id="{AD2733C6-7FCB-370B-7A18-8DEB0E830778}"/>
                </a:ext>
              </a:extLst>
            </p:cNvPr>
            <p:cNvSpPr/>
            <p:nvPr/>
          </p:nvSpPr>
          <p:spPr>
            <a:xfrm>
              <a:off x="8438322" y="1896404"/>
              <a:ext cx="2915478" cy="1212574"/>
            </a:xfrm>
            <a:prstGeom prst="roundRect">
              <a:avLst/>
            </a:prstGeom>
            <a:solidFill>
              <a:srgbClr val="FF0000">
                <a:alpha val="2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07650D1-087F-9219-0166-31F44B61D416}"/>
                    </a:ext>
                  </a:extLst>
                </p:cNvPr>
                <p:cNvSpPr txBox="1"/>
                <p:nvPr/>
              </p:nvSpPr>
              <p:spPr>
                <a:xfrm>
                  <a:off x="9505950" y="2179525"/>
                  <a:ext cx="780222" cy="64633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n-US" sz="3600" b="0" i="1" smtClean="0">
                            <a:solidFill>
                              <a:srgbClr val="FF0000"/>
                            </a:solidFill>
                            <a:latin typeface="Cambria Math" panose="02040503050406030204" pitchFamily="18" charset="0"/>
                          </a:rPr>
                          <m:t>Π</m:t>
                        </m:r>
                      </m:oMath>
                    </m:oMathPara>
                  </a14:m>
                  <a:endParaRPr lang="en-US" sz="3600" b="0" dirty="0">
                    <a:solidFill>
                      <a:srgbClr val="FF0000"/>
                    </a:solidFill>
                  </a:endParaRPr>
                </a:p>
              </p:txBody>
            </p:sp>
          </mc:Choice>
          <mc:Fallback xmlns="">
            <p:sp>
              <p:nvSpPr>
                <p:cNvPr id="6" name="TextBox 5">
                  <a:extLst>
                    <a:ext uri="{FF2B5EF4-FFF2-40B4-BE49-F238E27FC236}">
                      <a16:creationId xmlns:a16="http://schemas.microsoft.com/office/drawing/2014/main" id="{007650D1-087F-9219-0166-31F44B61D416}"/>
                    </a:ext>
                  </a:extLst>
                </p:cNvPr>
                <p:cNvSpPr txBox="1">
                  <a:spLocks noRot="1" noChangeAspect="1" noMove="1" noResize="1" noEditPoints="1" noAdjustHandles="1" noChangeArrowheads="1" noChangeShapeType="1" noTextEdit="1"/>
                </p:cNvSpPr>
                <p:nvPr/>
              </p:nvSpPr>
              <p:spPr>
                <a:xfrm>
                  <a:off x="9505950" y="2179525"/>
                  <a:ext cx="780222" cy="646331"/>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08AA3FEB-B52A-93FA-73CA-EABA07FF12A5}"/>
                </a:ext>
              </a:extLst>
            </p:cNvPr>
            <p:cNvSpPr txBox="1"/>
            <p:nvPr/>
          </p:nvSpPr>
          <p:spPr>
            <a:xfrm>
              <a:off x="8483047" y="1905588"/>
              <a:ext cx="1186253" cy="369332"/>
            </a:xfrm>
            <a:prstGeom prst="rect">
              <a:avLst/>
            </a:prstGeom>
            <a:noFill/>
          </p:spPr>
          <p:txBody>
            <a:bodyPr wrap="square" rtlCol="0">
              <a:spAutoFit/>
            </a:bodyPr>
            <a:lstStyle/>
            <a:p>
              <a:r>
                <a:rPr lang="en-US" dirty="0">
                  <a:solidFill>
                    <a:srgbClr val="FF0000"/>
                  </a:solidFill>
                </a:rPr>
                <a:t>Ev</a:t>
              </a:r>
            </a:p>
          </p:txBody>
        </p:sp>
        <p:sp>
          <p:nvSpPr>
            <p:cNvPr id="8" name="TextBox 7">
              <a:extLst>
                <a:ext uri="{FF2B5EF4-FFF2-40B4-BE49-F238E27FC236}">
                  <a16:creationId xmlns:a16="http://schemas.microsoft.com/office/drawing/2014/main" id="{42460734-CA6F-9241-6B80-0349D52E4DB1}"/>
                </a:ext>
              </a:extLst>
            </p:cNvPr>
            <p:cNvSpPr txBox="1"/>
            <p:nvPr/>
          </p:nvSpPr>
          <p:spPr>
            <a:xfrm>
              <a:off x="8483047" y="2739646"/>
              <a:ext cx="1186253" cy="369332"/>
            </a:xfrm>
            <a:prstGeom prst="rect">
              <a:avLst/>
            </a:prstGeom>
            <a:noFill/>
          </p:spPr>
          <p:txBody>
            <a:bodyPr wrap="square" rtlCol="0">
              <a:spAutoFit/>
            </a:bodyPr>
            <a:lstStyle/>
            <a:p>
              <a:r>
                <a:rPr lang="en-US" dirty="0">
                  <a:solidFill>
                    <a:srgbClr val="FF0000"/>
                  </a:solidFill>
                </a:rPr>
                <a:t>Exp</a:t>
              </a:r>
            </a:p>
          </p:txBody>
        </p:sp>
      </p:grpSp>
      <p:sp>
        <p:nvSpPr>
          <p:cNvPr id="10" name="TextBox 9">
            <a:extLst>
              <a:ext uri="{FF2B5EF4-FFF2-40B4-BE49-F238E27FC236}">
                <a16:creationId xmlns:a16="http://schemas.microsoft.com/office/drawing/2014/main" id="{9FE97C6F-F260-47E0-904B-E0AEF0CFD6E9}"/>
              </a:ext>
            </a:extLst>
          </p:cNvPr>
          <p:cNvSpPr txBox="1"/>
          <p:nvPr/>
        </p:nvSpPr>
        <p:spPr>
          <a:xfrm>
            <a:off x="9736903" y="1970171"/>
            <a:ext cx="1644926" cy="461665"/>
          </a:xfrm>
          <a:prstGeom prst="rect">
            <a:avLst/>
          </a:prstGeom>
          <a:noFill/>
        </p:spPr>
        <p:txBody>
          <a:bodyPr wrap="square" rtlCol="0">
            <a:spAutoFit/>
          </a:bodyPr>
          <a:lstStyle/>
          <a:p>
            <a:r>
              <a:rPr lang="en-US" sz="2400" dirty="0">
                <a:solidFill>
                  <a:srgbClr val="FF0000"/>
                </a:solidFill>
              </a:rPr>
              <a:t>Real World</a:t>
            </a:r>
          </a:p>
        </p:txBody>
      </p:sp>
      <p:sp>
        <p:nvSpPr>
          <p:cNvPr id="11" name="TextBox 10">
            <a:extLst>
              <a:ext uri="{FF2B5EF4-FFF2-40B4-BE49-F238E27FC236}">
                <a16:creationId xmlns:a16="http://schemas.microsoft.com/office/drawing/2014/main" id="{C19320FB-2B53-2EF0-284E-F48EC5C90E2A}"/>
              </a:ext>
            </a:extLst>
          </p:cNvPr>
          <p:cNvSpPr txBox="1"/>
          <p:nvPr/>
        </p:nvSpPr>
        <p:spPr>
          <a:xfrm>
            <a:off x="684939" y="4732834"/>
            <a:ext cx="3125856" cy="707886"/>
          </a:xfrm>
          <a:prstGeom prst="rect">
            <a:avLst/>
          </a:prstGeom>
          <a:noFill/>
        </p:spPr>
        <p:txBody>
          <a:bodyPr wrap="square" rtlCol="0">
            <a:spAutoFit/>
          </a:bodyPr>
          <a:lstStyle/>
          <a:p>
            <a:pPr algn="ctr"/>
            <a:r>
              <a:rPr lang="en-US" sz="4000" dirty="0"/>
              <a:t>SIM*-AC-PRF</a:t>
            </a:r>
          </a:p>
        </p:txBody>
      </p:sp>
      <p:grpSp>
        <p:nvGrpSpPr>
          <p:cNvPr id="16" name="Group 15">
            <a:extLst>
              <a:ext uri="{FF2B5EF4-FFF2-40B4-BE49-F238E27FC236}">
                <a16:creationId xmlns:a16="http://schemas.microsoft.com/office/drawing/2014/main" id="{4EF697DC-ADBB-7804-13F4-299107FDAED7}"/>
              </a:ext>
            </a:extLst>
          </p:cNvPr>
          <p:cNvGrpSpPr/>
          <p:nvPr/>
        </p:nvGrpSpPr>
        <p:grpSpPr>
          <a:xfrm>
            <a:off x="5431085" y="1296410"/>
            <a:ext cx="1858618" cy="787720"/>
            <a:chOff x="5431085" y="1296410"/>
            <a:chExt cx="1858618" cy="787720"/>
          </a:xfrm>
        </p:grpSpPr>
        <p:cxnSp>
          <p:nvCxnSpPr>
            <p:cNvPr id="12" name="Straight Arrow Connector 11">
              <a:extLst>
                <a:ext uri="{FF2B5EF4-FFF2-40B4-BE49-F238E27FC236}">
                  <a16:creationId xmlns:a16="http://schemas.microsoft.com/office/drawing/2014/main" id="{A58F3762-8D0A-196C-D996-08D95857A257}"/>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476EFA1B-B8CC-9CC7-2559-AD3F1374BCE5}"/>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14" name="Straight Arrow Connector 13">
              <a:extLst>
                <a:ext uri="{FF2B5EF4-FFF2-40B4-BE49-F238E27FC236}">
                  <a16:creationId xmlns:a16="http://schemas.microsoft.com/office/drawing/2014/main" id="{D37778E6-D4A8-71E2-46CB-21869B583482}"/>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00A4AD69-ABE6-440E-396F-5D05824DBF76}"/>
                </a:ext>
              </a:extLst>
            </p:cNvPr>
            <p:cNvSpPr txBox="1"/>
            <p:nvPr/>
          </p:nvSpPr>
          <p:spPr>
            <a:xfrm>
              <a:off x="5825630" y="1714798"/>
              <a:ext cx="1098274" cy="369332"/>
            </a:xfrm>
            <a:prstGeom prst="rect">
              <a:avLst/>
            </a:prstGeom>
            <a:noFill/>
          </p:spPr>
          <p:txBody>
            <a:bodyPr wrap="square" rtlCol="0">
              <a:spAutoFit/>
            </a:bodyPr>
            <a:lstStyle/>
            <a:p>
              <a:pPr algn="ctr"/>
              <a:r>
                <a:rPr lang="en-US" dirty="0"/>
                <a:t>F</a:t>
              </a:r>
              <a:r>
                <a:rPr lang="en-US" baseline="30000" dirty="0"/>
                <a:t>P</a:t>
              </a:r>
              <a:r>
                <a:rPr lang="en-US" dirty="0"/>
                <a:t>(k, x</a:t>
              </a:r>
              <a:r>
                <a:rPr lang="en-US" baseline="-25000" dirty="0"/>
                <a:t>i</a:t>
              </a:r>
              <a:r>
                <a:rPr lang="en-US" dirty="0"/>
                <a:t>)</a:t>
              </a:r>
            </a:p>
          </p:txBody>
        </p:sp>
      </p:grpSp>
      <p:grpSp>
        <p:nvGrpSpPr>
          <p:cNvPr id="17" name="Group 16">
            <a:extLst>
              <a:ext uri="{FF2B5EF4-FFF2-40B4-BE49-F238E27FC236}">
                <a16:creationId xmlns:a16="http://schemas.microsoft.com/office/drawing/2014/main" id="{EDA7D25A-7AA2-C969-FE87-0F53AEB2C8E1}"/>
              </a:ext>
            </a:extLst>
          </p:cNvPr>
          <p:cNvGrpSpPr/>
          <p:nvPr/>
        </p:nvGrpSpPr>
        <p:grpSpPr>
          <a:xfrm>
            <a:off x="5445458" y="2050337"/>
            <a:ext cx="1858618" cy="798813"/>
            <a:chOff x="5431085" y="1296410"/>
            <a:chExt cx="1858618" cy="798813"/>
          </a:xfrm>
        </p:grpSpPr>
        <p:cxnSp>
          <p:nvCxnSpPr>
            <p:cNvPr id="18" name="Straight Arrow Connector 17">
              <a:extLst>
                <a:ext uri="{FF2B5EF4-FFF2-40B4-BE49-F238E27FC236}">
                  <a16:creationId xmlns:a16="http://schemas.microsoft.com/office/drawing/2014/main" id="{25DE2CF2-C8C4-11D9-EC01-1A136FF848DA}"/>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0BCFFB16-5314-5447-1377-7C9833DEB68D}"/>
                </a:ext>
              </a:extLst>
            </p:cNvPr>
            <p:cNvSpPr txBox="1"/>
            <p:nvPr/>
          </p:nvSpPr>
          <p:spPr>
            <a:xfrm>
              <a:off x="5798185" y="1296410"/>
              <a:ext cx="1098274" cy="369332"/>
            </a:xfrm>
            <a:prstGeom prst="rect">
              <a:avLst/>
            </a:prstGeom>
            <a:noFill/>
          </p:spPr>
          <p:txBody>
            <a:bodyPr wrap="square" rtlCol="0">
              <a:spAutoFit/>
            </a:bodyPr>
            <a:lstStyle/>
            <a:p>
              <a:pPr algn="ctr"/>
              <a:endParaRPr lang="en-US" dirty="0"/>
            </a:p>
          </p:txBody>
        </p:sp>
        <p:cxnSp>
          <p:nvCxnSpPr>
            <p:cNvPr id="20" name="Straight Arrow Connector 19">
              <a:extLst>
                <a:ext uri="{FF2B5EF4-FFF2-40B4-BE49-F238E27FC236}">
                  <a16:creationId xmlns:a16="http://schemas.microsoft.com/office/drawing/2014/main" id="{6397A9AB-902D-2949-10DD-DFC1623F25CF}"/>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06736F65-08CA-678E-0983-5129377BA4D2}"/>
                </a:ext>
              </a:extLst>
            </p:cNvPr>
            <p:cNvSpPr txBox="1"/>
            <p:nvPr/>
          </p:nvSpPr>
          <p:spPr>
            <a:xfrm>
              <a:off x="5825630" y="1714798"/>
              <a:ext cx="1098274" cy="380425"/>
            </a:xfrm>
            <a:prstGeom prst="rect">
              <a:avLst/>
            </a:prstGeom>
            <a:noFill/>
          </p:spPr>
          <p:txBody>
            <a:bodyPr wrap="square" rtlCol="0">
              <a:spAutoFit/>
            </a:bodyPr>
            <a:lstStyle/>
            <a:p>
              <a:pPr algn="ctr"/>
              <a:r>
                <a:rPr lang="en-US" dirty="0"/>
                <a:t>k</a:t>
              </a:r>
            </a:p>
          </p:txBody>
        </p:sp>
      </p:grpSp>
      <p:sp>
        <p:nvSpPr>
          <p:cNvPr id="22" name="Rectangle: Rounded Corners 21">
            <a:extLst>
              <a:ext uri="{FF2B5EF4-FFF2-40B4-BE49-F238E27FC236}">
                <a16:creationId xmlns:a16="http://schemas.microsoft.com/office/drawing/2014/main" id="{E0E3C6CB-2381-D945-1C6E-A94515A7477F}"/>
              </a:ext>
            </a:extLst>
          </p:cNvPr>
          <p:cNvSpPr/>
          <p:nvPr/>
        </p:nvSpPr>
        <p:spPr>
          <a:xfrm>
            <a:off x="7486763" y="5157599"/>
            <a:ext cx="1789043" cy="1212574"/>
          </a:xfrm>
          <a:prstGeom prst="roundRect">
            <a:avLst/>
          </a:prstGeom>
          <a:solidFill>
            <a:srgbClr val="0070C0">
              <a:alpha val="20000"/>
            </a:srgb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7ABFB678-74AF-6222-DD16-76B7CEA3066F}"/>
              </a:ext>
            </a:extLst>
          </p:cNvPr>
          <p:cNvSpPr txBox="1"/>
          <p:nvPr/>
        </p:nvSpPr>
        <p:spPr>
          <a:xfrm>
            <a:off x="8141897" y="5440720"/>
            <a:ext cx="478773" cy="646331"/>
          </a:xfrm>
          <a:prstGeom prst="rect">
            <a:avLst/>
          </a:prstGeom>
          <a:noFill/>
        </p:spPr>
        <p:txBody>
          <a:bodyPr wrap="square" rtlCol="0">
            <a:spAutoFit/>
          </a:bodyPr>
          <a:lstStyle/>
          <a:p>
            <a:r>
              <a:rPr lang="en-US" sz="3600" b="0" dirty="0">
                <a:solidFill>
                  <a:srgbClr val="0070C0"/>
                </a:solidFill>
              </a:rPr>
              <a:t>S</a:t>
            </a:r>
          </a:p>
        </p:txBody>
      </p:sp>
      <p:sp>
        <p:nvSpPr>
          <p:cNvPr id="24" name="TextBox 23">
            <a:extLst>
              <a:ext uri="{FF2B5EF4-FFF2-40B4-BE49-F238E27FC236}">
                <a16:creationId xmlns:a16="http://schemas.microsoft.com/office/drawing/2014/main" id="{7467AFA2-0196-9D30-FA05-8BA460775A8C}"/>
              </a:ext>
            </a:extLst>
          </p:cNvPr>
          <p:cNvSpPr txBox="1"/>
          <p:nvPr/>
        </p:nvSpPr>
        <p:spPr>
          <a:xfrm>
            <a:off x="7514205" y="5166783"/>
            <a:ext cx="727928" cy="369332"/>
          </a:xfrm>
          <a:prstGeom prst="rect">
            <a:avLst/>
          </a:prstGeom>
          <a:noFill/>
        </p:spPr>
        <p:txBody>
          <a:bodyPr wrap="square" rtlCol="0">
            <a:spAutoFit/>
          </a:bodyPr>
          <a:lstStyle/>
          <a:p>
            <a:r>
              <a:rPr lang="en-US" dirty="0">
                <a:solidFill>
                  <a:srgbClr val="0070C0"/>
                </a:solidFill>
              </a:rPr>
              <a:t>Ev</a:t>
            </a:r>
          </a:p>
        </p:txBody>
      </p:sp>
      <p:sp>
        <p:nvSpPr>
          <p:cNvPr id="25" name="TextBox 24">
            <a:extLst>
              <a:ext uri="{FF2B5EF4-FFF2-40B4-BE49-F238E27FC236}">
                <a16:creationId xmlns:a16="http://schemas.microsoft.com/office/drawing/2014/main" id="{52A44839-91B8-D0A2-D0D1-DD49B3695575}"/>
              </a:ext>
            </a:extLst>
          </p:cNvPr>
          <p:cNvSpPr txBox="1"/>
          <p:nvPr/>
        </p:nvSpPr>
        <p:spPr>
          <a:xfrm>
            <a:off x="7514206" y="6000841"/>
            <a:ext cx="727928" cy="369332"/>
          </a:xfrm>
          <a:prstGeom prst="rect">
            <a:avLst/>
          </a:prstGeom>
          <a:noFill/>
        </p:spPr>
        <p:txBody>
          <a:bodyPr wrap="square" rtlCol="0">
            <a:spAutoFit/>
          </a:bodyPr>
          <a:lstStyle/>
          <a:p>
            <a:r>
              <a:rPr lang="en-US" dirty="0">
                <a:solidFill>
                  <a:srgbClr val="0070C0"/>
                </a:solidFill>
              </a:rPr>
              <a:t>Exp</a:t>
            </a:r>
          </a:p>
        </p:txBody>
      </p:sp>
      <p:sp>
        <p:nvSpPr>
          <p:cNvPr id="26" name="TextBox 25">
            <a:extLst>
              <a:ext uri="{FF2B5EF4-FFF2-40B4-BE49-F238E27FC236}">
                <a16:creationId xmlns:a16="http://schemas.microsoft.com/office/drawing/2014/main" id="{FCEEFB55-6931-976B-97E3-CE842B7F63A0}"/>
              </a:ext>
            </a:extLst>
          </p:cNvPr>
          <p:cNvSpPr txBox="1"/>
          <p:nvPr/>
        </p:nvSpPr>
        <p:spPr>
          <a:xfrm>
            <a:off x="9764348" y="5606822"/>
            <a:ext cx="2110540" cy="461665"/>
          </a:xfrm>
          <a:prstGeom prst="rect">
            <a:avLst/>
          </a:prstGeom>
          <a:noFill/>
        </p:spPr>
        <p:txBody>
          <a:bodyPr wrap="square" rtlCol="0">
            <a:spAutoFit/>
          </a:bodyPr>
          <a:lstStyle/>
          <a:p>
            <a:r>
              <a:rPr lang="en-US" sz="2400" dirty="0">
                <a:solidFill>
                  <a:srgbClr val="0070C0"/>
                </a:solidFill>
              </a:rPr>
              <a:t>Ideal World</a:t>
            </a:r>
          </a:p>
        </p:txBody>
      </p:sp>
      <p:grpSp>
        <p:nvGrpSpPr>
          <p:cNvPr id="27" name="Group 26">
            <a:extLst>
              <a:ext uri="{FF2B5EF4-FFF2-40B4-BE49-F238E27FC236}">
                <a16:creationId xmlns:a16="http://schemas.microsoft.com/office/drawing/2014/main" id="{894C7F3F-5738-85C6-C9D0-D811BBFD92B5}"/>
              </a:ext>
            </a:extLst>
          </p:cNvPr>
          <p:cNvGrpSpPr/>
          <p:nvPr/>
        </p:nvGrpSpPr>
        <p:grpSpPr>
          <a:xfrm>
            <a:off x="5458530" y="4933061"/>
            <a:ext cx="1858618" cy="798813"/>
            <a:chOff x="5431085" y="1296410"/>
            <a:chExt cx="1858618" cy="798813"/>
          </a:xfrm>
        </p:grpSpPr>
        <p:cxnSp>
          <p:nvCxnSpPr>
            <p:cNvPr id="28" name="Straight Arrow Connector 27">
              <a:extLst>
                <a:ext uri="{FF2B5EF4-FFF2-40B4-BE49-F238E27FC236}">
                  <a16:creationId xmlns:a16="http://schemas.microsoft.com/office/drawing/2014/main" id="{4281743F-53FF-9F22-843F-B6B8F89BC98E}"/>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E115C35-A09E-3DAE-69F0-7CC5425B38DB}"/>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30" name="Straight Arrow Connector 29">
              <a:extLst>
                <a:ext uri="{FF2B5EF4-FFF2-40B4-BE49-F238E27FC236}">
                  <a16:creationId xmlns:a16="http://schemas.microsoft.com/office/drawing/2014/main" id="{DA6DC5FB-9024-3D6C-7AB6-C2443F33677B}"/>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53CDBFC1-3C54-B181-E069-B184DC4672D6}"/>
                </a:ext>
              </a:extLst>
            </p:cNvPr>
            <p:cNvSpPr txBox="1"/>
            <p:nvPr/>
          </p:nvSpPr>
          <p:spPr>
            <a:xfrm>
              <a:off x="5825630" y="1714798"/>
              <a:ext cx="1098274" cy="380425"/>
            </a:xfrm>
            <a:prstGeom prst="rect">
              <a:avLst/>
            </a:prstGeom>
            <a:noFill/>
          </p:spPr>
          <p:txBody>
            <a:bodyPr wrap="square" rtlCol="0">
              <a:spAutoFit/>
            </a:bodyPr>
            <a:lstStyle/>
            <a:p>
              <a:pPr algn="ctr"/>
              <a:r>
                <a:rPr lang="en-US" dirty="0"/>
                <a:t>$</a:t>
              </a:r>
              <a:r>
                <a:rPr lang="en-US" baseline="-25000" dirty="0" err="1"/>
                <a:t>i</a:t>
              </a:r>
              <a:endParaRPr lang="en-US" dirty="0"/>
            </a:p>
          </p:txBody>
        </p:sp>
      </p:grpSp>
      <p:grpSp>
        <p:nvGrpSpPr>
          <p:cNvPr id="32" name="Group 31">
            <a:extLst>
              <a:ext uri="{FF2B5EF4-FFF2-40B4-BE49-F238E27FC236}">
                <a16:creationId xmlns:a16="http://schemas.microsoft.com/office/drawing/2014/main" id="{D4520C4A-2B18-1255-D7E2-D402AC0EB96C}"/>
              </a:ext>
            </a:extLst>
          </p:cNvPr>
          <p:cNvGrpSpPr/>
          <p:nvPr/>
        </p:nvGrpSpPr>
        <p:grpSpPr>
          <a:xfrm>
            <a:off x="5206537" y="5686988"/>
            <a:ext cx="2336460" cy="770392"/>
            <a:chOff x="5164719" y="1296410"/>
            <a:chExt cx="2336460" cy="770392"/>
          </a:xfrm>
        </p:grpSpPr>
        <p:cxnSp>
          <p:nvCxnSpPr>
            <p:cNvPr id="33" name="Straight Arrow Connector 32">
              <a:extLst>
                <a:ext uri="{FF2B5EF4-FFF2-40B4-BE49-F238E27FC236}">
                  <a16:creationId xmlns:a16="http://schemas.microsoft.com/office/drawing/2014/main" id="{22529158-C57C-80CA-3FDC-28E6A6BBE511}"/>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932D8E90-7983-C02F-94CE-24070C810E83}"/>
                </a:ext>
              </a:extLst>
            </p:cNvPr>
            <p:cNvSpPr txBox="1"/>
            <p:nvPr/>
          </p:nvSpPr>
          <p:spPr>
            <a:xfrm>
              <a:off x="5798185" y="1296410"/>
              <a:ext cx="1098274" cy="369332"/>
            </a:xfrm>
            <a:prstGeom prst="rect">
              <a:avLst/>
            </a:prstGeom>
            <a:noFill/>
          </p:spPr>
          <p:txBody>
            <a:bodyPr wrap="square" rtlCol="0">
              <a:spAutoFit/>
            </a:bodyPr>
            <a:lstStyle/>
            <a:p>
              <a:pPr algn="ctr"/>
              <a:endParaRPr lang="en-US" dirty="0"/>
            </a:p>
          </p:txBody>
        </p:sp>
        <p:cxnSp>
          <p:nvCxnSpPr>
            <p:cNvPr id="35" name="Straight Arrow Connector 34">
              <a:extLst>
                <a:ext uri="{FF2B5EF4-FFF2-40B4-BE49-F238E27FC236}">
                  <a16:creationId xmlns:a16="http://schemas.microsoft.com/office/drawing/2014/main" id="{CB73C17D-6345-5243-56B1-A37752FEB280}"/>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48137357-C1EF-3C58-9FD9-C75D2CEF75ED}"/>
                </a:ext>
              </a:extLst>
            </p:cNvPr>
            <p:cNvSpPr txBox="1"/>
            <p:nvPr/>
          </p:nvSpPr>
          <p:spPr>
            <a:xfrm>
              <a:off x="5164719" y="1697470"/>
              <a:ext cx="2336460" cy="369332"/>
            </a:xfrm>
            <a:prstGeom prst="rect">
              <a:avLst/>
            </a:prstGeom>
            <a:noFill/>
          </p:spPr>
          <p:txBody>
            <a:bodyPr wrap="square" rtlCol="0">
              <a:spAutoFit/>
            </a:bodyPr>
            <a:lstStyle/>
            <a:p>
              <a:pPr algn="ctr"/>
              <a:r>
                <a:rPr lang="en-US" dirty="0"/>
                <a:t>S</a:t>
              </a:r>
              <a:r>
                <a:rPr lang="en-US" baseline="30000" dirty="0"/>
                <a:t>P</a:t>
              </a:r>
              <a:r>
                <a:rPr lang="en-US" dirty="0"/>
                <a:t>(x</a:t>
              </a:r>
              <a:r>
                <a:rPr lang="en-US" baseline="-25000" dirty="0"/>
                <a:t>1</a:t>
              </a:r>
              <a:r>
                <a:rPr lang="en-US" dirty="0"/>
                <a:t>, $</a:t>
              </a:r>
              <a:r>
                <a:rPr lang="en-US" baseline="-25000" dirty="0"/>
                <a:t>1</a:t>
              </a:r>
              <a:r>
                <a:rPr lang="en-US" dirty="0"/>
                <a:t> , x</a:t>
              </a:r>
              <a:r>
                <a:rPr lang="en-US" baseline="-25000" dirty="0"/>
                <a:t>2</a:t>
              </a:r>
              <a:r>
                <a:rPr lang="en-US" dirty="0"/>
                <a:t>, $</a:t>
              </a:r>
              <a:r>
                <a:rPr lang="en-US" baseline="-25000" dirty="0"/>
                <a:t>2</a:t>
              </a:r>
              <a:r>
                <a:rPr lang="en-US" dirty="0"/>
                <a:t> ,…)</a:t>
              </a:r>
            </a:p>
          </p:txBody>
        </p:sp>
      </p:grpSp>
      <p:sp>
        <p:nvSpPr>
          <p:cNvPr id="40" name="Rectangle: Rounded Corners 39">
            <a:extLst>
              <a:ext uri="{FF2B5EF4-FFF2-40B4-BE49-F238E27FC236}">
                <a16:creationId xmlns:a16="http://schemas.microsoft.com/office/drawing/2014/main" id="{486871B2-1E3F-C4AC-56C4-FA600D6FE7F4}"/>
              </a:ext>
            </a:extLst>
          </p:cNvPr>
          <p:cNvSpPr/>
          <p:nvPr/>
        </p:nvSpPr>
        <p:spPr>
          <a:xfrm>
            <a:off x="7431289" y="3357053"/>
            <a:ext cx="1789043" cy="1212574"/>
          </a:xfrm>
          <a:prstGeom prst="roundRect">
            <a:avLst/>
          </a:prstGeom>
          <a:solidFill>
            <a:srgbClr val="7030A0">
              <a:alpha val="20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41" name="TextBox 40">
            <a:extLst>
              <a:ext uri="{FF2B5EF4-FFF2-40B4-BE49-F238E27FC236}">
                <a16:creationId xmlns:a16="http://schemas.microsoft.com/office/drawing/2014/main" id="{CA1F128C-F164-4857-9FA1-BA699122DCE4}"/>
              </a:ext>
            </a:extLst>
          </p:cNvPr>
          <p:cNvSpPr txBox="1"/>
          <p:nvPr/>
        </p:nvSpPr>
        <p:spPr>
          <a:xfrm>
            <a:off x="8086424" y="3640174"/>
            <a:ext cx="478773" cy="646331"/>
          </a:xfrm>
          <a:prstGeom prst="rect">
            <a:avLst/>
          </a:prstGeom>
          <a:noFill/>
        </p:spPr>
        <p:txBody>
          <a:bodyPr wrap="square" rtlCol="0">
            <a:spAutoFit/>
          </a:bodyPr>
          <a:lstStyle/>
          <a:p>
            <a:r>
              <a:rPr lang="en-US" sz="3600" b="0" dirty="0">
                <a:solidFill>
                  <a:srgbClr val="7030A0"/>
                </a:solidFill>
              </a:rPr>
              <a:t>P</a:t>
            </a:r>
          </a:p>
        </p:txBody>
      </p:sp>
      <p:sp>
        <p:nvSpPr>
          <p:cNvPr id="42" name="TextBox 41">
            <a:extLst>
              <a:ext uri="{FF2B5EF4-FFF2-40B4-BE49-F238E27FC236}">
                <a16:creationId xmlns:a16="http://schemas.microsoft.com/office/drawing/2014/main" id="{0EA27F79-5293-B30B-3A21-351EA085E6E4}"/>
              </a:ext>
            </a:extLst>
          </p:cNvPr>
          <p:cNvSpPr txBox="1"/>
          <p:nvPr/>
        </p:nvSpPr>
        <p:spPr>
          <a:xfrm>
            <a:off x="7458734" y="3366237"/>
            <a:ext cx="727928" cy="369332"/>
          </a:xfrm>
          <a:prstGeom prst="rect">
            <a:avLst/>
          </a:prstGeom>
          <a:noFill/>
        </p:spPr>
        <p:txBody>
          <a:bodyPr wrap="square" rtlCol="0">
            <a:spAutoFit/>
          </a:bodyPr>
          <a:lstStyle/>
          <a:p>
            <a:r>
              <a:rPr lang="en-US" dirty="0">
                <a:solidFill>
                  <a:srgbClr val="7030A0"/>
                </a:solidFill>
              </a:rPr>
              <a:t>Ls</a:t>
            </a:r>
          </a:p>
        </p:txBody>
      </p:sp>
      <p:sp>
        <p:nvSpPr>
          <p:cNvPr id="43" name="TextBox 42">
            <a:extLst>
              <a:ext uri="{FF2B5EF4-FFF2-40B4-BE49-F238E27FC236}">
                <a16:creationId xmlns:a16="http://schemas.microsoft.com/office/drawing/2014/main" id="{1F10D607-B641-4953-B07D-116F992FB7EF}"/>
              </a:ext>
            </a:extLst>
          </p:cNvPr>
          <p:cNvSpPr txBox="1"/>
          <p:nvPr/>
        </p:nvSpPr>
        <p:spPr>
          <a:xfrm>
            <a:off x="7458734" y="4200295"/>
            <a:ext cx="727928" cy="369332"/>
          </a:xfrm>
          <a:prstGeom prst="rect">
            <a:avLst/>
          </a:prstGeom>
          <a:noFill/>
        </p:spPr>
        <p:txBody>
          <a:bodyPr wrap="square" rtlCol="0">
            <a:spAutoFit/>
          </a:bodyPr>
          <a:lstStyle/>
          <a:p>
            <a:r>
              <a:rPr lang="en-US" dirty="0">
                <a:solidFill>
                  <a:srgbClr val="7030A0"/>
                </a:solidFill>
              </a:rPr>
              <a:t>Prog</a:t>
            </a:r>
          </a:p>
        </p:txBody>
      </p:sp>
      <p:sp>
        <p:nvSpPr>
          <p:cNvPr id="44" name="TextBox 43">
            <a:extLst>
              <a:ext uri="{FF2B5EF4-FFF2-40B4-BE49-F238E27FC236}">
                <a16:creationId xmlns:a16="http://schemas.microsoft.com/office/drawing/2014/main" id="{0E532990-C578-9CCA-122B-747F69F902EB}"/>
              </a:ext>
            </a:extLst>
          </p:cNvPr>
          <p:cNvSpPr txBox="1"/>
          <p:nvPr/>
        </p:nvSpPr>
        <p:spPr>
          <a:xfrm>
            <a:off x="9708874" y="3806276"/>
            <a:ext cx="1644926" cy="461665"/>
          </a:xfrm>
          <a:prstGeom prst="rect">
            <a:avLst/>
          </a:prstGeom>
          <a:noFill/>
        </p:spPr>
        <p:txBody>
          <a:bodyPr wrap="square" rtlCol="0">
            <a:spAutoFit/>
          </a:bodyPr>
          <a:lstStyle/>
          <a:p>
            <a:pPr algn="ctr"/>
            <a:r>
              <a:rPr lang="en-US" sz="2400" dirty="0">
                <a:solidFill>
                  <a:srgbClr val="7030A0"/>
                </a:solidFill>
              </a:rPr>
              <a:t>Primitive</a:t>
            </a:r>
          </a:p>
        </p:txBody>
      </p:sp>
      <p:grpSp>
        <p:nvGrpSpPr>
          <p:cNvPr id="45" name="Group 44">
            <a:extLst>
              <a:ext uri="{FF2B5EF4-FFF2-40B4-BE49-F238E27FC236}">
                <a16:creationId xmlns:a16="http://schemas.microsoft.com/office/drawing/2014/main" id="{42F2886E-8444-1D84-BFF2-35B03469ADB1}"/>
              </a:ext>
            </a:extLst>
          </p:cNvPr>
          <p:cNvGrpSpPr/>
          <p:nvPr/>
        </p:nvGrpSpPr>
        <p:grpSpPr>
          <a:xfrm>
            <a:off x="5403056" y="3547413"/>
            <a:ext cx="1858617" cy="646331"/>
            <a:chOff x="5431085" y="1711308"/>
            <a:chExt cx="1858617" cy="646331"/>
          </a:xfrm>
        </p:grpSpPr>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84660F74-9555-E562-1008-25929031E5BA}"/>
                    </a:ext>
                  </a:extLst>
                </p:cNvPr>
                <p:cNvSpPr txBox="1"/>
                <p:nvPr/>
              </p:nvSpPr>
              <p:spPr>
                <a:xfrm>
                  <a:off x="5863194" y="1711308"/>
                  <a:ext cx="1098274" cy="646331"/>
                </a:xfrm>
                <a:prstGeom prst="rect">
                  <a:avLst/>
                </a:prstGeom>
                <a:noFill/>
              </p:spPr>
              <p:txBody>
                <a:bodyPr wrap="square" rtlCol="0">
                  <a:spAutoFit/>
                </a:bodyPr>
                <a:lstStyle/>
                <a:p>
                  <a:pPr algn="ctr"/>
                  <a14:m>
                    <m:oMath xmlns:m="http://schemas.openxmlformats.org/officeDocument/2006/math">
                      <m:r>
                        <a:rPr lang="en-US" b="0" i="1" dirty="0" smtClean="0">
                          <a:latin typeface="Cambria Math" panose="02040503050406030204" pitchFamily="18" charset="0"/>
                        </a:rPr>
                        <m:t>𝑦</m:t>
                      </m:r>
                      <m:r>
                        <a:rPr lang="en-US" b="0" i="1" dirty="0" smtClean="0">
                          <a:latin typeface="Cambria Math" panose="02040503050406030204" pitchFamily="18" charset="0"/>
                        </a:rPr>
                        <m:t> ←</m:t>
                      </m:r>
                    </m:oMath>
                  </a14:m>
                  <a:r>
                    <a:rPr lang="en-US" b="0" dirty="0"/>
                    <a:t> P(</a:t>
                  </a:r>
                  <a14:m>
                    <m:oMath xmlns:m="http://schemas.openxmlformats.org/officeDocument/2006/math">
                      <m:r>
                        <a:rPr lang="en-US" b="0" i="1" dirty="0" smtClean="0">
                          <a:latin typeface="Cambria Math" panose="02040503050406030204" pitchFamily="18" charset="0"/>
                        </a:rPr>
                        <m:t>𝑥</m:t>
                      </m:r>
                    </m:oMath>
                  </a14:m>
                  <a:r>
                    <a:rPr lang="en-US" b="0" dirty="0"/>
                    <a:t>)</a:t>
                  </a:r>
                </a:p>
                <a:p>
                  <a:pPr algn="ctr"/>
                  <a:endParaRPr lang="en-US" dirty="0"/>
                </a:p>
              </p:txBody>
            </p:sp>
          </mc:Choice>
          <mc:Fallback xmlns="">
            <p:sp>
              <p:nvSpPr>
                <p:cNvPr id="47" name="TextBox 46">
                  <a:extLst>
                    <a:ext uri="{FF2B5EF4-FFF2-40B4-BE49-F238E27FC236}">
                      <a16:creationId xmlns:a16="http://schemas.microsoft.com/office/drawing/2014/main" id="{84660F74-9555-E562-1008-25929031E5BA}"/>
                    </a:ext>
                  </a:extLst>
                </p:cNvPr>
                <p:cNvSpPr txBox="1">
                  <a:spLocks noRot="1" noChangeAspect="1" noMove="1" noResize="1" noEditPoints="1" noAdjustHandles="1" noChangeArrowheads="1" noChangeShapeType="1" noTextEdit="1"/>
                </p:cNvSpPr>
                <p:nvPr/>
              </p:nvSpPr>
              <p:spPr>
                <a:xfrm>
                  <a:off x="5863194" y="1711308"/>
                  <a:ext cx="1098274" cy="646331"/>
                </a:xfrm>
                <a:prstGeom prst="rect">
                  <a:avLst/>
                </a:prstGeom>
                <a:blipFill>
                  <a:blip r:embed="rId5"/>
                  <a:stretch>
                    <a:fillRect t="-4717" r="-3333"/>
                  </a:stretch>
                </a:blipFill>
              </p:spPr>
              <p:txBody>
                <a:bodyPr/>
                <a:lstStyle/>
                <a:p>
                  <a:r>
                    <a:rPr lang="en-US">
                      <a:noFill/>
                    </a:rPr>
                    <a:t> </a:t>
                  </a:r>
                </a:p>
              </p:txBody>
            </p:sp>
          </mc:Fallback>
        </mc:AlternateContent>
        <p:cxnSp>
          <p:nvCxnSpPr>
            <p:cNvPr id="48" name="Straight Arrow Connector 47">
              <a:extLst>
                <a:ext uri="{FF2B5EF4-FFF2-40B4-BE49-F238E27FC236}">
                  <a16:creationId xmlns:a16="http://schemas.microsoft.com/office/drawing/2014/main" id="{C7AD0D3F-F251-1B13-CD98-7548F131BD1E}"/>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grpSp>
      <p:grpSp>
        <p:nvGrpSpPr>
          <p:cNvPr id="50" name="Group 49">
            <a:extLst>
              <a:ext uri="{FF2B5EF4-FFF2-40B4-BE49-F238E27FC236}">
                <a16:creationId xmlns:a16="http://schemas.microsoft.com/office/drawing/2014/main" id="{73B1F746-05B3-DBF3-6971-818D00B702D2}"/>
              </a:ext>
            </a:extLst>
          </p:cNvPr>
          <p:cNvGrpSpPr/>
          <p:nvPr/>
        </p:nvGrpSpPr>
        <p:grpSpPr>
          <a:xfrm>
            <a:off x="5418013" y="4083275"/>
            <a:ext cx="1858617" cy="369332"/>
            <a:chOff x="5431086" y="1296410"/>
            <a:chExt cx="1858617" cy="369332"/>
          </a:xfrm>
        </p:grpSpPr>
        <p:cxnSp>
          <p:nvCxnSpPr>
            <p:cNvPr id="51" name="Straight Arrow Connector 50">
              <a:extLst>
                <a:ext uri="{FF2B5EF4-FFF2-40B4-BE49-F238E27FC236}">
                  <a16:creationId xmlns:a16="http://schemas.microsoft.com/office/drawing/2014/main" id="{E3DCBD21-66F6-8E97-6533-69C8D1C5CE77}"/>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52" name="TextBox 51">
              <a:extLst>
                <a:ext uri="{FF2B5EF4-FFF2-40B4-BE49-F238E27FC236}">
                  <a16:creationId xmlns:a16="http://schemas.microsoft.com/office/drawing/2014/main" id="{46E67D4F-D302-D637-46F1-2D5F96DE0AB7}"/>
                </a:ext>
              </a:extLst>
            </p:cNvPr>
            <p:cNvSpPr txBox="1"/>
            <p:nvPr/>
          </p:nvSpPr>
          <p:spPr>
            <a:xfrm>
              <a:off x="5798185" y="1296410"/>
              <a:ext cx="1098274" cy="369332"/>
            </a:xfrm>
            <a:prstGeom prst="rect">
              <a:avLst/>
            </a:prstGeom>
            <a:noFill/>
          </p:spPr>
          <p:txBody>
            <a:bodyPr wrap="square" rtlCol="0">
              <a:spAutoFit/>
            </a:bodyPr>
            <a:lstStyle/>
            <a:p>
              <a:pPr algn="ctr"/>
              <a:endParaRPr lang="en-US" dirty="0"/>
            </a:p>
          </p:txBody>
        </p:sp>
      </p:grpSp>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482EF06-F3F3-C8FD-6848-1D1B3AEADFC6}"/>
                  </a:ext>
                </a:extLst>
              </p:cNvPr>
              <p:cNvSpPr txBox="1"/>
              <p:nvPr/>
            </p:nvSpPr>
            <p:spPr>
              <a:xfrm>
                <a:off x="5835165" y="4021813"/>
                <a:ext cx="1098274" cy="36933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m:t>
                      </m:r>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𝑦</m:t>
                      </m:r>
                      <m:r>
                        <a:rPr lang="en-US" b="0" i="1" dirty="0" smtClean="0">
                          <a:latin typeface="Cambria Math" panose="02040503050406030204" pitchFamily="18" charset="0"/>
                        </a:rPr>
                        <m:t>)</m:t>
                      </m:r>
                    </m:oMath>
                  </m:oMathPara>
                </a14:m>
                <a:endParaRPr lang="en-US" dirty="0"/>
              </a:p>
            </p:txBody>
          </p:sp>
        </mc:Choice>
        <mc:Fallback xmlns="">
          <p:sp>
            <p:nvSpPr>
              <p:cNvPr id="55" name="TextBox 54">
                <a:extLst>
                  <a:ext uri="{FF2B5EF4-FFF2-40B4-BE49-F238E27FC236}">
                    <a16:creationId xmlns:a16="http://schemas.microsoft.com/office/drawing/2014/main" id="{6482EF06-F3F3-C8FD-6848-1D1B3AEADFC6}"/>
                  </a:ext>
                </a:extLst>
              </p:cNvPr>
              <p:cNvSpPr txBox="1">
                <a:spLocks noRot="1" noChangeAspect="1" noMove="1" noResize="1" noEditPoints="1" noAdjustHandles="1" noChangeArrowheads="1" noChangeShapeType="1" noTextEdit="1"/>
              </p:cNvSpPr>
              <p:nvPr/>
            </p:nvSpPr>
            <p:spPr>
              <a:xfrm>
                <a:off x="5835165" y="4021813"/>
                <a:ext cx="1098274" cy="369332"/>
              </a:xfrm>
              <a:prstGeom prst="rect">
                <a:avLst/>
              </a:prstGeom>
              <a:blipFill>
                <a:blip r:embed="rId6"/>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1997459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BD0763-E84B-D021-8965-A528A5015ED0}"/>
              </a:ext>
            </a:extLst>
          </p:cNvPr>
          <p:cNvSpPr>
            <a:spLocks noGrp="1"/>
          </p:cNvSpPr>
          <p:nvPr>
            <p:ph type="title"/>
          </p:nvPr>
        </p:nvSpPr>
        <p:spPr/>
        <p:txBody>
          <a:bodyPr/>
          <a:lstStyle/>
          <a:p>
            <a:r>
              <a:rPr lang="en-US" dirty="0"/>
              <a:t>High Level Takeaway</a:t>
            </a:r>
          </a:p>
        </p:txBody>
      </p:sp>
      <p:sp>
        <p:nvSpPr>
          <p:cNvPr id="6" name="TextBox 5">
            <a:extLst>
              <a:ext uri="{FF2B5EF4-FFF2-40B4-BE49-F238E27FC236}">
                <a16:creationId xmlns:a16="http://schemas.microsoft.com/office/drawing/2014/main" id="{076E115B-A170-69A1-9D93-3DF3CE5A095C}"/>
              </a:ext>
            </a:extLst>
          </p:cNvPr>
          <p:cNvSpPr txBox="1"/>
          <p:nvPr/>
        </p:nvSpPr>
        <p:spPr>
          <a:xfrm>
            <a:off x="594691" y="1908334"/>
            <a:ext cx="5020917" cy="1077218"/>
          </a:xfrm>
          <a:prstGeom prst="rect">
            <a:avLst/>
          </a:prstGeom>
          <a:noFill/>
        </p:spPr>
        <p:txBody>
          <a:bodyPr wrap="square" rtlCol="0">
            <a:spAutoFit/>
          </a:bodyPr>
          <a:lstStyle/>
          <a:p>
            <a:pPr algn="ctr"/>
            <a:r>
              <a:rPr lang="en-US" sz="3200" dirty="0"/>
              <a:t>Existing </a:t>
            </a:r>
            <a:r>
              <a:rPr lang="en-US" sz="3200" dirty="0">
                <a:solidFill>
                  <a:srgbClr val="1A395B"/>
                </a:solidFill>
              </a:rPr>
              <a:t>Constrained PRF </a:t>
            </a:r>
            <a:r>
              <a:rPr lang="en-US" sz="3200" dirty="0"/>
              <a:t>Definitions</a:t>
            </a:r>
          </a:p>
        </p:txBody>
      </p:sp>
      <p:sp>
        <p:nvSpPr>
          <p:cNvPr id="7" name="TextBox 6">
            <a:extLst>
              <a:ext uri="{FF2B5EF4-FFF2-40B4-BE49-F238E27FC236}">
                <a16:creationId xmlns:a16="http://schemas.microsoft.com/office/drawing/2014/main" id="{34B56428-C820-F4CC-1174-D00150EF1BD8}"/>
              </a:ext>
            </a:extLst>
          </p:cNvPr>
          <p:cNvSpPr txBox="1"/>
          <p:nvPr/>
        </p:nvSpPr>
        <p:spPr>
          <a:xfrm>
            <a:off x="5919439" y="1877866"/>
            <a:ext cx="3666521" cy="584775"/>
          </a:xfrm>
          <a:prstGeom prst="rect">
            <a:avLst/>
          </a:prstGeom>
          <a:noFill/>
        </p:spPr>
        <p:txBody>
          <a:bodyPr wrap="square" rtlCol="0">
            <a:spAutoFit/>
          </a:bodyPr>
          <a:lstStyle/>
          <a:p>
            <a:r>
              <a:rPr lang="en-US" sz="3200" dirty="0">
                <a:solidFill>
                  <a:srgbClr val="B4A465"/>
                </a:solidFill>
              </a:rPr>
              <a:t>Limited Adaptivity</a:t>
            </a:r>
          </a:p>
        </p:txBody>
      </p:sp>
      <p:sp>
        <p:nvSpPr>
          <p:cNvPr id="8" name="TextBox 7">
            <a:extLst>
              <a:ext uri="{FF2B5EF4-FFF2-40B4-BE49-F238E27FC236}">
                <a16:creationId xmlns:a16="http://schemas.microsoft.com/office/drawing/2014/main" id="{07B60A7F-7AD6-13A6-0355-C2FDD8D0009B}"/>
              </a:ext>
            </a:extLst>
          </p:cNvPr>
          <p:cNvSpPr txBox="1"/>
          <p:nvPr/>
        </p:nvSpPr>
        <p:spPr>
          <a:xfrm>
            <a:off x="9929047" y="1847087"/>
            <a:ext cx="896558" cy="646331"/>
          </a:xfrm>
          <a:prstGeom prst="rect">
            <a:avLst/>
          </a:prstGeom>
          <a:noFill/>
        </p:spPr>
        <p:txBody>
          <a:bodyPr wrap="square" rtlCol="0">
            <a:spAutoFit/>
          </a:bodyPr>
          <a:lstStyle/>
          <a:p>
            <a:pPr algn="ctr"/>
            <a:r>
              <a:rPr lang="en-US" sz="3600" dirty="0"/>
              <a:t>😢</a:t>
            </a:r>
          </a:p>
        </p:txBody>
      </p:sp>
      <p:sp>
        <p:nvSpPr>
          <p:cNvPr id="9" name="TextBox 8">
            <a:extLst>
              <a:ext uri="{FF2B5EF4-FFF2-40B4-BE49-F238E27FC236}">
                <a16:creationId xmlns:a16="http://schemas.microsoft.com/office/drawing/2014/main" id="{8C7A368A-5BC5-79C9-A44C-BA716C5F0AED}"/>
              </a:ext>
            </a:extLst>
          </p:cNvPr>
          <p:cNvSpPr txBox="1"/>
          <p:nvPr/>
        </p:nvSpPr>
        <p:spPr>
          <a:xfrm>
            <a:off x="1271888" y="4247126"/>
            <a:ext cx="3666521" cy="584775"/>
          </a:xfrm>
          <a:prstGeom prst="rect">
            <a:avLst/>
          </a:prstGeom>
          <a:noFill/>
        </p:spPr>
        <p:txBody>
          <a:bodyPr wrap="square" rtlCol="0">
            <a:spAutoFit/>
          </a:bodyPr>
          <a:lstStyle/>
          <a:p>
            <a:pPr algn="ctr"/>
            <a:r>
              <a:rPr lang="en-US" sz="3200" dirty="0"/>
              <a:t>Our Definitions</a:t>
            </a:r>
          </a:p>
        </p:txBody>
      </p:sp>
      <p:sp>
        <p:nvSpPr>
          <p:cNvPr id="10" name="TextBox 9">
            <a:extLst>
              <a:ext uri="{FF2B5EF4-FFF2-40B4-BE49-F238E27FC236}">
                <a16:creationId xmlns:a16="http://schemas.microsoft.com/office/drawing/2014/main" id="{E2987E9E-102E-52F5-DE39-3CEBC1EFB66D}"/>
              </a:ext>
            </a:extLst>
          </p:cNvPr>
          <p:cNvSpPr txBox="1"/>
          <p:nvPr/>
        </p:nvSpPr>
        <p:spPr>
          <a:xfrm>
            <a:off x="5919439" y="4247127"/>
            <a:ext cx="3666521" cy="584775"/>
          </a:xfrm>
          <a:prstGeom prst="rect">
            <a:avLst/>
          </a:prstGeom>
          <a:noFill/>
        </p:spPr>
        <p:txBody>
          <a:bodyPr wrap="square" rtlCol="0">
            <a:spAutoFit/>
          </a:bodyPr>
          <a:lstStyle/>
          <a:p>
            <a:pPr algn="ctr"/>
            <a:r>
              <a:rPr lang="en-US" sz="3200" dirty="0">
                <a:solidFill>
                  <a:srgbClr val="B4A465"/>
                </a:solidFill>
              </a:rPr>
              <a:t>Full Adaptivity</a:t>
            </a:r>
          </a:p>
        </p:txBody>
      </p:sp>
      <p:sp>
        <p:nvSpPr>
          <p:cNvPr id="11" name="TextBox 10">
            <a:extLst>
              <a:ext uri="{FF2B5EF4-FFF2-40B4-BE49-F238E27FC236}">
                <a16:creationId xmlns:a16="http://schemas.microsoft.com/office/drawing/2014/main" id="{3D9D8DC4-F8DA-55A9-E332-31E95B4C594A}"/>
              </a:ext>
            </a:extLst>
          </p:cNvPr>
          <p:cNvSpPr txBox="1"/>
          <p:nvPr/>
        </p:nvSpPr>
        <p:spPr>
          <a:xfrm>
            <a:off x="9929047" y="4247127"/>
            <a:ext cx="896558" cy="646331"/>
          </a:xfrm>
          <a:prstGeom prst="rect">
            <a:avLst/>
          </a:prstGeom>
          <a:noFill/>
        </p:spPr>
        <p:txBody>
          <a:bodyPr wrap="square" rtlCol="0">
            <a:spAutoFit/>
          </a:bodyPr>
          <a:lstStyle/>
          <a:p>
            <a:pPr algn="ctr"/>
            <a:r>
              <a:rPr lang="en-US" sz="3600" dirty="0"/>
              <a:t>😊</a:t>
            </a:r>
          </a:p>
        </p:txBody>
      </p:sp>
      <p:sp>
        <p:nvSpPr>
          <p:cNvPr id="12" name="TextBox 11">
            <a:extLst>
              <a:ext uri="{FF2B5EF4-FFF2-40B4-BE49-F238E27FC236}">
                <a16:creationId xmlns:a16="http://schemas.microsoft.com/office/drawing/2014/main" id="{EB4FCE78-F489-EC08-5F40-1D97E8C65057}"/>
              </a:ext>
            </a:extLst>
          </p:cNvPr>
          <p:cNvSpPr txBox="1"/>
          <p:nvPr/>
        </p:nvSpPr>
        <p:spPr>
          <a:xfrm>
            <a:off x="5553864" y="5016567"/>
            <a:ext cx="4397670" cy="461665"/>
          </a:xfrm>
          <a:prstGeom prst="rect">
            <a:avLst/>
          </a:prstGeom>
          <a:noFill/>
        </p:spPr>
        <p:txBody>
          <a:bodyPr wrap="square" rtlCol="0">
            <a:spAutoFit/>
          </a:bodyPr>
          <a:lstStyle/>
          <a:p>
            <a:pPr algn="ctr"/>
            <a:r>
              <a:rPr lang="en-US" sz="2400" dirty="0">
                <a:solidFill>
                  <a:srgbClr val="B4A465"/>
                </a:solidFill>
              </a:rPr>
              <a:t>(Requires Ideal Models)</a:t>
            </a:r>
          </a:p>
        </p:txBody>
      </p:sp>
      <p:sp>
        <p:nvSpPr>
          <p:cNvPr id="13" name="TextBox 12">
            <a:extLst>
              <a:ext uri="{FF2B5EF4-FFF2-40B4-BE49-F238E27FC236}">
                <a16:creationId xmlns:a16="http://schemas.microsoft.com/office/drawing/2014/main" id="{6E0107A5-C62A-7B0F-BE30-59D81EBBD20D}"/>
              </a:ext>
            </a:extLst>
          </p:cNvPr>
          <p:cNvSpPr txBox="1"/>
          <p:nvPr/>
        </p:nvSpPr>
        <p:spPr>
          <a:xfrm>
            <a:off x="9929047" y="5016566"/>
            <a:ext cx="896558" cy="461665"/>
          </a:xfrm>
          <a:prstGeom prst="rect">
            <a:avLst/>
          </a:prstGeom>
          <a:noFill/>
        </p:spPr>
        <p:txBody>
          <a:bodyPr wrap="square" rtlCol="0">
            <a:spAutoFit/>
          </a:bodyPr>
          <a:lstStyle/>
          <a:p>
            <a:pPr algn="ctr"/>
            <a:r>
              <a:rPr lang="en-US" sz="2400" dirty="0"/>
              <a:t>😢</a:t>
            </a:r>
          </a:p>
        </p:txBody>
      </p:sp>
      <p:sp>
        <p:nvSpPr>
          <p:cNvPr id="3" name="Title 1">
            <a:extLst>
              <a:ext uri="{FF2B5EF4-FFF2-40B4-BE49-F238E27FC236}">
                <a16:creationId xmlns:a16="http://schemas.microsoft.com/office/drawing/2014/main" id="{DFFBCF5D-BA3B-F659-7771-2D0635E0D199}"/>
              </a:ext>
            </a:extLst>
          </p:cNvPr>
          <p:cNvSpPr txBox="1">
            <a:spLocks/>
          </p:cNvSpPr>
          <p:nvPr/>
        </p:nvSpPr>
        <p:spPr>
          <a:xfrm>
            <a:off x="2606040" y="915091"/>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dirty="0"/>
          </a:p>
        </p:txBody>
      </p:sp>
    </p:spTree>
    <p:extLst>
      <p:ext uri="{BB962C8B-B14F-4D97-AF65-F5344CB8AC3E}">
        <p14:creationId xmlns:p14="http://schemas.microsoft.com/office/powerpoint/2010/main" val="27369496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B4C69-D880-ACF8-EF74-EDD10BF73A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967C632-C891-377B-109A-435FDE4E62A2}"/>
              </a:ext>
            </a:extLst>
          </p:cNvPr>
          <p:cNvSpPr>
            <a:spLocks noGrp="1"/>
          </p:cNvSpPr>
          <p:nvPr>
            <p:ph type="title"/>
          </p:nvPr>
        </p:nvSpPr>
        <p:spPr>
          <a:xfrm>
            <a:off x="838200" y="365125"/>
            <a:ext cx="11188148" cy="1325563"/>
          </a:xfrm>
        </p:spPr>
        <p:txBody>
          <a:bodyPr>
            <a:normAutofit/>
          </a:bodyPr>
          <a:lstStyle/>
          <a:p>
            <a:r>
              <a:rPr lang="en-US" dirty="0"/>
              <a:t>Our Definition: SIM*-AC-CPRF</a:t>
            </a:r>
          </a:p>
        </p:txBody>
      </p:sp>
      <p:pic>
        <p:nvPicPr>
          <p:cNvPr id="4" name="Picture 3">
            <a:extLst>
              <a:ext uri="{FF2B5EF4-FFF2-40B4-BE49-F238E27FC236}">
                <a16:creationId xmlns:a16="http://schemas.microsoft.com/office/drawing/2014/main" id="{6F49A4AF-FABB-A24D-E735-3C4165C790B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108978"/>
            <a:ext cx="1249018" cy="1461333"/>
          </a:xfrm>
          <a:prstGeom prst="rect">
            <a:avLst/>
          </a:prstGeom>
        </p:spPr>
      </p:pic>
      <p:grpSp>
        <p:nvGrpSpPr>
          <p:cNvPr id="19" name="Group 18">
            <a:extLst>
              <a:ext uri="{FF2B5EF4-FFF2-40B4-BE49-F238E27FC236}">
                <a16:creationId xmlns:a16="http://schemas.microsoft.com/office/drawing/2014/main" id="{906AF746-4E87-AFDA-1A21-8CE05F675624}"/>
              </a:ext>
            </a:extLst>
          </p:cNvPr>
          <p:cNvGrpSpPr/>
          <p:nvPr/>
        </p:nvGrpSpPr>
        <p:grpSpPr>
          <a:xfrm>
            <a:off x="7958702" y="1548099"/>
            <a:ext cx="3922511" cy="1212574"/>
            <a:chOff x="7459318" y="1520948"/>
            <a:chExt cx="3922511" cy="1212574"/>
          </a:xfrm>
        </p:grpSpPr>
        <p:grpSp>
          <p:nvGrpSpPr>
            <p:cNvPr id="9" name="Group 8">
              <a:extLst>
                <a:ext uri="{FF2B5EF4-FFF2-40B4-BE49-F238E27FC236}">
                  <a16:creationId xmlns:a16="http://schemas.microsoft.com/office/drawing/2014/main" id="{DB10BC6F-2E1D-ED36-31CD-450DAC3C2F58}"/>
                </a:ext>
              </a:extLst>
            </p:cNvPr>
            <p:cNvGrpSpPr/>
            <p:nvPr/>
          </p:nvGrpSpPr>
          <p:grpSpPr>
            <a:xfrm>
              <a:off x="7459318" y="1520948"/>
              <a:ext cx="1789043" cy="1212574"/>
              <a:chOff x="8438322" y="1896404"/>
              <a:chExt cx="2915478" cy="1212574"/>
            </a:xfrm>
          </p:grpSpPr>
          <p:sp>
            <p:nvSpPr>
              <p:cNvPr id="5" name="Rectangle: Rounded Corners 4">
                <a:extLst>
                  <a:ext uri="{FF2B5EF4-FFF2-40B4-BE49-F238E27FC236}">
                    <a16:creationId xmlns:a16="http://schemas.microsoft.com/office/drawing/2014/main" id="{2F9DB21D-7A18-FF7E-A68F-A6ED60B9116C}"/>
                  </a:ext>
                </a:extLst>
              </p:cNvPr>
              <p:cNvSpPr/>
              <p:nvPr/>
            </p:nvSpPr>
            <p:spPr>
              <a:xfrm>
                <a:off x="8438322" y="1896404"/>
                <a:ext cx="2915478" cy="1212574"/>
              </a:xfrm>
              <a:prstGeom prst="roundRect">
                <a:avLst/>
              </a:prstGeom>
              <a:solidFill>
                <a:srgbClr val="FF0000">
                  <a:alpha val="2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D483EC3-4EBC-2272-2885-BE0604224306}"/>
                      </a:ext>
                    </a:extLst>
                  </p:cNvPr>
                  <p:cNvSpPr txBox="1"/>
                  <p:nvPr/>
                </p:nvSpPr>
                <p:spPr>
                  <a:xfrm>
                    <a:off x="9505950" y="2179525"/>
                    <a:ext cx="780222" cy="64633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n-US" sz="3600" b="0" i="1" smtClean="0">
                              <a:solidFill>
                                <a:srgbClr val="FF0000"/>
                              </a:solidFill>
                              <a:latin typeface="Cambria Math" panose="02040503050406030204" pitchFamily="18" charset="0"/>
                            </a:rPr>
                            <m:t>Π</m:t>
                          </m:r>
                        </m:oMath>
                      </m:oMathPara>
                    </a14:m>
                    <a:endParaRPr lang="en-US" sz="3600" b="0" dirty="0">
                      <a:solidFill>
                        <a:srgbClr val="FF0000"/>
                      </a:solidFill>
                    </a:endParaRPr>
                  </a:p>
                </p:txBody>
              </p:sp>
            </mc:Choice>
            <mc:Fallback xmlns="">
              <p:sp>
                <p:nvSpPr>
                  <p:cNvPr id="6" name="TextBox 5">
                    <a:extLst>
                      <a:ext uri="{FF2B5EF4-FFF2-40B4-BE49-F238E27FC236}">
                        <a16:creationId xmlns:a16="http://schemas.microsoft.com/office/drawing/2014/main" id="{0D483EC3-4EBC-2272-2885-BE0604224306}"/>
                      </a:ext>
                    </a:extLst>
                  </p:cNvPr>
                  <p:cNvSpPr txBox="1">
                    <a:spLocks noRot="1" noChangeAspect="1" noMove="1" noResize="1" noEditPoints="1" noAdjustHandles="1" noChangeArrowheads="1" noChangeShapeType="1" noTextEdit="1"/>
                  </p:cNvSpPr>
                  <p:nvPr/>
                </p:nvSpPr>
                <p:spPr>
                  <a:xfrm>
                    <a:off x="9505950" y="2179525"/>
                    <a:ext cx="780222" cy="646331"/>
                  </a:xfrm>
                  <a:prstGeom prst="rect">
                    <a:avLst/>
                  </a:prstGeom>
                  <a:blipFill>
                    <a:blip r:embed="rId4"/>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7502F702-E70A-0295-DE5B-1E63390AED82}"/>
                  </a:ext>
                </a:extLst>
              </p:cNvPr>
              <p:cNvSpPr txBox="1"/>
              <p:nvPr/>
            </p:nvSpPr>
            <p:spPr>
              <a:xfrm>
                <a:off x="8483047" y="1905588"/>
                <a:ext cx="1186253" cy="369332"/>
              </a:xfrm>
              <a:prstGeom prst="rect">
                <a:avLst/>
              </a:prstGeom>
              <a:noFill/>
            </p:spPr>
            <p:txBody>
              <a:bodyPr wrap="square" rtlCol="0">
                <a:spAutoFit/>
              </a:bodyPr>
              <a:lstStyle/>
              <a:p>
                <a:r>
                  <a:rPr lang="en-US" dirty="0">
                    <a:solidFill>
                      <a:srgbClr val="FF0000"/>
                    </a:solidFill>
                  </a:rPr>
                  <a:t>Ev</a:t>
                </a:r>
              </a:p>
            </p:txBody>
          </p:sp>
          <p:sp>
            <p:nvSpPr>
              <p:cNvPr id="8" name="TextBox 7">
                <a:extLst>
                  <a:ext uri="{FF2B5EF4-FFF2-40B4-BE49-F238E27FC236}">
                    <a16:creationId xmlns:a16="http://schemas.microsoft.com/office/drawing/2014/main" id="{2479E6DD-25D8-789E-5D0A-E940109D556D}"/>
                  </a:ext>
                </a:extLst>
              </p:cNvPr>
              <p:cNvSpPr txBox="1"/>
              <p:nvPr/>
            </p:nvSpPr>
            <p:spPr>
              <a:xfrm>
                <a:off x="8483047" y="2739646"/>
                <a:ext cx="1186253" cy="369332"/>
              </a:xfrm>
              <a:prstGeom prst="rect">
                <a:avLst/>
              </a:prstGeom>
              <a:noFill/>
            </p:spPr>
            <p:txBody>
              <a:bodyPr wrap="square" rtlCol="0">
                <a:spAutoFit/>
              </a:bodyPr>
              <a:lstStyle/>
              <a:p>
                <a:r>
                  <a:rPr lang="en-US" dirty="0">
                    <a:solidFill>
                      <a:srgbClr val="FF0000"/>
                    </a:solidFill>
                  </a:rPr>
                  <a:t>Con</a:t>
                </a:r>
              </a:p>
            </p:txBody>
          </p:sp>
        </p:grpSp>
        <p:sp>
          <p:nvSpPr>
            <p:cNvPr id="10" name="TextBox 9">
              <a:extLst>
                <a:ext uri="{FF2B5EF4-FFF2-40B4-BE49-F238E27FC236}">
                  <a16:creationId xmlns:a16="http://schemas.microsoft.com/office/drawing/2014/main" id="{BFE64957-DDBB-8392-0BC4-42FADF16062C}"/>
                </a:ext>
              </a:extLst>
            </p:cNvPr>
            <p:cNvSpPr txBox="1"/>
            <p:nvPr/>
          </p:nvSpPr>
          <p:spPr>
            <a:xfrm>
              <a:off x="9736903" y="1970171"/>
              <a:ext cx="1644926" cy="461665"/>
            </a:xfrm>
            <a:prstGeom prst="rect">
              <a:avLst/>
            </a:prstGeom>
            <a:noFill/>
          </p:spPr>
          <p:txBody>
            <a:bodyPr wrap="square" rtlCol="0">
              <a:spAutoFit/>
            </a:bodyPr>
            <a:lstStyle/>
            <a:p>
              <a:r>
                <a:rPr lang="en-US" sz="2400" dirty="0">
                  <a:solidFill>
                    <a:srgbClr val="FF0000"/>
                  </a:solidFill>
                </a:rPr>
                <a:t>Real World</a:t>
              </a:r>
            </a:p>
          </p:txBody>
        </p:sp>
      </p:grpSp>
      <p:grpSp>
        <p:nvGrpSpPr>
          <p:cNvPr id="18" name="Group 17">
            <a:extLst>
              <a:ext uri="{FF2B5EF4-FFF2-40B4-BE49-F238E27FC236}">
                <a16:creationId xmlns:a16="http://schemas.microsoft.com/office/drawing/2014/main" id="{9C1F14F8-3F98-5AEC-DB24-6B55314B824C}"/>
              </a:ext>
            </a:extLst>
          </p:cNvPr>
          <p:cNvGrpSpPr/>
          <p:nvPr/>
        </p:nvGrpSpPr>
        <p:grpSpPr>
          <a:xfrm>
            <a:off x="7943842" y="3839644"/>
            <a:ext cx="4388125" cy="2340348"/>
            <a:chOff x="7459318" y="3932017"/>
            <a:chExt cx="4388125" cy="2340348"/>
          </a:xfrm>
        </p:grpSpPr>
        <p:grpSp>
          <p:nvGrpSpPr>
            <p:cNvPr id="17" name="Group 16">
              <a:extLst>
                <a:ext uri="{FF2B5EF4-FFF2-40B4-BE49-F238E27FC236}">
                  <a16:creationId xmlns:a16="http://schemas.microsoft.com/office/drawing/2014/main" id="{12B9A2BA-45A8-6C71-3B61-C51160B41B5D}"/>
                </a:ext>
              </a:extLst>
            </p:cNvPr>
            <p:cNvGrpSpPr/>
            <p:nvPr/>
          </p:nvGrpSpPr>
          <p:grpSpPr>
            <a:xfrm>
              <a:off x="7459318" y="3932017"/>
              <a:ext cx="1789043" cy="2340348"/>
              <a:chOff x="7459318" y="3932017"/>
              <a:chExt cx="1789043" cy="2340348"/>
            </a:xfrm>
          </p:grpSpPr>
          <p:sp>
            <p:nvSpPr>
              <p:cNvPr id="22" name="Rectangle: Rounded Corners 21">
                <a:extLst>
                  <a:ext uri="{FF2B5EF4-FFF2-40B4-BE49-F238E27FC236}">
                    <a16:creationId xmlns:a16="http://schemas.microsoft.com/office/drawing/2014/main" id="{7931CDDE-F090-9CBC-BC09-8D99378E6878}"/>
                  </a:ext>
                </a:extLst>
              </p:cNvPr>
              <p:cNvSpPr/>
              <p:nvPr/>
            </p:nvSpPr>
            <p:spPr>
              <a:xfrm>
                <a:off x="7459318" y="3932017"/>
                <a:ext cx="1789043" cy="2268749"/>
              </a:xfrm>
              <a:prstGeom prst="roundRect">
                <a:avLst/>
              </a:prstGeom>
              <a:solidFill>
                <a:srgbClr val="0070C0">
                  <a:alpha val="20000"/>
                </a:srgb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274E97C-7B6B-776A-EFBA-2649248776FC}"/>
                  </a:ext>
                </a:extLst>
              </p:cNvPr>
              <p:cNvSpPr txBox="1"/>
              <p:nvPr/>
            </p:nvSpPr>
            <p:spPr>
              <a:xfrm>
                <a:off x="8113828" y="4743225"/>
                <a:ext cx="478773" cy="646331"/>
              </a:xfrm>
              <a:prstGeom prst="rect">
                <a:avLst/>
              </a:prstGeom>
              <a:noFill/>
            </p:spPr>
            <p:txBody>
              <a:bodyPr wrap="square" rtlCol="0">
                <a:spAutoFit/>
              </a:bodyPr>
              <a:lstStyle/>
              <a:p>
                <a:r>
                  <a:rPr lang="en-US" sz="3600" b="0" dirty="0">
                    <a:solidFill>
                      <a:srgbClr val="0070C0"/>
                    </a:solidFill>
                  </a:rPr>
                  <a:t>S</a:t>
                </a:r>
              </a:p>
            </p:txBody>
          </p:sp>
          <p:sp>
            <p:nvSpPr>
              <p:cNvPr id="24" name="TextBox 23">
                <a:extLst>
                  <a:ext uri="{FF2B5EF4-FFF2-40B4-BE49-F238E27FC236}">
                    <a16:creationId xmlns:a16="http://schemas.microsoft.com/office/drawing/2014/main" id="{7903D8C3-839B-7743-1332-2AA4985538F5}"/>
                  </a:ext>
                </a:extLst>
              </p:cNvPr>
              <p:cNvSpPr txBox="1"/>
              <p:nvPr/>
            </p:nvSpPr>
            <p:spPr>
              <a:xfrm>
                <a:off x="7486760" y="3941202"/>
                <a:ext cx="727928" cy="584775"/>
              </a:xfrm>
              <a:prstGeom prst="rect">
                <a:avLst/>
              </a:prstGeom>
              <a:noFill/>
            </p:spPr>
            <p:txBody>
              <a:bodyPr wrap="square" rtlCol="0">
                <a:spAutoFit/>
              </a:bodyPr>
              <a:lstStyle/>
              <a:p>
                <a:r>
                  <a:rPr lang="en-US" sz="3200" dirty="0">
                    <a:solidFill>
                      <a:srgbClr val="0070C0"/>
                    </a:solidFill>
                  </a:rPr>
                  <a:t>Ev</a:t>
                </a:r>
              </a:p>
            </p:txBody>
          </p:sp>
          <p:sp>
            <p:nvSpPr>
              <p:cNvPr id="25" name="TextBox 24">
                <a:extLst>
                  <a:ext uri="{FF2B5EF4-FFF2-40B4-BE49-F238E27FC236}">
                    <a16:creationId xmlns:a16="http://schemas.microsoft.com/office/drawing/2014/main" id="{095EB684-02BE-2871-04EB-D9E945741254}"/>
                  </a:ext>
                </a:extLst>
              </p:cNvPr>
              <p:cNvSpPr txBox="1"/>
              <p:nvPr/>
            </p:nvSpPr>
            <p:spPr>
              <a:xfrm>
                <a:off x="7474178" y="5687590"/>
                <a:ext cx="1774183" cy="584775"/>
              </a:xfrm>
              <a:prstGeom prst="rect">
                <a:avLst/>
              </a:prstGeom>
              <a:noFill/>
            </p:spPr>
            <p:txBody>
              <a:bodyPr wrap="square" rtlCol="0">
                <a:spAutoFit/>
              </a:bodyPr>
              <a:lstStyle/>
              <a:p>
                <a:r>
                  <a:rPr lang="en-US" sz="3200" dirty="0">
                    <a:solidFill>
                      <a:srgbClr val="0070C0"/>
                    </a:solidFill>
                  </a:rPr>
                  <a:t>Con</a:t>
                </a:r>
              </a:p>
            </p:txBody>
          </p:sp>
        </p:grpSp>
        <p:sp>
          <p:nvSpPr>
            <p:cNvPr id="26" name="TextBox 25">
              <a:extLst>
                <a:ext uri="{FF2B5EF4-FFF2-40B4-BE49-F238E27FC236}">
                  <a16:creationId xmlns:a16="http://schemas.microsoft.com/office/drawing/2014/main" id="{04D655FC-9AAF-CE74-D472-9A51BBEF59D5}"/>
                </a:ext>
              </a:extLst>
            </p:cNvPr>
            <p:cNvSpPr txBox="1"/>
            <p:nvPr/>
          </p:nvSpPr>
          <p:spPr>
            <a:xfrm>
              <a:off x="9736903" y="4381241"/>
              <a:ext cx="2110540" cy="461665"/>
            </a:xfrm>
            <a:prstGeom prst="rect">
              <a:avLst/>
            </a:prstGeom>
            <a:noFill/>
          </p:spPr>
          <p:txBody>
            <a:bodyPr wrap="square" rtlCol="0">
              <a:spAutoFit/>
            </a:bodyPr>
            <a:lstStyle/>
            <a:p>
              <a:r>
                <a:rPr lang="en-US" sz="2400" dirty="0">
                  <a:solidFill>
                    <a:srgbClr val="0070C0"/>
                  </a:solidFill>
                </a:rPr>
                <a:t>Ideal World</a:t>
              </a:r>
            </a:p>
          </p:txBody>
        </p:sp>
      </p:grpSp>
      <p:cxnSp>
        <p:nvCxnSpPr>
          <p:cNvPr id="28" name="Straight Arrow Connector 27">
            <a:extLst>
              <a:ext uri="{FF2B5EF4-FFF2-40B4-BE49-F238E27FC236}">
                <a16:creationId xmlns:a16="http://schemas.microsoft.com/office/drawing/2014/main" id="{74367343-546E-FBE4-3A2C-8F7E67509B08}"/>
              </a:ext>
            </a:extLst>
          </p:cNvPr>
          <p:cNvCxnSpPr>
            <a:cxnSpLocks/>
          </p:cNvCxnSpPr>
          <p:nvPr/>
        </p:nvCxnSpPr>
        <p:spPr>
          <a:xfrm>
            <a:off x="4500563" y="3780096"/>
            <a:ext cx="2789140"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B66DCEB9-BC84-CF77-66C3-87F2CB6E24E5}"/>
              </a:ext>
            </a:extLst>
          </p:cNvPr>
          <p:cNvSpPr txBox="1"/>
          <p:nvPr/>
        </p:nvSpPr>
        <p:spPr>
          <a:xfrm>
            <a:off x="5329237" y="3261617"/>
            <a:ext cx="1098274" cy="523220"/>
          </a:xfrm>
          <a:prstGeom prst="rect">
            <a:avLst/>
          </a:prstGeom>
          <a:noFill/>
        </p:spPr>
        <p:txBody>
          <a:bodyPr wrap="square" rtlCol="0">
            <a:spAutoFit/>
          </a:bodyPr>
          <a:lstStyle/>
          <a:p>
            <a:pPr algn="ctr"/>
            <a:r>
              <a:rPr lang="en-US" sz="2800" dirty="0"/>
              <a:t>x</a:t>
            </a:r>
            <a:r>
              <a:rPr lang="en-US" sz="2800" baseline="-25000" dirty="0"/>
              <a:t>i</a:t>
            </a:r>
            <a:endParaRPr lang="en-US" sz="2800" dirty="0"/>
          </a:p>
        </p:txBody>
      </p:sp>
      <p:sp>
        <p:nvSpPr>
          <p:cNvPr id="31" name="TextBox 30">
            <a:extLst>
              <a:ext uri="{FF2B5EF4-FFF2-40B4-BE49-F238E27FC236}">
                <a16:creationId xmlns:a16="http://schemas.microsoft.com/office/drawing/2014/main" id="{DE1AB785-C80B-384E-1E7A-AF569DE3310E}"/>
              </a:ext>
            </a:extLst>
          </p:cNvPr>
          <p:cNvSpPr txBox="1"/>
          <p:nvPr/>
        </p:nvSpPr>
        <p:spPr>
          <a:xfrm>
            <a:off x="3258038" y="3986490"/>
            <a:ext cx="5373567" cy="830997"/>
          </a:xfrm>
          <a:prstGeom prst="rect">
            <a:avLst/>
          </a:prstGeom>
          <a:noFill/>
        </p:spPr>
        <p:txBody>
          <a:bodyPr wrap="square" rtlCol="0">
            <a:spAutoFit/>
          </a:bodyPr>
          <a:lstStyle/>
          <a:p>
            <a:pPr algn="ctr"/>
            <a:r>
              <a:rPr lang="en-US" sz="2400" dirty="0"/>
              <a:t>If x</a:t>
            </a:r>
            <a:r>
              <a:rPr lang="en-US" sz="2400" baseline="-25000" dirty="0"/>
              <a:t>i</a:t>
            </a:r>
            <a:r>
              <a:rPr lang="en-US" sz="2400" dirty="0"/>
              <a:t> is </a:t>
            </a:r>
            <a:r>
              <a:rPr lang="en-US" sz="2400" dirty="0">
                <a:solidFill>
                  <a:srgbClr val="B4A465"/>
                </a:solidFill>
              </a:rPr>
              <a:t>never </a:t>
            </a:r>
            <a:r>
              <a:rPr lang="en-US" sz="2400" dirty="0"/>
              <a:t>constrained: $</a:t>
            </a:r>
            <a:r>
              <a:rPr lang="en-US" sz="2400" baseline="-25000" dirty="0" err="1"/>
              <a:t>i</a:t>
            </a:r>
            <a:endParaRPr lang="en-US" sz="2400" baseline="-25000" dirty="0"/>
          </a:p>
          <a:p>
            <a:pPr algn="ctr"/>
            <a:r>
              <a:rPr lang="en-US" sz="2400" dirty="0"/>
              <a:t>Otherwise: S</a:t>
            </a:r>
            <a:r>
              <a:rPr lang="en-US" sz="2400" baseline="30000" dirty="0"/>
              <a:t>P</a:t>
            </a:r>
            <a:r>
              <a:rPr lang="en-US" sz="2400" dirty="0"/>
              <a:t>(x</a:t>
            </a:r>
            <a:r>
              <a:rPr lang="en-US" sz="2400" baseline="-25000" dirty="0"/>
              <a:t>i</a:t>
            </a:r>
            <a:r>
              <a:rPr lang="en-US" sz="2400" dirty="0"/>
              <a:t>)</a:t>
            </a:r>
            <a:endParaRPr lang="en-US" b="0"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0C1EEB61-241C-885B-A2F0-92A5073BEA7B}"/>
                  </a:ext>
                </a:extLst>
              </p:cNvPr>
              <p:cNvSpPr txBox="1"/>
              <p:nvPr/>
            </p:nvSpPr>
            <p:spPr>
              <a:xfrm>
                <a:off x="4465361" y="5794252"/>
                <a:ext cx="3016071" cy="1200329"/>
              </a:xfrm>
              <a:prstGeom prst="rect">
                <a:avLst/>
              </a:prstGeom>
              <a:noFill/>
            </p:spPr>
            <p:txBody>
              <a:bodyPr wrap="square" rtlCol="0">
                <a:spAutoFit/>
              </a:bodyPr>
              <a:lstStyle/>
              <a:p>
                <a:pPr algn="ctr"/>
                <a:r>
                  <a:rPr lang="en-US" sz="2400" dirty="0"/>
                  <a:t>S</a:t>
                </a:r>
                <a:r>
                  <a:rPr lang="en-US" sz="2400" baseline="30000" dirty="0"/>
                  <a:t>P</a:t>
                </a:r>
                <a:r>
                  <a:rPr lang="en-US" sz="2400" dirty="0"/>
                  <a:t>({(x</a:t>
                </a:r>
                <a:r>
                  <a:rPr lang="en-US" sz="2400" baseline="-25000" dirty="0"/>
                  <a:t>i</a:t>
                </a:r>
                <a:r>
                  <a:rPr lang="en-US" sz="2400" dirty="0"/>
                  <a:t>, $</a:t>
                </a:r>
                <a:r>
                  <a:rPr lang="en-US" sz="2400" baseline="-25000" dirty="0" err="1"/>
                  <a:t>i</a:t>
                </a:r>
                <a:r>
                  <a:rPr lang="en-US" sz="2400" dirty="0"/>
                  <a:t>)}) </a:t>
                </a:r>
              </a:p>
              <a:p>
                <a:pPr algn="ctr"/>
                <a:r>
                  <a:rPr lang="en-US" sz="2400" dirty="0">
                    <a:solidFill>
                      <a:srgbClr val="B4A465"/>
                    </a:solidFill>
                  </a:rPr>
                  <a:t>if x</a:t>
                </a:r>
                <a:r>
                  <a:rPr lang="en-US" sz="2400" baseline="-25000" dirty="0">
                    <a:solidFill>
                      <a:srgbClr val="B4A465"/>
                    </a:solidFill>
                  </a:rPr>
                  <a:t>i</a:t>
                </a:r>
                <a:r>
                  <a:rPr lang="en-US" sz="2400" dirty="0">
                    <a:solidFill>
                      <a:srgbClr val="B4A465"/>
                    </a:solidFill>
                  </a:rPr>
                  <a:t> </a:t>
                </a:r>
                <a14:m>
                  <m:oMath xmlns:m="http://schemas.openxmlformats.org/officeDocument/2006/math">
                    <m:r>
                      <a:rPr lang="en-US" sz="2400" b="0" i="1" smtClean="0">
                        <a:solidFill>
                          <a:srgbClr val="B4A465"/>
                        </a:solidFill>
                        <a:latin typeface="Cambria Math" panose="02040503050406030204" pitchFamily="18" charset="0"/>
                      </a:rPr>
                      <m:t>∈</m:t>
                    </m:r>
                  </m:oMath>
                </a14:m>
                <a:r>
                  <a:rPr lang="en-US" sz="2400" dirty="0">
                    <a:solidFill>
                      <a:srgbClr val="B4A465"/>
                    </a:solidFill>
                  </a:rPr>
                  <a:t> C</a:t>
                </a:r>
              </a:p>
              <a:p>
                <a:pPr algn="ctr"/>
                <a:endParaRPr lang="en-US" sz="2400" dirty="0"/>
              </a:p>
            </p:txBody>
          </p:sp>
        </mc:Choice>
        <mc:Fallback xmlns="">
          <p:sp>
            <p:nvSpPr>
              <p:cNvPr id="36" name="TextBox 35">
                <a:extLst>
                  <a:ext uri="{FF2B5EF4-FFF2-40B4-BE49-F238E27FC236}">
                    <a16:creationId xmlns:a16="http://schemas.microsoft.com/office/drawing/2014/main" id="{0C1EEB61-241C-885B-A2F0-92A5073BEA7B}"/>
                  </a:ext>
                </a:extLst>
              </p:cNvPr>
              <p:cNvSpPr txBox="1">
                <a:spLocks noRot="1" noChangeAspect="1" noMove="1" noResize="1" noEditPoints="1" noAdjustHandles="1" noChangeArrowheads="1" noChangeShapeType="1" noTextEdit="1"/>
              </p:cNvSpPr>
              <p:nvPr/>
            </p:nvSpPr>
            <p:spPr>
              <a:xfrm>
                <a:off x="4465361" y="5794252"/>
                <a:ext cx="3016071" cy="1200329"/>
              </a:xfrm>
              <a:prstGeom prst="rect">
                <a:avLst/>
              </a:prstGeom>
              <a:blipFill>
                <a:blip r:embed="rId5"/>
                <a:stretch>
                  <a:fillRect t="-421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EEB3ED32-4C6F-F8FD-A94D-96286ED7AF34}"/>
              </a:ext>
            </a:extLst>
          </p:cNvPr>
          <p:cNvGrpSpPr/>
          <p:nvPr/>
        </p:nvGrpSpPr>
        <p:grpSpPr>
          <a:xfrm>
            <a:off x="838200" y="4903882"/>
            <a:ext cx="1789043" cy="1212574"/>
            <a:chOff x="7431289" y="3357053"/>
            <a:chExt cx="1789043" cy="1212574"/>
          </a:xfrm>
        </p:grpSpPr>
        <p:sp>
          <p:nvSpPr>
            <p:cNvPr id="40" name="Rectangle: Rounded Corners 39">
              <a:extLst>
                <a:ext uri="{FF2B5EF4-FFF2-40B4-BE49-F238E27FC236}">
                  <a16:creationId xmlns:a16="http://schemas.microsoft.com/office/drawing/2014/main" id="{D9C97892-10FD-28B1-CAC5-24EE1263776C}"/>
                </a:ext>
              </a:extLst>
            </p:cNvPr>
            <p:cNvSpPr/>
            <p:nvPr/>
          </p:nvSpPr>
          <p:spPr>
            <a:xfrm>
              <a:off x="7431289" y="3357053"/>
              <a:ext cx="1789043" cy="1212574"/>
            </a:xfrm>
            <a:prstGeom prst="roundRect">
              <a:avLst/>
            </a:prstGeom>
            <a:solidFill>
              <a:srgbClr val="7030A0">
                <a:alpha val="20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41" name="TextBox 40">
              <a:extLst>
                <a:ext uri="{FF2B5EF4-FFF2-40B4-BE49-F238E27FC236}">
                  <a16:creationId xmlns:a16="http://schemas.microsoft.com/office/drawing/2014/main" id="{2451FF76-2945-787C-7D88-D1451759FAD3}"/>
                </a:ext>
              </a:extLst>
            </p:cNvPr>
            <p:cNvSpPr txBox="1"/>
            <p:nvPr/>
          </p:nvSpPr>
          <p:spPr>
            <a:xfrm>
              <a:off x="8086424" y="3640174"/>
              <a:ext cx="478773" cy="646331"/>
            </a:xfrm>
            <a:prstGeom prst="rect">
              <a:avLst/>
            </a:prstGeom>
            <a:noFill/>
          </p:spPr>
          <p:txBody>
            <a:bodyPr wrap="square" rtlCol="0">
              <a:spAutoFit/>
            </a:bodyPr>
            <a:lstStyle/>
            <a:p>
              <a:r>
                <a:rPr lang="en-US" sz="3600" b="0" dirty="0">
                  <a:solidFill>
                    <a:srgbClr val="7030A0"/>
                  </a:solidFill>
                </a:rPr>
                <a:t>P</a:t>
              </a:r>
            </a:p>
          </p:txBody>
        </p:sp>
        <p:sp>
          <p:nvSpPr>
            <p:cNvPr id="42" name="TextBox 41">
              <a:extLst>
                <a:ext uri="{FF2B5EF4-FFF2-40B4-BE49-F238E27FC236}">
                  <a16:creationId xmlns:a16="http://schemas.microsoft.com/office/drawing/2014/main" id="{7C61F15E-25EA-066D-F116-EF49C7ABD482}"/>
                </a:ext>
              </a:extLst>
            </p:cNvPr>
            <p:cNvSpPr txBox="1"/>
            <p:nvPr/>
          </p:nvSpPr>
          <p:spPr>
            <a:xfrm>
              <a:off x="7458734" y="3366237"/>
              <a:ext cx="727928" cy="369332"/>
            </a:xfrm>
            <a:prstGeom prst="rect">
              <a:avLst/>
            </a:prstGeom>
            <a:noFill/>
          </p:spPr>
          <p:txBody>
            <a:bodyPr wrap="square" rtlCol="0">
              <a:spAutoFit/>
            </a:bodyPr>
            <a:lstStyle/>
            <a:p>
              <a:r>
                <a:rPr lang="en-US" dirty="0">
                  <a:solidFill>
                    <a:srgbClr val="7030A0"/>
                  </a:solidFill>
                </a:rPr>
                <a:t>Ls</a:t>
              </a:r>
            </a:p>
          </p:txBody>
        </p:sp>
        <p:sp>
          <p:nvSpPr>
            <p:cNvPr id="43" name="TextBox 42">
              <a:extLst>
                <a:ext uri="{FF2B5EF4-FFF2-40B4-BE49-F238E27FC236}">
                  <a16:creationId xmlns:a16="http://schemas.microsoft.com/office/drawing/2014/main" id="{4BBDC9FB-F946-6A0D-94BE-8875C45D04FD}"/>
                </a:ext>
              </a:extLst>
            </p:cNvPr>
            <p:cNvSpPr txBox="1"/>
            <p:nvPr/>
          </p:nvSpPr>
          <p:spPr>
            <a:xfrm>
              <a:off x="7458734" y="4200295"/>
              <a:ext cx="727928" cy="369332"/>
            </a:xfrm>
            <a:prstGeom prst="rect">
              <a:avLst/>
            </a:prstGeom>
            <a:noFill/>
          </p:spPr>
          <p:txBody>
            <a:bodyPr wrap="square" rtlCol="0">
              <a:spAutoFit/>
            </a:bodyPr>
            <a:lstStyle/>
            <a:p>
              <a:r>
                <a:rPr lang="en-US" dirty="0">
                  <a:solidFill>
                    <a:srgbClr val="7030A0"/>
                  </a:solidFill>
                </a:rPr>
                <a:t>Prog</a:t>
              </a:r>
            </a:p>
          </p:txBody>
        </p:sp>
      </p:grpSp>
      <p:sp>
        <p:nvSpPr>
          <p:cNvPr id="60" name="TextBox 59">
            <a:extLst>
              <a:ext uri="{FF2B5EF4-FFF2-40B4-BE49-F238E27FC236}">
                <a16:creationId xmlns:a16="http://schemas.microsoft.com/office/drawing/2014/main" id="{CAB8C8DA-FE13-ED45-8785-354F30A9DDB1}"/>
              </a:ext>
            </a:extLst>
          </p:cNvPr>
          <p:cNvSpPr txBox="1"/>
          <p:nvPr/>
        </p:nvSpPr>
        <p:spPr>
          <a:xfrm>
            <a:off x="5353181" y="5165350"/>
            <a:ext cx="1098274" cy="523220"/>
          </a:xfrm>
          <a:prstGeom prst="rect">
            <a:avLst/>
          </a:prstGeom>
          <a:noFill/>
        </p:spPr>
        <p:txBody>
          <a:bodyPr wrap="square" rtlCol="0">
            <a:spAutoFit/>
          </a:bodyPr>
          <a:lstStyle/>
          <a:p>
            <a:pPr algn="ctr"/>
            <a:r>
              <a:rPr lang="en-US" sz="2800" dirty="0"/>
              <a:t>C</a:t>
            </a:r>
          </a:p>
        </p:txBody>
      </p:sp>
      <p:cxnSp>
        <p:nvCxnSpPr>
          <p:cNvPr id="63" name="Straight Arrow Connector 62">
            <a:extLst>
              <a:ext uri="{FF2B5EF4-FFF2-40B4-BE49-F238E27FC236}">
                <a16:creationId xmlns:a16="http://schemas.microsoft.com/office/drawing/2014/main" id="{1EE7BCAB-6988-AEF3-8142-876B4AB9D0D5}"/>
              </a:ext>
            </a:extLst>
          </p:cNvPr>
          <p:cNvCxnSpPr>
            <a:cxnSpLocks/>
          </p:cNvCxnSpPr>
          <p:nvPr/>
        </p:nvCxnSpPr>
        <p:spPr>
          <a:xfrm>
            <a:off x="4465361" y="4817487"/>
            <a:ext cx="2789140"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93C795DD-4FF7-C2AD-FF04-CE28BB1F9232}"/>
              </a:ext>
            </a:extLst>
          </p:cNvPr>
          <p:cNvCxnSpPr>
            <a:cxnSpLocks/>
          </p:cNvCxnSpPr>
          <p:nvPr/>
        </p:nvCxnSpPr>
        <p:spPr>
          <a:xfrm>
            <a:off x="4465361" y="5595217"/>
            <a:ext cx="2789140"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BD31D01E-5BE9-D760-3D09-9B03A5AAEB1E}"/>
              </a:ext>
            </a:extLst>
          </p:cNvPr>
          <p:cNvCxnSpPr>
            <a:cxnSpLocks/>
          </p:cNvCxnSpPr>
          <p:nvPr/>
        </p:nvCxnSpPr>
        <p:spPr>
          <a:xfrm>
            <a:off x="4465361" y="6196406"/>
            <a:ext cx="2860219"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CE27423D-B69C-B1D2-A19E-B090226E7C7B}"/>
              </a:ext>
            </a:extLst>
          </p:cNvPr>
          <p:cNvGrpSpPr/>
          <p:nvPr/>
        </p:nvGrpSpPr>
        <p:grpSpPr>
          <a:xfrm>
            <a:off x="4465361" y="1296410"/>
            <a:ext cx="2824342" cy="787720"/>
            <a:chOff x="5431085" y="1296410"/>
            <a:chExt cx="1858618" cy="787720"/>
          </a:xfrm>
        </p:grpSpPr>
        <p:cxnSp>
          <p:nvCxnSpPr>
            <p:cNvPr id="12" name="Straight Arrow Connector 11">
              <a:extLst>
                <a:ext uri="{FF2B5EF4-FFF2-40B4-BE49-F238E27FC236}">
                  <a16:creationId xmlns:a16="http://schemas.microsoft.com/office/drawing/2014/main" id="{BCF52054-16BE-8F15-D3FC-0B7DFF517B37}"/>
                </a:ext>
              </a:extLst>
            </p:cNvPr>
            <p:cNvCxnSpPr>
              <a:cxnSpLocks/>
            </p:cNvCxnSpPr>
            <p:nvPr/>
          </p:nvCxnSpPr>
          <p:spPr>
            <a:xfrm>
              <a:off x="5454250" y="1626201"/>
              <a:ext cx="1835453"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365C165A-FE99-9E0F-A461-233DC1D4856C}"/>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14" name="Straight Arrow Connector 13">
              <a:extLst>
                <a:ext uri="{FF2B5EF4-FFF2-40B4-BE49-F238E27FC236}">
                  <a16:creationId xmlns:a16="http://schemas.microsoft.com/office/drawing/2014/main" id="{610C5A74-6B78-8C00-FB72-17C2AC4911D1}"/>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9C8D2863-F54D-F916-584E-25B660B18BF3}"/>
                </a:ext>
              </a:extLst>
            </p:cNvPr>
            <p:cNvSpPr txBox="1"/>
            <p:nvPr/>
          </p:nvSpPr>
          <p:spPr>
            <a:xfrm>
              <a:off x="5825630" y="1714798"/>
              <a:ext cx="1098274" cy="369332"/>
            </a:xfrm>
            <a:prstGeom prst="rect">
              <a:avLst/>
            </a:prstGeom>
            <a:noFill/>
          </p:spPr>
          <p:txBody>
            <a:bodyPr wrap="square" rtlCol="0">
              <a:spAutoFit/>
            </a:bodyPr>
            <a:lstStyle/>
            <a:p>
              <a:pPr algn="ctr"/>
              <a:r>
                <a:rPr lang="en-US" dirty="0"/>
                <a:t>F</a:t>
              </a:r>
              <a:r>
                <a:rPr lang="en-US" baseline="30000" dirty="0"/>
                <a:t>P</a:t>
              </a:r>
              <a:r>
                <a:rPr lang="en-US" dirty="0"/>
                <a:t>(k, x</a:t>
              </a:r>
              <a:r>
                <a:rPr lang="en-US" baseline="-25000" dirty="0"/>
                <a:t>i</a:t>
              </a:r>
              <a:r>
                <a:rPr lang="en-US" dirty="0"/>
                <a:t>)</a:t>
              </a:r>
            </a:p>
          </p:txBody>
        </p:sp>
      </p:grpSp>
      <p:grpSp>
        <p:nvGrpSpPr>
          <p:cNvPr id="16" name="Group 15">
            <a:extLst>
              <a:ext uri="{FF2B5EF4-FFF2-40B4-BE49-F238E27FC236}">
                <a16:creationId xmlns:a16="http://schemas.microsoft.com/office/drawing/2014/main" id="{362F6AFC-C22A-C4D0-320E-3C7C3D109425}"/>
              </a:ext>
            </a:extLst>
          </p:cNvPr>
          <p:cNvGrpSpPr/>
          <p:nvPr/>
        </p:nvGrpSpPr>
        <p:grpSpPr>
          <a:xfrm>
            <a:off x="4500563" y="2096378"/>
            <a:ext cx="2803513" cy="752772"/>
            <a:chOff x="5431085" y="1342451"/>
            <a:chExt cx="1858618" cy="752772"/>
          </a:xfrm>
        </p:grpSpPr>
        <p:cxnSp>
          <p:nvCxnSpPr>
            <p:cNvPr id="20" name="Straight Arrow Connector 19">
              <a:extLst>
                <a:ext uri="{FF2B5EF4-FFF2-40B4-BE49-F238E27FC236}">
                  <a16:creationId xmlns:a16="http://schemas.microsoft.com/office/drawing/2014/main" id="{3FB04D3C-96B5-6D0E-1FA1-FFACDA89E595}"/>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20EC3E9C-B26A-E1C0-CC89-AA7E5CBD9647}"/>
                </a:ext>
              </a:extLst>
            </p:cNvPr>
            <p:cNvSpPr txBox="1"/>
            <p:nvPr/>
          </p:nvSpPr>
          <p:spPr>
            <a:xfrm>
              <a:off x="5794823" y="1342451"/>
              <a:ext cx="1098274" cy="369332"/>
            </a:xfrm>
            <a:prstGeom prst="rect">
              <a:avLst/>
            </a:prstGeom>
            <a:noFill/>
          </p:spPr>
          <p:txBody>
            <a:bodyPr wrap="square" rtlCol="0">
              <a:spAutoFit/>
            </a:bodyPr>
            <a:lstStyle/>
            <a:p>
              <a:pPr algn="ctr"/>
              <a:r>
                <a:rPr lang="en-US" dirty="0"/>
                <a:t>C</a:t>
              </a:r>
            </a:p>
          </p:txBody>
        </p:sp>
        <p:cxnSp>
          <p:nvCxnSpPr>
            <p:cNvPr id="27" name="Straight Arrow Connector 26">
              <a:extLst>
                <a:ext uri="{FF2B5EF4-FFF2-40B4-BE49-F238E27FC236}">
                  <a16:creationId xmlns:a16="http://schemas.microsoft.com/office/drawing/2014/main" id="{A9407CE9-746A-DEF0-B07E-12F9BB1FD275}"/>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2352C8E1-AD18-1FAA-9064-ED37AB95A0EF}"/>
                </a:ext>
              </a:extLst>
            </p:cNvPr>
            <p:cNvSpPr txBox="1"/>
            <p:nvPr/>
          </p:nvSpPr>
          <p:spPr>
            <a:xfrm>
              <a:off x="5825630" y="1714798"/>
              <a:ext cx="1098274" cy="380425"/>
            </a:xfrm>
            <a:prstGeom prst="rect">
              <a:avLst/>
            </a:prstGeom>
            <a:noFill/>
          </p:spPr>
          <p:txBody>
            <a:bodyPr wrap="square" rtlCol="0">
              <a:spAutoFit/>
            </a:bodyPr>
            <a:lstStyle/>
            <a:p>
              <a:pPr algn="ctr"/>
              <a:r>
                <a:rPr lang="en-US" dirty="0" err="1"/>
                <a:t>k</a:t>
              </a:r>
              <a:r>
                <a:rPr lang="en-US" baseline="-25000" dirty="0" err="1"/>
                <a:t>C</a:t>
              </a:r>
              <a:endParaRPr lang="en-US" dirty="0"/>
            </a:p>
          </p:txBody>
        </p:sp>
      </p:grpSp>
    </p:spTree>
    <p:extLst>
      <p:ext uri="{BB962C8B-B14F-4D97-AF65-F5344CB8AC3E}">
        <p14:creationId xmlns:p14="http://schemas.microsoft.com/office/powerpoint/2010/main" val="196662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BB20D4-FAE4-3E3F-6424-CC9EA4F6EA7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CC2178-60CA-BA93-68A3-2079D6435A3A}"/>
              </a:ext>
            </a:extLst>
          </p:cNvPr>
          <p:cNvSpPr>
            <a:spLocks noGrp="1"/>
          </p:cNvSpPr>
          <p:nvPr>
            <p:ph type="title"/>
          </p:nvPr>
        </p:nvSpPr>
        <p:spPr>
          <a:xfrm>
            <a:off x="838200" y="365125"/>
            <a:ext cx="11188148" cy="1325563"/>
          </a:xfrm>
        </p:spPr>
        <p:txBody>
          <a:bodyPr>
            <a:normAutofit/>
          </a:bodyPr>
          <a:lstStyle/>
          <a:p>
            <a:r>
              <a:rPr lang="en-US" dirty="0"/>
              <a:t>Our Definition: SIM*-AC-CPRF</a:t>
            </a:r>
          </a:p>
        </p:txBody>
      </p:sp>
      <p:pic>
        <p:nvPicPr>
          <p:cNvPr id="4" name="Picture 3">
            <a:extLst>
              <a:ext uri="{FF2B5EF4-FFF2-40B4-BE49-F238E27FC236}">
                <a16:creationId xmlns:a16="http://schemas.microsoft.com/office/drawing/2014/main" id="{2B8B9A26-0412-AB99-0955-BBC2AC00DBF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flipH="1">
            <a:off x="838200" y="3108978"/>
            <a:ext cx="1249018" cy="1461333"/>
          </a:xfrm>
          <a:prstGeom prst="rect">
            <a:avLst/>
          </a:prstGeom>
        </p:spPr>
      </p:pic>
      <p:grpSp>
        <p:nvGrpSpPr>
          <p:cNvPr id="19" name="Group 18">
            <a:extLst>
              <a:ext uri="{FF2B5EF4-FFF2-40B4-BE49-F238E27FC236}">
                <a16:creationId xmlns:a16="http://schemas.microsoft.com/office/drawing/2014/main" id="{3E86FF48-08BC-24D0-C306-C1CC104CC27E}"/>
              </a:ext>
            </a:extLst>
          </p:cNvPr>
          <p:cNvGrpSpPr/>
          <p:nvPr/>
        </p:nvGrpSpPr>
        <p:grpSpPr>
          <a:xfrm>
            <a:off x="7958702" y="1548099"/>
            <a:ext cx="3922511" cy="1212574"/>
            <a:chOff x="7459318" y="1520948"/>
            <a:chExt cx="3922511" cy="1212574"/>
          </a:xfrm>
        </p:grpSpPr>
        <p:grpSp>
          <p:nvGrpSpPr>
            <p:cNvPr id="9" name="Group 8">
              <a:extLst>
                <a:ext uri="{FF2B5EF4-FFF2-40B4-BE49-F238E27FC236}">
                  <a16:creationId xmlns:a16="http://schemas.microsoft.com/office/drawing/2014/main" id="{641F24DE-5FEE-3DDC-2B06-9E65DEB6F02C}"/>
                </a:ext>
              </a:extLst>
            </p:cNvPr>
            <p:cNvGrpSpPr/>
            <p:nvPr/>
          </p:nvGrpSpPr>
          <p:grpSpPr>
            <a:xfrm>
              <a:off x="7459318" y="1520948"/>
              <a:ext cx="1789043" cy="1212574"/>
              <a:chOff x="8438322" y="1896404"/>
              <a:chExt cx="2915478" cy="1212574"/>
            </a:xfrm>
          </p:grpSpPr>
          <p:sp>
            <p:nvSpPr>
              <p:cNvPr id="5" name="Rectangle: Rounded Corners 4">
                <a:extLst>
                  <a:ext uri="{FF2B5EF4-FFF2-40B4-BE49-F238E27FC236}">
                    <a16:creationId xmlns:a16="http://schemas.microsoft.com/office/drawing/2014/main" id="{9A24A270-6AF0-C980-F6C2-6C4BD2289B2A}"/>
                  </a:ext>
                </a:extLst>
              </p:cNvPr>
              <p:cNvSpPr/>
              <p:nvPr/>
            </p:nvSpPr>
            <p:spPr>
              <a:xfrm>
                <a:off x="8438322" y="1896404"/>
                <a:ext cx="2915478" cy="1212574"/>
              </a:xfrm>
              <a:prstGeom prst="roundRect">
                <a:avLst/>
              </a:prstGeom>
              <a:solidFill>
                <a:srgbClr val="FF0000">
                  <a:alpha val="2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E5EC384-83E2-A0CC-19CC-266DCDDE9DA5}"/>
                      </a:ext>
                    </a:extLst>
                  </p:cNvPr>
                  <p:cNvSpPr txBox="1"/>
                  <p:nvPr/>
                </p:nvSpPr>
                <p:spPr>
                  <a:xfrm>
                    <a:off x="9505950" y="2179525"/>
                    <a:ext cx="780222" cy="646331"/>
                  </a:xfrm>
                  <a:prstGeom prst="rect">
                    <a:avLst/>
                  </a:prstGeom>
                  <a:noFill/>
                </p:spPr>
                <p:txBody>
                  <a:bodyPr wrap="square" rtlCol="0">
                    <a:spAutoFit/>
                  </a:bodyPr>
                  <a:lstStyle/>
                  <a:p>
                    <a:pPr/>
                    <a14:m>
                      <m:oMathPara xmlns:m="http://schemas.openxmlformats.org/officeDocument/2006/math">
                        <m:oMathParaPr>
                          <m:jc m:val="center"/>
                        </m:oMathParaPr>
                        <m:oMath xmlns:m="http://schemas.openxmlformats.org/officeDocument/2006/math">
                          <m:r>
                            <m:rPr>
                              <m:sty m:val="p"/>
                            </m:rPr>
                            <a:rPr lang="en-US" sz="3600" b="0" i="1" smtClean="0">
                              <a:solidFill>
                                <a:srgbClr val="FF0000"/>
                              </a:solidFill>
                              <a:latin typeface="Cambria Math" panose="02040503050406030204" pitchFamily="18" charset="0"/>
                            </a:rPr>
                            <m:t>Π</m:t>
                          </m:r>
                        </m:oMath>
                      </m:oMathPara>
                    </a14:m>
                    <a:endParaRPr lang="en-US" sz="3600" b="0" dirty="0">
                      <a:solidFill>
                        <a:srgbClr val="FF0000"/>
                      </a:solidFill>
                    </a:endParaRPr>
                  </a:p>
                </p:txBody>
              </p:sp>
            </mc:Choice>
            <mc:Fallback xmlns="">
              <p:sp>
                <p:nvSpPr>
                  <p:cNvPr id="6" name="TextBox 5">
                    <a:extLst>
                      <a:ext uri="{FF2B5EF4-FFF2-40B4-BE49-F238E27FC236}">
                        <a16:creationId xmlns:a16="http://schemas.microsoft.com/office/drawing/2014/main" id="{DE5EC384-83E2-A0CC-19CC-266DCDDE9DA5}"/>
                      </a:ext>
                    </a:extLst>
                  </p:cNvPr>
                  <p:cNvSpPr txBox="1">
                    <a:spLocks noRot="1" noChangeAspect="1" noMove="1" noResize="1" noEditPoints="1" noAdjustHandles="1" noChangeArrowheads="1" noChangeShapeType="1" noTextEdit="1"/>
                  </p:cNvSpPr>
                  <p:nvPr/>
                </p:nvSpPr>
                <p:spPr>
                  <a:xfrm>
                    <a:off x="9505950" y="2179525"/>
                    <a:ext cx="780222" cy="646331"/>
                  </a:xfrm>
                  <a:prstGeom prst="rect">
                    <a:avLst/>
                  </a:prstGeom>
                  <a:blipFill>
                    <a:blip r:embed="rId4"/>
                    <a:stretch>
                      <a:fillRect l="-12821" r="-12821"/>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6CF4B3FA-788E-18C3-0641-064F82FBDB1F}"/>
                  </a:ext>
                </a:extLst>
              </p:cNvPr>
              <p:cNvSpPr txBox="1"/>
              <p:nvPr/>
            </p:nvSpPr>
            <p:spPr>
              <a:xfrm>
                <a:off x="8483047" y="1905588"/>
                <a:ext cx="1186253" cy="369332"/>
              </a:xfrm>
              <a:prstGeom prst="rect">
                <a:avLst/>
              </a:prstGeom>
              <a:noFill/>
            </p:spPr>
            <p:txBody>
              <a:bodyPr wrap="square" rtlCol="0">
                <a:spAutoFit/>
              </a:bodyPr>
              <a:lstStyle/>
              <a:p>
                <a:r>
                  <a:rPr lang="en-US" dirty="0">
                    <a:solidFill>
                      <a:srgbClr val="FF0000"/>
                    </a:solidFill>
                  </a:rPr>
                  <a:t>Ev</a:t>
                </a:r>
              </a:p>
            </p:txBody>
          </p:sp>
          <p:sp>
            <p:nvSpPr>
              <p:cNvPr id="8" name="TextBox 7">
                <a:extLst>
                  <a:ext uri="{FF2B5EF4-FFF2-40B4-BE49-F238E27FC236}">
                    <a16:creationId xmlns:a16="http://schemas.microsoft.com/office/drawing/2014/main" id="{6E3C6494-C718-AB5D-14FD-E5A91CA7E700}"/>
                  </a:ext>
                </a:extLst>
              </p:cNvPr>
              <p:cNvSpPr txBox="1"/>
              <p:nvPr/>
            </p:nvSpPr>
            <p:spPr>
              <a:xfrm>
                <a:off x="8483047" y="2739646"/>
                <a:ext cx="1186253" cy="369332"/>
              </a:xfrm>
              <a:prstGeom prst="rect">
                <a:avLst/>
              </a:prstGeom>
              <a:noFill/>
            </p:spPr>
            <p:txBody>
              <a:bodyPr wrap="square" rtlCol="0">
                <a:spAutoFit/>
              </a:bodyPr>
              <a:lstStyle/>
              <a:p>
                <a:r>
                  <a:rPr lang="en-US" dirty="0">
                    <a:solidFill>
                      <a:srgbClr val="FF0000"/>
                    </a:solidFill>
                  </a:rPr>
                  <a:t>Con</a:t>
                </a:r>
              </a:p>
            </p:txBody>
          </p:sp>
        </p:grpSp>
        <p:sp>
          <p:nvSpPr>
            <p:cNvPr id="10" name="TextBox 9">
              <a:extLst>
                <a:ext uri="{FF2B5EF4-FFF2-40B4-BE49-F238E27FC236}">
                  <a16:creationId xmlns:a16="http://schemas.microsoft.com/office/drawing/2014/main" id="{FA3BDAA0-7012-238F-2CF0-41438FE4BB88}"/>
                </a:ext>
              </a:extLst>
            </p:cNvPr>
            <p:cNvSpPr txBox="1"/>
            <p:nvPr/>
          </p:nvSpPr>
          <p:spPr>
            <a:xfrm>
              <a:off x="9736903" y="1970171"/>
              <a:ext cx="1644926" cy="461665"/>
            </a:xfrm>
            <a:prstGeom prst="rect">
              <a:avLst/>
            </a:prstGeom>
            <a:noFill/>
          </p:spPr>
          <p:txBody>
            <a:bodyPr wrap="square" rtlCol="0">
              <a:spAutoFit/>
            </a:bodyPr>
            <a:lstStyle/>
            <a:p>
              <a:r>
                <a:rPr lang="en-US" sz="2400" dirty="0">
                  <a:solidFill>
                    <a:srgbClr val="FF0000"/>
                  </a:solidFill>
                </a:rPr>
                <a:t>Real World</a:t>
              </a:r>
            </a:p>
          </p:txBody>
        </p:sp>
      </p:grpSp>
      <p:grpSp>
        <p:nvGrpSpPr>
          <p:cNvPr id="18" name="Group 17">
            <a:extLst>
              <a:ext uri="{FF2B5EF4-FFF2-40B4-BE49-F238E27FC236}">
                <a16:creationId xmlns:a16="http://schemas.microsoft.com/office/drawing/2014/main" id="{2304D430-1731-20B6-A53C-58B932C56A5D}"/>
              </a:ext>
            </a:extLst>
          </p:cNvPr>
          <p:cNvGrpSpPr/>
          <p:nvPr/>
        </p:nvGrpSpPr>
        <p:grpSpPr>
          <a:xfrm>
            <a:off x="7943842" y="3839644"/>
            <a:ext cx="4388125" cy="2340348"/>
            <a:chOff x="7459318" y="3932017"/>
            <a:chExt cx="4388125" cy="2340348"/>
          </a:xfrm>
        </p:grpSpPr>
        <p:grpSp>
          <p:nvGrpSpPr>
            <p:cNvPr id="17" name="Group 16">
              <a:extLst>
                <a:ext uri="{FF2B5EF4-FFF2-40B4-BE49-F238E27FC236}">
                  <a16:creationId xmlns:a16="http://schemas.microsoft.com/office/drawing/2014/main" id="{A2FD2B55-6C8B-C792-B0D1-1E7C300D6F24}"/>
                </a:ext>
              </a:extLst>
            </p:cNvPr>
            <p:cNvGrpSpPr/>
            <p:nvPr/>
          </p:nvGrpSpPr>
          <p:grpSpPr>
            <a:xfrm>
              <a:off x="7459318" y="3932017"/>
              <a:ext cx="1789043" cy="2340348"/>
              <a:chOff x="7459318" y="3932017"/>
              <a:chExt cx="1789043" cy="2340348"/>
            </a:xfrm>
          </p:grpSpPr>
          <p:sp>
            <p:nvSpPr>
              <p:cNvPr id="22" name="Rectangle: Rounded Corners 21">
                <a:extLst>
                  <a:ext uri="{FF2B5EF4-FFF2-40B4-BE49-F238E27FC236}">
                    <a16:creationId xmlns:a16="http://schemas.microsoft.com/office/drawing/2014/main" id="{A846484A-7306-8AB9-F995-0F1843A1F76E}"/>
                  </a:ext>
                </a:extLst>
              </p:cNvPr>
              <p:cNvSpPr/>
              <p:nvPr/>
            </p:nvSpPr>
            <p:spPr>
              <a:xfrm>
                <a:off x="7459318" y="3932017"/>
                <a:ext cx="1789043" cy="2268749"/>
              </a:xfrm>
              <a:prstGeom prst="roundRect">
                <a:avLst/>
              </a:prstGeom>
              <a:solidFill>
                <a:srgbClr val="0070C0">
                  <a:alpha val="20000"/>
                </a:srgb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AA722B19-512D-A758-3000-B16848944ECA}"/>
                  </a:ext>
                </a:extLst>
              </p:cNvPr>
              <p:cNvSpPr txBox="1"/>
              <p:nvPr/>
            </p:nvSpPr>
            <p:spPr>
              <a:xfrm>
                <a:off x="8113828" y="4743225"/>
                <a:ext cx="478773" cy="646331"/>
              </a:xfrm>
              <a:prstGeom prst="rect">
                <a:avLst/>
              </a:prstGeom>
              <a:noFill/>
            </p:spPr>
            <p:txBody>
              <a:bodyPr wrap="square" rtlCol="0">
                <a:spAutoFit/>
              </a:bodyPr>
              <a:lstStyle/>
              <a:p>
                <a:r>
                  <a:rPr lang="en-US" sz="3600" b="0" dirty="0">
                    <a:solidFill>
                      <a:srgbClr val="0070C0"/>
                    </a:solidFill>
                  </a:rPr>
                  <a:t>S</a:t>
                </a:r>
              </a:p>
            </p:txBody>
          </p:sp>
          <p:sp>
            <p:nvSpPr>
              <p:cNvPr id="24" name="TextBox 23">
                <a:extLst>
                  <a:ext uri="{FF2B5EF4-FFF2-40B4-BE49-F238E27FC236}">
                    <a16:creationId xmlns:a16="http://schemas.microsoft.com/office/drawing/2014/main" id="{B55740DE-8B39-E30B-F312-FB07D3B9F9B7}"/>
                  </a:ext>
                </a:extLst>
              </p:cNvPr>
              <p:cNvSpPr txBox="1"/>
              <p:nvPr/>
            </p:nvSpPr>
            <p:spPr>
              <a:xfrm>
                <a:off x="7486760" y="3941202"/>
                <a:ext cx="727928" cy="584775"/>
              </a:xfrm>
              <a:prstGeom prst="rect">
                <a:avLst/>
              </a:prstGeom>
              <a:noFill/>
            </p:spPr>
            <p:txBody>
              <a:bodyPr wrap="square" rtlCol="0">
                <a:spAutoFit/>
              </a:bodyPr>
              <a:lstStyle/>
              <a:p>
                <a:r>
                  <a:rPr lang="en-US" sz="3200" dirty="0">
                    <a:solidFill>
                      <a:srgbClr val="0070C0"/>
                    </a:solidFill>
                  </a:rPr>
                  <a:t>Ev</a:t>
                </a:r>
              </a:p>
            </p:txBody>
          </p:sp>
          <p:sp>
            <p:nvSpPr>
              <p:cNvPr id="25" name="TextBox 24">
                <a:extLst>
                  <a:ext uri="{FF2B5EF4-FFF2-40B4-BE49-F238E27FC236}">
                    <a16:creationId xmlns:a16="http://schemas.microsoft.com/office/drawing/2014/main" id="{55F2345D-CAC3-0CD4-FFA7-199963D0330C}"/>
                  </a:ext>
                </a:extLst>
              </p:cNvPr>
              <p:cNvSpPr txBox="1"/>
              <p:nvPr/>
            </p:nvSpPr>
            <p:spPr>
              <a:xfrm>
                <a:off x="7474178" y="5687590"/>
                <a:ext cx="1774183" cy="584775"/>
              </a:xfrm>
              <a:prstGeom prst="rect">
                <a:avLst/>
              </a:prstGeom>
              <a:noFill/>
            </p:spPr>
            <p:txBody>
              <a:bodyPr wrap="square" rtlCol="0">
                <a:spAutoFit/>
              </a:bodyPr>
              <a:lstStyle/>
              <a:p>
                <a:r>
                  <a:rPr lang="en-US" sz="3200" dirty="0">
                    <a:solidFill>
                      <a:srgbClr val="0070C0"/>
                    </a:solidFill>
                  </a:rPr>
                  <a:t>Con</a:t>
                </a:r>
              </a:p>
            </p:txBody>
          </p:sp>
        </p:grpSp>
        <p:sp>
          <p:nvSpPr>
            <p:cNvPr id="26" name="TextBox 25">
              <a:extLst>
                <a:ext uri="{FF2B5EF4-FFF2-40B4-BE49-F238E27FC236}">
                  <a16:creationId xmlns:a16="http://schemas.microsoft.com/office/drawing/2014/main" id="{155D0098-8B1E-D973-CC39-0C71DDC3DBC6}"/>
                </a:ext>
              </a:extLst>
            </p:cNvPr>
            <p:cNvSpPr txBox="1"/>
            <p:nvPr/>
          </p:nvSpPr>
          <p:spPr>
            <a:xfrm>
              <a:off x="9736903" y="4381241"/>
              <a:ext cx="2110540" cy="461665"/>
            </a:xfrm>
            <a:prstGeom prst="rect">
              <a:avLst/>
            </a:prstGeom>
            <a:noFill/>
          </p:spPr>
          <p:txBody>
            <a:bodyPr wrap="square" rtlCol="0">
              <a:spAutoFit/>
            </a:bodyPr>
            <a:lstStyle/>
            <a:p>
              <a:r>
                <a:rPr lang="en-US" sz="2400" dirty="0">
                  <a:solidFill>
                    <a:srgbClr val="0070C0"/>
                  </a:solidFill>
                </a:rPr>
                <a:t>Ideal World</a:t>
              </a:r>
            </a:p>
          </p:txBody>
        </p:sp>
      </p:grpSp>
      <p:cxnSp>
        <p:nvCxnSpPr>
          <p:cNvPr id="28" name="Straight Arrow Connector 27">
            <a:extLst>
              <a:ext uri="{FF2B5EF4-FFF2-40B4-BE49-F238E27FC236}">
                <a16:creationId xmlns:a16="http://schemas.microsoft.com/office/drawing/2014/main" id="{E8871E4D-885B-46D7-8BC9-3A1A47D1F50B}"/>
              </a:ext>
            </a:extLst>
          </p:cNvPr>
          <p:cNvCxnSpPr>
            <a:cxnSpLocks/>
          </p:cNvCxnSpPr>
          <p:nvPr/>
        </p:nvCxnSpPr>
        <p:spPr>
          <a:xfrm>
            <a:off x="4500563" y="3780096"/>
            <a:ext cx="2789140"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C3CD6AE1-5F07-4AC6-7CF4-476047F12328}"/>
              </a:ext>
            </a:extLst>
          </p:cNvPr>
          <p:cNvSpPr txBox="1"/>
          <p:nvPr/>
        </p:nvSpPr>
        <p:spPr>
          <a:xfrm>
            <a:off x="5329237" y="3261617"/>
            <a:ext cx="1098274" cy="523220"/>
          </a:xfrm>
          <a:prstGeom prst="rect">
            <a:avLst/>
          </a:prstGeom>
          <a:noFill/>
        </p:spPr>
        <p:txBody>
          <a:bodyPr wrap="square" rtlCol="0">
            <a:spAutoFit/>
          </a:bodyPr>
          <a:lstStyle/>
          <a:p>
            <a:pPr algn="ctr"/>
            <a:r>
              <a:rPr lang="en-US" sz="2800" dirty="0"/>
              <a:t>x</a:t>
            </a:r>
            <a:r>
              <a:rPr lang="en-US" sz="2800" baseline="-25000" dirty="0"/>
              <a:t>i</a:t>
            </a:r>
            <a:endParaRPr lang="en-US" sz="2800" dirty="0"/>
          </a:p>
        </p:txBody>
      </p:sp>
      <p:sp>
        <p:nvSpPr>
          <p:cNvPr id="31" name="TextBox 30">
            <a:extLst>
              <a:ext uri="{FF2B5EF4-FFF2-40B4-BE49-F238E27FC236}">
                <a16:creationId xmlns:a16="http://schemas.microsoft.com/office/drawing/2014/main" id="{518AFD32-F576-F07C-08F7-B817450B6A55}"/>
              </a:ext>
            </a:extLst>
          </p:cNvPr>
          <p:cNvSpPr txBox="1"/>
          <p:nvPr/>
        </p:nvSpPr>
        <p:spPr>
          <a:xfrm>
            <a:off x="3258038" y="3986490"/>
            <a:ext cx="5373567" cy="830997"/>
          </a:xfrm>
          <a:prstGeom prst="rect">
            <a:avLst/>
          </a:prstGeom>
          <a:noFill/>
        </p:spPr>
        <p:txBody>
          <a:bodyPr wrap="square" rtlCol="0">
            <a:spAutoFit/>
          </a:bodyPr>
          <a:lstStyle/>
          <a:p>
            <a:pPr algn="ctr"/>
            <a:r>
              <a:rPr lang="en-US" sz="2400" dirty="0"/>
              <a:t>If x</a:t>
            </a:r>
            <a:r>
              <a:rPr lang="en-US" sz="2400" baseline="-25000" dirty="0"/>
              <a:t>i</a:t>
            </a:r>
            <a:r>
              <a:rPr lang="en-US" sz="2400" dirty="0"/>
              <a:t> is </a:t>
            </a:r>
            <a:r>
              <a:rPr lang="en-US" sz="2400" dirty="0">
                <a:solidFill>
                  <a:srgbClr val="B4A465"/>
                </a:solidFill>
              </a:rPr>
              <a:t>never </a:t>
            </a:r>
            <a:r>
              <a:rPr lang="en-US" sz="2400" dirty="0"/>
              <a:t>constrained: $</a:t>
            </a:r>
            <a:r>
              <a:rPr lang="en-US" sz="2400" baseline="-25000" dirty="0" err="1"/>
              <a:t>i</a:t>
            </a:r>
            <a:endParaRPr lang="en-US" sz="2400" baseline="-25000" dirty="0"/>
          </a:p>
          <a:p>
            <a:pPr algn="ctr"/>
            <a:r>
              <a:rPr lang="en-US" sz="2400" dirty="0"/>
              <a:t>Otherwise: S</a:t>
            </a:r>
            <a:r>
              <a:rPr lang="en-US" sz="2400" baseline="30000" dirty="0"/>
              <a:t>P</a:t>
            </a:r>
            <a:r>
              <a:rPr lang="en-US" sz="2400" dirty="0"/>
              <a:t>(x</a:t>
            </a:r>
            <a:r>
              <a:rPr lang="en-US" sz="2400" baseline="-25000" dirty="0"/>
              <a:t>i</a:t>
            </a:r>
            <a:r>
              <a:rPr lang="en-US" sz="2400" dirty="0"/>
              <a:t>)</a:t>
            </a:r>
            <a:endParaRPr lang="en-US" b="0" dirty="0"/>
          </a:p>
        </p:txBody>
      </p: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56294551-604A-F0AB-6396-5E4BE811826F}"/>
                  </a:ext>
                </a:extLst>
              </p:cNvPr>
              <p:cNvSpPr txBox="1"/>
              <p:nvPr/>
            </p:nvSpPr>
            <p:spPr>
              <a:xfrm>
                <a:off x="4465361" y="5794252"/>
                <a:ext cx="3016071" cy="1200329"/>
              </a:xfrm>
              <a:prstGeom prst="rect">
                <a:avLst/>
              </a:prstGeom>
              <a:noFill/>
            </p:spPr>
            <p:txBody>
              <a:bodyPr wrap="square" rtlCol="0">
                <a:spAutoFit/>
              </a:bodyPr>
              <a:lstStyle/>
              <a:p>
                <a:pPr algn="ctr"/>
                <a:r>
                  <a:rPr lang="en-US" sz="2400" dirty="0"/>
                  <a:t>S</a:t>
                </a:r>
                <a:r>
                  <a:rPr lang="en-US" sz="2400" baseline="30000" dirty="0"/>
                  <a:t>P</a:t>
                </a:r>
                <a:r>
                  <a:rPr lang="en-US" sz="2400" dirty="0"/>
                  <a:t>({(x</a:t>
                </a:r>
                <a:r>
                  <a:rPr lang="en-US" sz="2400" baseline="-25000" dirty="0"/>
                  <a:t>i</a:t>
                </a:r>
                <a:r>
                  <a:rPr lang="en-US" sz="2400" dirty="0"/>
                  <a:t>, $</a:t>
                </a:r>
                <a:r>
                  <a:rPr lang="en-US" sz="2400" baseline="-25000" dirty="0" err="1"/>
                  <a:t>i</a:t>
                </a:r>
                <a:r>
                  <a:rPr lang="en-US" sz="2400" dirty="0"/>
                  <a:t>)}) </a:t>
                </a:r>
              </a:p>
              <a:p>
                <a:pPr algn="ctr"/>
                <a:r>
                  <a:rPr lang="en-US" sz="2400" dirty="0">
                    <a:solidFill>
                      <a:srgbClr val="B4A465"/>
                    </a:solidFill>
                  </a:rPr>
                  <a:t>if x</a:t>
                </a:r>
                <a:r>
                  <a:rPr lang="en-US" sz="2400" baseline="-25000" dirty="0">
                    <a:solidFill>
                      <a:srgbClr val="B4A465"/>
                    </a:solidFill>
                  </a:rPr>
                  <a:t>i</a:t>
                </a:r>
                <a:r>
                  <a:rPr lang="en-US" sz="2400" dirty="0">
                    <a:solidFill>
                      <a:srgbClr val="B4A465"/>
                    </a:solidFill>
                  </a:rPr>
                  <a:t> </a:t>
                </a:r>
                <a14:m>
                  <m:oMath xmlns:m="http://schemas.openxmlformats.org/officeDocument/2006/math">
                    <m:r>
                      <a:rPr lang="en-US" sz="2400" b="0" i="1" smtClean="0">
                        <a:solidFill>
                          <a:srgbClr val="B4A465"/>
                        </a:solidFill>
                        <a:latin typeface="Cambria Math" panose="02040503050406030204" pitchFamily="18" charset="0"/>
                      </a:rPr>
                      <m:t>∈</m:t>
                    </m:r>
                  </m:oMath>
                </a14:m>
                <a:r>
                  <a:rPr lang="en-US" sz="2400" dirty="0">
                    <a:solidFill>
                      <a:srgbClr val="B4A465"/>
                    </a:solidFill>
                  </a:rPr>
                  <a:t> C</a:t>
                </a:r>
              </a:p>
              <a:p>
                <a:pPr algn="ctr"/>
                <a:endParaRPr lang="en-US" sz="2400" dirty="0"/>
              </a:p>
            </p:txBody>
          </p:sp>
        </mc:Choice>
        <mc:Fallback xmlns="">
          <p:sp>
            <p:nvSpPr>
              <p:cNvPr id="36" name="TextBox 35">
                <a:extLst>
                  <a:ext uri="{FF2B5EF4-FFF2-40B4-BE49-F238E27FC236}">
                    <a16:creationId xmlns:a16="http://schemas.microsoft.com/office/drawing/2014/main" id="{56294551-604A-F0AB-6396-5E4BE811826F}"/>
                  </a:ext>
                </a:extLst>
              </p:cNvPr>
              <p:cNvSpPr txBox="1">
                <a:spLocks noRot="1" noChangeAspect="1" noMove="1" noResize="1" noEditPoints="1" noAdjustHandles="1" noChangeArrowheads="1" noChangeShapeType="1" noTextEdit="1"/>
              </p:cNvSpPr>
              <p:nvPr/>
            </p:nvSpPr>
            <p:spPr>
              <a:xfrm>
                <a:off x="4465361" y="5794252"/>
                <a:ext cx="3016071" cy="1200329"/>
              </a:xfrm>
              <a:prstGeom prst="rect">
                <a:avLst/>
              </a:prstGeom>
              <a:blipFill>
                <a:blip r:embed="rId5"/>
                <a:stretch>
                  <a:fillRect t="-4211"/>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3E3875BF-CD0C-5181-B38A-D7D211A4CC03}"/>
              </a:ext>
            </a:extLst>
          </p:cNvPr>
          <p:cNvGrpSpPr/>
          <p:nvPr/>
        </p:nvGrpSpPr>
        <p:grpSpPr>
          <a:xfrm>
            <a:off x="838200" y="4903882"/>
            <a:ext cx="1789043" cy="1212574"/>
            <a:chOff x="7431289" y="3357053"/>
            <a:chExt cx="1789043" cy="1212574"/>
          </a:xfrm>
        </p:grpSpPr>
        <p:sp>
          <p:nvSpPr>
            <p:cNvPr id="40" name="Rectangle: Rounded Corners 39">
              <a:extLst>
                <a:ext uri="{FF2B5EF4-FFF2-40B4-BE49-F238E27FC236}">
                  <a16:creationId xmlns:a16="http://schemas.microsoft.com/office/drawing/2014/main" id="{54AA2872-462F-90F7-BAD3-A3C5CA26B010}"/>
                </a:ext>
              </a:extLst>
            </p:cNvPr>
            <p:cNvSpPr/>
            <p:nvPr/>
          </p:nvSpPr>
          <p:spPr>
            <a:xfrm>
              <a:off x="7431289" y="3357053"/>
              <a:ext cx="1789043" cy="1212574"/>
            </a:xfrm>
            <a:prstGeom prst="roundRect">
              <a:avLst/>
            </a:prstGeom>
            <a:solidFill>
              <a:srgbClr val="7030A0">
                <a:alpha val="20000"/>
              </a:srgbClr>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7030A0"/>
                </a:solidFill>
              </a:endParaRPr>
            </a:p>
          </p:txBody>
        </p:sp>
        <p:sp>
          <p:nvSpPr>
            <p:cNvPr id="41" name="TextBox 40">
              <a:extLst>
                <a:ext uri="{FF2B5EF4-FFF2-40B4-BE49-F238E27FC236}">
                  <a16:creationId xmlns:a16="http://schemas.microsoft.com/office/drawing/2014/main" id="{1BAC3A66-1A10-6282-A775-96C93C6A91AD}"/>
                </a:ext>
              </a:extLst>
            </p:cNvPr>
            <p:cNvSpPr txBox="1"/>
            <p:nvPr/>
          </p:nvSpPr>
          <p:spPr>
            <a:xfrm>
              <a:off x="8086424" y="3640174"/>
              <a:ext cx="478773" cy="646331"/>
            </a:xfrm>
            <a:prstGeom prst="rect">
              <a:avLst/>
            </a:prstGeom>
            <a:noFill/>
          </p:spPr>
          <p:txBody>
            <a:bodyPr wrap="square" rtlCol="0">
              <a:spAutoFit/>
            </a:bodyPr>
            <a:lstStyle/>
            <a:p>
              <a:r>
                <a:rPr lang="en-US" sz="3600" b="0" dirty="0">
                  <a:solidFill>
                    <a:srgbClr val="7030A0"/>
                  </a:solidFill>
                </a:rPr>
                <a:t>P</a:t>
              </a:r>
            </a:p>
          </p:txBody>
        </p:sp>
        <p:sp>
          <p:nvSpPr>
            <p:cNvPr id="42" name="TextBox 41">
              <a:extLst>
                <a:ext uri="{FF2B5EF4-FFF2-40B4-BE49-F238E27FC236}">
                  <a16:creationId xmlns:a16="http://schemas.microsoft.com/office/drawing/2014/main" id="{188054F5-4A0F-AFC1-B9EF-26A9E532EC57}"/>
                </a:ext>
              </a:extLst>
            </p:cNvPr>
            <p:cNvSpPr txBox="1"/>
            <p:nvPr/>
          </p:nvSpPr>
          <p:spPr>
            <a:xfrm>
              <a:off x="7458734" y="3366237"/>
              <a:ext cx="727928" cy="369332"/>
            </a:xfrm>
            <a:prstGeom prst="rect">
              <a:avLst/>
            </a:prstGeom>
            <a:noFill/>
          </p:spPr>
          <p:txBody>
            <a:bodyPr wrap="square" rtlCol="0">
              <a:spAutoFit/>
            </a:bodyPr>
            <a:lstStyle/>
            <a:p>
              <a:r>
                <a:rPr lang="en-US" dirty="0">
                  <a:solidFill>
                    <a:srgbClr val="7030A0"/>
                  </a:solidFill>
                </a:rPr>
                <a:t>Ls</a:t>
              </a:r>
            </a:p>
          </p:txBody>
        </p:sp>
        <p:sp>
          <p:nvSpPr>
            <p:cNvPr id="43" name="TextBox 42">
              <a:extLst>
                <a:ext uri="{FF2B5EF4-FFF2-40B4-BE49-F238E27FC236}">
                  <a16:creationId xmlns:a16="http://schemas.microsoft.com/office/drawing/2014/main" id="{9CAEB5CD-0FC6-2B25-16E3-39E715264651}"/>
                </a:ext>
              </a:extLst>
            </p:cNvPr>
            <p:cNvSpPr txBox="1"/>
            <p:nvPr/>
          </p:nvSpPr>
          <p:spPr>
            <a:xfrm>
              <a:off x="7458734" y="4200295"/>
              <a:ext cx="727928" cy="369332"/>
            </a:xfrm>
            <a:prstGeom prst="rect">
              <a:avLst/>
            </a:prstGeom>
            <a:noFill/>
          </p:spPr>
          <p:txBody>
            <a:bodyPr wrap="square" rtlCol="0">
              <a:spAutoFit/>
            </a:bodyPr>
            <a:lstStyle/>
            <a:p>
              <a:r>
                <a:rPr lang="en-US" dirty="0">
                  <a:solidFill>
                    <a:srgbClr val="7030A0"/>
                  </a:solidFill>
                </a:rPr>
                <a:t>Prog</a:t>
              </a:r>
            </a:p>
          </p:txBody>
        </p:sp>
      </p:grpSp>
      <p:sp>
        <p:nvSpPr>
          <p:cNvPr id="60" name="TextBox 59">
            <a:extLst>
              <a:ext uri="{FF2B5EF4-FFF2-40B4-BE49-F238E27FC236}">
                <a16:creationId xmlns:a16="http://schemas.microsoft.com/office/drawing/2014/main" id="{F7ED5055-1D12-A322-58EC-15A723CF29F4}"/>
              </a:ext>
            </a:extLst>
          </p:cNvPr>
          <p:cNvSpPr txBox="1"/>
          <p:nvPr/>
        </p:nvSpPr>
        <p:spPr>
          <a:xfrm>
            <a:off x="5353181" y="5165350"/>
            <a:ext cx="1098274" cy="523220"/>
          </a:xfrm>
          <a:prstGeom prst="rect">
            <a:avLst/>
          </a:prstGeom>
          <a:noFill/>
        </p:spPr>
        <p:txBody>
          <a:bodyPr wrap="square" rtlCol="0">
            <a:spAutoFit/>
          </a:bodyPr>
          <a:lstStyle/>
          <a:p>
            <a:pPr algn="ctr"/>
            <a:r>
              <a:rPr lang="en-US" sz="2800" dirty="0"/>
              <a:t>C</a:t>
            </a:r>
          </a:p>
        </p:txBody>
      </p:sp>
      <p:cxnSp>
        <p:nvCxnSpPr>
          <p:cNvPr id="63" name="Straight Arrow Connector 62">
            <a:extLst>
              <a:ext uri="{FF2B5EF4-FFF2-40B4-BE49-F238E27FC236}">
                <a16:creationId xmlns:a16="http://schemas.microsoft.com/office/drawing/2014/main" id="{94953F4C-9B03-C0F9-CF77-D71F4793F05D}"/>
              </a:ext>
            </a:extLst>
          </p:cNvPr>
          <p:cNvCxnSpPr>
            <a:cxnSpLocks/>
          </p:cNvCxnSpPr>
          <p:nvPr/>
        </p:nvCxnSpPr>
        <p:spPr>
          <a:xfrm>
            <a:off x="4465361" y="4817487"/>
            <a:ext cx="2789140"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D766A55C-78CB-45E8-7003-EAECD04D369B}"/>
              </a:ext>
            </a:extLst>
          </p:cNvPr>
          <p:cNvCxnSpPr>
            <a:cxnSpLocks/>
          </p:cNvCxnSpPr>
          <p:nvPr/>
        </p:nvCxnSpPr>
        <p:spPr>
          <a:xfrm>
            <a:off x="4465361" y="5595217"/>
            <a:ext cx="2789140"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8D66FD37-36A5-7712-E3C7-66CC053DDA8D}"/>
              </a:ext>
            </a:extLst>
          </p:cNvPr>
          <p:cNvCxnSpPr>
            <a:cxnSpLocks/>
          </p:cNvCxnSpPr>
          <p:nvPr/>
        </p:nvCxnSpPr>
        <p:spPr>
          <a:xfrm>
            <a:off x="4465361" y="6196406"/>
            <a:ext cx="2860219"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grpSp>
        <p:nvGrpSpPr>
          <p:cNvPr id="3" name="Group 2">
            <a:extLst>
              <a:ext uri="{FF2B5EF4-FFF2-40B4-BE49-F238E27FC236}">
                <a16:creationId xmlns:a16="http://schemas.microsoft.com/office/drawing/2014/main" id="{F8CB9C06-A62A-F5BF-7C42-DAAFE7B23B51}"/>
              </a:ext>
            </a:extLst>
          </p:cNvPr>
          <p:cNvGrpSpPr/>
          <p:nvPr/>
        </p:nvGrpSpPr>
        <p:grpSpPr>
          <a:xfrm>
            <a:off x="4465361" y="1296410"/>
            <a:ext cx="2824342" cy="787720"/>
            <a:chOff x="5431085" y="1296410"/>
            <a:chExt cx="1858618" cy="787720"/>
          </a:xfrm>
        </p:grpSpPr>
        <p:cxnSp>
          <p:nvCxnSpPr>
            <p:cNvPr id="12" name="Straight Arrow Connector 11">
              <a:extLst>
                <a:ext uri="{FF2B5EF4-FFF2-40B4-BE49-F238E27FC236}">
                  <a16:creationId xmlns:a16="http://schemas.microsoft.com/office/drawing/2014/main" id="{8D1360B3-0F98-B6A4-193F-A6018256AFA1}"/>
                </a:ext>
              </a:extLst>
            </p:cNvPr>
            <p:cNvCxnSpPr>
              <a:cxnSpLocks/>
            </p:cNvCxnSpPr>
            <p:nvPr/>
          </p:nvCxnSpPr>
          <p:spPr>
            <a:xfrm>
              <a:off x="5454250" y="1626201"/>
              <a:ext cx="1835453"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0308F7D5-2113-68A9-7642-A1CE8787C601}"/>
                </a:ext>
              </a:extLst>
            </p:cNvPr>
            <p:cNvSpPr txBox="1"/>
            <p:nvPr/>
          </p:nvSpPr>
          <p:spPr>
            <a:xfrm>
              <a:off x="5798185" y="1296410"/>
              <a:ext cx="1098274" cy="369332"/>
            </a:xfrm>
            <a:prstGeom prst="rect">
              <a:avLst/>
            </a:prstGeom>
            <a:noFill/>
          </p:spPr>
          <p:txBody>
            <a:bodyPr wrap="square" rtlCol="0">
              <a:spAutoFit/>
            </a:bodyPr>
            <a:lstStyle/>
            <a:p>
              <a:pPr algn="ctr"/>
              <a:r>
                <a:rPr lang="en-US" dirty="0"/>
                <a:t>x</a:t>
              </a:r>
              <a:r>
                <a:rPr lang="en-US" baseline="-25000" dirty="0"/>
                <a:t>i</a:t>
              </a:r>
              <a:endParaRPr lang="en-US" dirty="0"/>
            </a:p>
          </p:txBody>
        </p:sp>
        <p:cxnSp>
          <p:nvCxnSpPr>
            <p:cNvPr id="14" name="Straight Arrow Connector 13">
              <a:extLst>
                <a:ext uri="{FF2B5EF4-FFF2-40B4-BE49-F238E27FC236}">
                  <a16:creationId xmlns:a16="http://schemas.microsoft.com/office/drawing/2014/main" id="{5B6D6537-65B3-9B25-2F62-F0D821F15727}"/>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2269F73-014D-DCDD-98AF-EF3219E021EF}"/>
                </a:ext>
              </a:extLst>
            </p:cNvPr>
            <p:cNvSpPr txBox="1"/>
            <p:nvPr/>
          </p:nvSpPr>
          <p:spPr>
            <a:xfrm>
              <a:off x="5825630" y="1714798"/>
              <a:ext cx="1098274" cy="369332"/>
            </a:xfrm>
            <a:prstGeom prst="rect">
              <a:avLst/>
            </a:prstGeom>
            <a:noFill/>
          </p:spPr>
          <p:txBody>
            <a:bodyPr wrap="square" rtlCol="0">
              <a:spAutoFit/>
            </a:bodyPr>
            <a:lstStyle/>
            <a:p>
              <a:pPr algn="ctr"/>
              <a:r>
                <a:rPr lang="en-US" dirty="0"/>
                <a:t>F</a:t>
              </a:r>
              <a:r>
                <a:rPr lang="en-US" baseline="30000" dirty="0"/>
                <a:t>P</a:t>
              </a:r>
              <a:r>
                <a:rPr lang="en-US" dirty="0"/>
                <a:t>(k, x</a:t>
              </a:r>
              <a:r>
                <a:rPr lang="en-US" baseline="-25000" dirty="0"/>
                <a:t>i</a:t>
              </a:r>
              <a:r>
                <a:rPr lang="en-US" dirty="0"/>
                <a:t>)</a:t>
              </a:r>
            </a:p>
          </p:txBody>
        </p:sp>
      </p:grpSp>
      <p:grpSp>
        <p:nvGrpSpPr>
          <p:cNvPr id="16" name="Group 15">
            <a:extLst>
              <a:ext uri="{FF2B5EF4-FFF2-40B4-BE49-F238E27FC236}">
                <a16:creationId xmlns:a16="http://schemas.microsoft.com/office/drawing/2014/main" id="{E39224D1-DC03-0490-A673-C30E4EA46B70}"/>
              </a:ext>
            </a:extLst>
          </p:cNvPr>
          <p:cNvGrpSpPr/>
          <p:nvPr/>
        </p:nvGrpSpPr>
        <p:grpSpPr>
          <a:xfrm>
            <a:off x="4500563" y="2096378"/>
            <a:ext cx="2803513" cy="752772"/>
            <a:chOff x="5431085" y="1342451"/>
            <a:chExt cx="1858618" cy="752772"/>
          </a:xfrm>
        </p:grpSpPr>
        <p:cxnSp>
          <p:nvCxnSpPr>
            <p:cNvPr id="20" name="Straight Arrow Connector 19">
              <a:extLst>
                <a:ext uri="{FF2B5EF4-FFF2-40B4-BE49-F238E27FC236}">
                  <a16:creationId xmlns:a16="http://schemas.microsoft.com/office/drawing/2014/main" id="{D27459F7-6CAA-5B6A-E166-B4A2853A9310}"/>
                </a:ext>
              </a:extLst>
            </p:cNvPr>
            <p:cNvCxnSpPr>
              <a:cxnSpLocks/>
            </p:cNvCxnSpPr>
            <p:nvPr/>
          </p:nvCxnSpPr>
          <p:spPr>
            <a:xfrm>
              <a:off x="5431086" y="1626201"/>
              <a:ext cx="1858617" cy="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77914B6D-828E-0D01-7E0F-3D2189D6DEBA}"/>
                </a:ext>
              </a:extLst>
            </p:cNvPr>
            <p:cNvSpPr txBox="1"/>
            <p:nvPr/>
          </p:nvSpPr>
          <p:spPr>
            <a:xfrm>
              <a:off x="5794823" y="1342451"/>
              <a:ext cx="1098274" cy="369332"/>
            </a:xfrm>
            <a:prstGeom prst="rect">
              <a:avLst/>
            </a:prstGeom>
            <a:noFill/>
          </p:spPr>
          <p:txBody>
            <a:bodyPr wrap="square" rtlCol="0">
              <a:spAutoFit/>
            </a:bodyPr>
            <a:lstStyle/>
            <a:p>
              <a:pPr algn="ctr"/>
              <a:r>
                <a:rPr lang="en-US" dirty="0"/>
                <a:t>C</a:t>
              </a:r>
            </a:p>
          </p:txBody>
        </p:sp>
        <p:cxnSp>
          <p:nvCxnSpPr>
            <p:cNvPr id="27" name="Straight Arrow Connector 26">
              <a:extLst>
                <a:ext uri="{FF2B5EF4-FFF2-40B4-BE49-F238E27FC236}">
                  <a16:creationId xmlns:a16="http://schemas.microsoft.com/office/drawing/2014/main" id="{B968730E-83A5-3B9A-FE99-BE95450851F6}"/>
                </a:ext>
              </a:extLst>
            </p:cNvPr>
            <p:cNvCxnSpPr>
              <a:cxnSpLocks/>
            </p:cNvCxnSpPr>
            <p:nvPr/>
          </p:nvCxnSpPr>
          <p:spPr>
            <a:xfrm>
              <a:off x="5431085" y="2045209"/>
              <a:ext cx="1858617" cy="0"/>
            </a:xfrm>
            <a:prstGeom prst="straightConnector1">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30" name="TextBox 29">
              <a:extLst>
                <a:ext uri="{FF2B5EF4-FFF2-40B4-BE49-F238E27FC236}">
                  <a16:creationId xmlns:a16="http://schemas.microsoft.com/office/drawing/2014/main" id="{C0B7D44C-97B2-DC9C-FD77-8FAD2209591A}"/>
                </a:ext>
              </a:extLst>
            </p:cNvPr>
            <p:cNvSpPr txBox="1"/>
            <p:nvPr/>
          </p:nvSpPr>
          <p:spPr>
            <a:xfrm>
              <a:off x="5825630" y="1714798"/>
              <a:ext cx="1098274" cy="380425"/>
            </a:xfrm>
            <a:prstGeom prst="rect">
              <a:avLst/>
            </a:prstGeom>
            <a:noFill/>
          </p:spPr>
          <p:txBody>
            <a:bodyPr wrap="square" rtlCol="0">
              <a:spAutoFit/>
            </a:bodyPr>
            <a:lstStyle/>
            <a:p>
              <a:pPr algn="ctr"/>
              <a:r>
                <a:rPr lang="en-US" dirty="0" err="1"/>
                <a:t>k</a:t>
              </a:r>
              <a:r>
                <a:rPr lang="en-US" baseline="-25000" dirty="0" err="1"/>
                <a:t>C</a:t>
              </a:r>
              <a:endParaRPr lang="en-US" dirty="0"/>
            </a:p>
          </p:txBody>
        </p:sp>
      </p:grpSp>
      <p:sp>
        <p:nvSpPr>
          <p:cNvPr id="32" name="Explosion 1 31">
            <a:extLst>
              <a:ext uri="{FF2B5EF4-FFF2-40B4-BE49-F238E27FC236}">
                <a16:creationId xmlns:a16="http://schemas.microsoft.com/office/drawing/2014/main" id="{39781533-6C95-8D1D-A3DF-D65BADE127FD}"/>
              </a:ext>
            </a:extLst>
          </p:cNvPr>
          <p:cNvSpPr/>
          <p:nvPr/>
        </p:nvSpPr>
        <p:spPr>
          <a:xfrm>
            <a:off x="670560" y="1214028"/>
            <a:ext cx="3748331" cy="2307732"/>
          </a:xfrm>
          <a:prstGeom prst="irregularSeal1">
            <a:avLst/>
          </a:prstGeom>
          <a:noFill/>
          <a:ln>
            <a:solidFill>
              <a:srgbClr val="B4A4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58FDC08-CC3C-F0AE-D235-75CAE4A19827}"/>
              </a:ext>
            </a:extLst>
          </p:cNvPr>
          <p:cNvSpPr txBox="1"/>
          <p:nvPr/>
        </p:nvSpPr>
        <p:spPr>
          <a:xfrm>
            <a:off x="1239932" y="1876690"/>
            <a:ext cx="2644763" cy="954107"/>
          </a:xfrm>
          <a:prstGeom prst="rect">
            <a:avLst/>
          </a:prstGeom>
          <a:noFill/>
        </p:spPr>
        <p:txBody>
          <a:bodyPr wrap="none" rtlCol="0">
            <a:spAutoFit/>
          </a:bodyPr>
          <a:lstStyle/>
          <a:p>
            <a:pPr algn="ctr"/>
            <a:r>
              <a:rPr lang="en-US" sz="2800" dirty="0">
                <a:solidFill>
                  <a:srgbClr val="FF0000"/>
                </a:solidFill>
              </a:rPr>
              <a:t>No Restrictions </a:t>
            </a:r>
          </a:p>
          <a:p>
            <a:pPr algn="ctr"/>
            <a:r>
              <a:rPr lang="en-US" sz="2800" dirty="0">
                <a:solidFill>
                  <a:srgbClr val="FF0000"/>
                </a:solidFill>
              </a:rPr>
              <a:t>on Queries!</a:t>
            </a:r>
          </a:p>
        </p:txBody>
      </p:sp>
    </p:spTree>
    <p:extLst>
      <p:ext uri="{BB962C8B-B14F-4D97-AF65-F5344CB8AC3E}">
        <p14:creationId xmlns:p14="http://schemas.microsoft.com/office/powerpoint/2010/main" val="20944560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6981C2-2D24-7173-0D63-9EF879CCD0A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D3DD24-04DB-4ABF-8EFA-85EC5B13C732}"/>
              </a:ext>
            </a:extLst>
          </p:cNvPr>
          <p:cNvSpPr>
            <a:spLocks noGrp="1"/>
          </p:cNvSpPr>
          <p:nvPr>
            <p:ph type="title"/>
          </p:nvPr>
        </p:nvSpPr>
        <p:spPr/>
        <p:txBody>
          <a:bodyPr/>
          <a:lstStyle/>
          <a:p>
            <a:r>
              <a:rPr lang="en-US" dirty="0"/>
              <a:t>Focus of This Talk</a:t>
            </a:r>
          </a:p>
        </p:txBody>
      </p:sp>
      <p:sp>
        <p:nvSpPr>
          <p:cNvPr id="3" name="Content Placeholder 2">
            <a:extLst>
              <a:ext uri="{FF2B5EF4-FFF2-40B4-BE49-F238E27FC236}">
                <a16:creationId xmlns:a16="http://schemas.microsoft.com/office/drawing/2014/main" id="{6DC26DCA-356A-CA38-1199-A310E5B07494}"/>
              </a:ext>
            </a:extLst>
          </p:cNvPr>
          <p:cNvSpPr>
            <a:spLocks noGrp="1"/>
          </p:cNvSpPr>
          <p:nvPr>
            <p:ph idx="1"/>
          </p:nvPr>
        </p:nvSpPr>
        <p:spPr>
          <a:xfrm>
            <a:off x="838200" y="1944894"/>
            <a:ext cx="10515600" cy="4351338"/>
          </a:xfrm>
        </p:spPr>
        <p:txBody>
          <a:bodyPr/>
          <a:lstStyle/>
          <a:p>
            <a:r>
              <a:rPr lang="en-US" strike="sngStrike" dirty="0">
                <a:solidFill>
                  <a:srgbClr val="B4A465"/>
                </a:solidFill>
              </a:rPr>
              <a:t>Fully adaptive </a:t>
            </a:r>
            <a:r>
              <a:rPr lang="en-US" strike="sngStrike" dirty="0"/>
              <a:t>definition </a:t>
            </a:r>
          </a:p>
          <a:p>
            <a:r>
              <a:rPr lang="en-US" dirty="0"/>
              <a:t>Analysis of natural CPRFs</a:t>
            </a:r>
          </a:p>
          <a:p>
            <a:pPr lvl="1"/>
            <a:r>
              <a:rPr lang="en-US" dirty="0">
                <a:solidFill>
                  <a:schemeClr val="tx1">
                    <a:alpha val="20000"/>
                  </a:schemeClr>
                </a:solidFill>
              </a:rPr>
              <a:t>Hashed CPRF</a:t>
            </a:r>
          </a:p>
          <a:p>
            <a:pPr lvl="1"/>
            <a:r>
              <a:rPr lang="en-US" dirty="0"/>
              <a:t>Goldreich-Goldwasser-Micali (</a:t>
            </a:r>
            <a:r>
              <a:rPr lang="en-US" dirty="0">
                <a:solidFill>
                  <a:srgbClr val="B4A465"/>
                </a:solidFill>
              </a:rPr>
              <a:t>GGM</a:t>
            </a:r>
            <a:r>
              <a:rPr lang="en-US" dirty="0"/>
              <a:t>) / Cascade PRF</a:t>
            </a:r>
          </a:p>
          <a:p>
            <a:pPr lvl="1"/>
            <a:r>
              <a:rPr lang="en-US" dirty="0">
                <a:solidFill>
                  <a:schemeClr val="tx1">
                    <a:alpha val="20000"/>
                  </a:schemeClr>
                </a:solidFill>
              </a:rPr>
              <a:t> </a:t>
            </a:r>
            <a:r>
              <a:rPr lang="en-US" dirty="0">
                <a:solidFill>
                  <a:srgbClr val="B4A465">
                    <a:alpha val="20000"/>
                  </a:srgbClr>
                </a:solidFill>
              </a:rPr>
              <a:t>AMAC</a:t>
            </a:r>
          </a:p>
          <a:p>
            <a:r>
              <a:rPr lang="en-US" dirty="0"/>
              <a:t>Example applications</a:t>
            </a:r>
          </a:p>
          <a:p>
            <a:pPr lvl="1"/>
            <a:r>
              <a:rPr lang="en-US" dirty="0"/>
              <a:t>Searchable Symmetric Encryption (</a:t>
            </a:r>
            <a:r>
              <a:rPr lang="en-US" dirty="0">
                <a:solidFill>
                  <a:srgbClr val="B4A465"/>
                </a:solidFill>
              </a:rPr>
              <a:t>SSE</a:t>
            </a:r>
            <a:r>
              <a:rPr lang="en-US" dirty="0"/>
              <a:t>) [BMO17] </a:t>
            </a:r>
          </a:p>
          <a:p>
            <a:pPr lvl="1"/>
            <a:r>
              <a:rPr lang="en-US" dirty="0">
                <a:solidFill>
                  <a:schemeClr val="tx1">
                    <a:alpha val="20000"/>
                  </a:schemeClr>
                </a:solidFill>
              </a:rPr>
              <a:t>Puncturable Key Wrapping (</a:t>
            </a:r>
            <a:r>
              <a:rPr lang="en-US" dirty="0">
                <a:solidFill>
                  <a:srgbClr val="B4A465">
                    <a:alpha val="20000"/>
                  </a:srgbClr>
                </a:solidFill>
              </a:rPr>
              <a:t>PKW</a:t>
            </a:r>
            <a:r>
              <a:rPr lang="en-US" dirty="0">
                <a:solidFill>
                  <a:schemeClr val="tx1">
                    <a:alpha val="20000"/>
                  </a:schemeClr>
                </a:solidFill>
              </a:rPr>
              <a:t>) [BGP22]. </a:t>
            </a:r>
          </a:p>
          <a:p>
            <a:endParaRPr lang="en-US" dirty="0"/>
          </a:p>
        </p:txBody>
      </p:sp>
    </p:spTree>
    <p:extLst>
      <p:ext uri="{BB962C8B-B14F-4D97-AF65-F5344CB8AC3E}">
        <p14:creationId xmlns:p14="http://schemas.microsoft.com/office/powerpoint/2010/main" val="22856896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7FB04-1987-6F88-3AFA-0DC486B440D2}"/>
              </a:ext>
            </a:extLst>
          </p:cNvPr>
          <p:cNvSpPr>
            <a:spLocks noGrp="1"/>
          </p:cNvSpPr>
          <p:nvPr>
            <p:ph type="title"/>
          </p:nvPr>
        </p:nvSpPr>
        <p:spPr/>
        <p:txBody>
          <a:bodyPr/>
          <a:lstStyle/>
          <a:p>
            <a:r>
              <a:rPr lang="en-US" dirty="0"/>
              <a:t>Construction [GGM84]</a:t>
            </a:r>
          </a:p>
        </p:txBody>
      </p:sp>
      <p:grpSp>
        <p:nvGrpSpPr>
          <p:cNvPr id="12" name="Group 11">
            <a:extLst>
              <a:ext uri="{FF2B5EF4-FFF2-40B4-BE49-F238E27FC236}">
                <a16:creationId xmlns:a16="http://schemas.microsoft.com/office/drawing/2014/main" id="{E1689A7F-2968-D9C1-AE94-4A930BBB4B40}"/>
              </a:ext>
            </a:extLst>
          </p:cNvPr>
          <p:cNvGrpSpPr/>
          <p:nvPr/>
        </p:nvGrpSpPr>
        <p:grpSpPr>
          <a:xfrm>
            <a:off x="2300287" y="1559719"/>
            <a:ext cx="1743075" cy="1371600"/>
            <a:chOff x="1528762" y="2057400"/>
            <a:chExt cx="1743075" cy="1371600"/>
          </a:xfrm>
        </p:grpSpPr>
        <p:cxnSp>
          <p:nvCxnSpPr>
            <p:cNvPr id="6" name="Straight Arrow Connector 5">
              <a:extLst>
                <a:ext uri="{FF2B5EF4-FFF2-40B4-BE49-F238E27FC236}">
                  <a16:creationId xmlns:a16="http://schemas.microsoft.com/office/drawing/2014/main" id="{806807B7-99CD-EF9D-ACF3-782CCA85D135}"/>
                </a:ext>
              </a:extLst>
            </p:cNvPr>
            <p:cNvCxnSpPr>
              <a:endCxn id="4" idx="0"/>
            </p:cNvCxnSpPr>
            <p:nvPr/>
          </p:nvCxnSpPr>
          <p:spPr>
            <a:xfrm>
              <a:off x="2300287" y="2057400"/>
              <a:ext cx="0" cy="74295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3DA07A01-811A-210A-E83D-5F808D423237}"/>
                </a:ext>
              </a:extLst>
            </p:cNvPr>
            <p:cNvGrpSpPr/>
            <p:nvPr/>
          </p:nvGrpSpPr>
          <p:grpSpPr>
            <a:xfrm>
              <a:off x="1528762" y="2198042"/>
              <a:ext cx="1743075" cy="1230958"/>
              <a:chOff x="1528762" y="2198042"/>
              <a:chExt cx="1743075" cy="1230958"/>
            </a:xfrm>
          </p:grpSpPr>
          <p:sp>
            <p:nvSpPr>
              <p:cNvPr id="4" name="Rectangle 3">
                <a:extLst>
                  <a:ext uri="{FF2B5EF4-FFF2-40B4-BE49-F238E27FC236}">
                    <a16:creationId xmlns:a16="http://schemas.microsoft.com/office/drawing/2014/main" id="{A5900028-4C4E-CA65-9B92-C2CF5B91E436}"/>
                  </a:ext>
                </a:extLst>
              </p:cNvPr>
              <p:cNvSpPr/>
              <p:nvPr/>
            </p:nvSpPr>
            <p:spPr>
              <a:xfrm>
                <a:off x="1528762" y="2800350"/>
                <a:ext cx="1543050" cy="628650"/>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PRG</a:t>
                </a:r>
              </a:p>
            </p:txBody>
          </p:sp>
          <p:sp>
            <p:nvSpPr>
              <p:cNvPr id="7" name="TextBox 6">
                <a:extLst>
                  <a:ext uri="{FF2B5EF4-FFF2-40B4-BE49-F238E27FC236}">
                    <a16:creationId xmlns:a16="http://schemas.microsoft.com/office/drawing/2014/main" id="{AF7890BE-9D83-7893-780D-2CE041019C28}"/>
                  </a:ext>
                </a:extLst>
              </p:cNvPr>
              <p:cNvSpPr txBox="1"/>
              <p:nvPr/>
            </p:nvSpPr>
            <p:spPr>
              <a:xfrm>
                <a:off x="2300287" y="2198042"/>
                <a:ext cx="971550" cy="461665"/>
              </a:xfrm>
              <a:prstGeom prst="rect">
                <a:avLst/>
              </a:prstGeom>
              <a:noFill/>
            </p:spPr>
            <p:txBody>
              <a:bodyPr wrap="square" rtlCol="0">
                <a:spAutoFit/>
              </a:bodyPr>
              <a:lstStyle/>
              <a:p>
                <a:r>
                  <a:rPr lang="en-US" sz="2400" dirty="0" err="1"/>
                  <a:t>k</a:t>
                </a:r>
                <a:r>
                  <a:rPr lang="en-US" sz="2400" baseline="-25000" dirty="0" err="1"/>
                  <a:t>ε</a:t>
                </a:r>
                <a:endParaRPr lang="en-US" sz="2400" dirty="0"/>
              </a:p>
            </p:txBody>
          </p:sp>
        </p:grpSp>
      </p:grpSp>
      <p:cxnSp>
        <p:nvCxnSpPr>
          <p:cNvPr id="14" name="Straight Arrow Connector 13">
            <a:extLst>
              <a:ext uri="{FF2B5EF4-FFF2-40B4-BE49-F238E27FC236}">
                <a16:creationId xmlns:a16="http://schemas.microsoft.com/office/drawing/2014/main" id="{4E3E4980-572D-5708-AB01-B298C9520B29}"/>
              </a:ext>
            </a:extLst>
          </p:cNvPr>
          <p:cNvCxnSpPr>
            <a:cxnSpLocks/>
            <a:stCxn id="4" idx="2"/>
            <a:endCxn id="16" idx="0"/>
          </p:cNvCxnSpPr>
          <p:nvPr/>
        </p:nvCxnSpPr>
        <p:spPr>
          <a:xfrm flipH="1">
            <a:off x="1900237" y="2931319"/>
            <a:ext cx="1171575" cy="1052513"/>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A0CCBB94-CED6-D615-CAD2-FAE17B8F9B07}"/>
              </a:ext>
            </a:extLst>
          </p:cNvPr>
          <p:cNvGrpSpPr/>
          <p:nvPr/>
        </p:nvGrpSpPr>
        <p:grpSpPr>
          <a:xfrm>
            <a:off x="1128712" y="3143695"/>
            <a:ext cx="1857375" cy="1468787"/>
            <a:chOff x="1528762" y="1960213"/>
            <a:chExt cx="1857375" cy="1468787"/>
          </a:xfrm>
        </p:grpSpPr>
        <p:sp>
          <p:nvSpPr>
            <p:cNvPr id="16" name="Rectangle 15">
              <a:extLst>
                <a:ext uri="{FF2B5EF4-FFF2-40B4-BE49-F238E27FC236}">
                  <a16:creationId xmlns:a16="http://schemas.microsoft.com/office/drawing/2014/main" id="{801890CE-B6FB-3F89-6B40-1EAF997759A0}"/>
                </a:ext>
              </a:extLst>
            </p:cNvPr>
            <p:cNvSpPr/>
            <p:nvPr/>
          </p:nvSpPr>
          <p:spPr>
            <a:xfrm>
              <a:off x="1528762" y="2800350"/>
              <a:ext cx="1543050" cy="628650"/>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PRG</a:t>
              </a:r>
            </a:p>
          </p:txBody>
        </p:sp>
        <p:sp>
          <p:nvSpPr>
            <p:cNvPr id="17" name="TextBox 16">
              <a:extLst>
                <a:ext uri="{FF2B5EF4-FFF2-40B4-BE49-F238E27FC236}">
                  <a16:creationId xmlns:a16="http://schemas.microsoft.com/office/drawing/2014/main" id="{70CD29D9-6044-998B-A198-4F0DBE814276}"/>
                </a:ext>
              </a:extLst>
            </p:cNvPr>
            <p:cNvSpPr txBox="1"/>
            <p:nvPr/>
          </p:nvSpPr>
          <p:spPr>
            <a:xfrm>
              <a:off x="2414587" y="1960213"/>
              <a:ext cx="971550" cy="461665"/>
            </a:xfrm>
            <a:prstGeom prst="rect">
              <a:avLst/>
            </a:prstGeom>
            <a:noFill/>
          </p:spPr>
          <p:txBody>
            <a:bodyPr wrap="square" rtlCol="0">
              <a:spAutoFit/>
            </a:bodyPr>
            <a:lstStyle/>
            <a:p>
              <a:r>
                <a:rPr lang="en-US" sz="2400" dirty="0"/>
                <a:t>k</a:t>
              </a:r>
              <a:r>
                <a:rPr lang="en-US" sz="2400" baseline="-25000" dirty="0"/>
                <a:t>0</a:t>
              </a:r>
              <a:endParaRPr lang="en-US" sz="2400" dirty="0"/>
            </a:p>
          </p:txBody>
        </p:sp>
      </p:grpSp>
      <p:cxnSp>
        <p:nvCxnSpPr>
          <p:cNvPr id="19" name="Straight Arrow Connector 18">
            <a:extLst>
              <a:ext uri="{FF2B5EF4-FFF2-40B4-BE49-F238E27FC236}">
                <a16:creationId xmlns:a16="http://schemas.microsoft.com/office/drawing/2014/main" id="{07D40CBB-EBAC-04FC-15B6-23623B8F74A1}"/>
              </a:ext>
            </a:extLst>
          </p:cNvPr>
          <p:cNvCxnSpPr>
            <a:cxnSpLocks/>
            <a:stCxn id="4" idx="2"/>
            <a:endCxn id="21" idx="0"/>
          </p:cNvCxnSpPr>
          <p:nvPr/>
        </p:nvCxnSpPr>
        <p:spPr>
          <a:xfrm>
            <a:off x="3071812" y="2931319"/>
            <a:ext cx="1143000" cy="1045517"/>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2C6079F9-ABDE-93A9-6E40-2C0AE6909D90}"/>
              </a:ext>
            </a:extLst>
          </p:cNvPr>
          <p:cNvGrpSpPr/>
          <p:nvPr/>
        </p:nvGrpSpPr>
        <p:grpSpPr>
          <a:xfrm>
            <a:off x="3443287" y="3143695"/>
            <a:ext cx="1543050" cy="1461791"/>
            <a:chOff x="1528762" y="1967209"/>
            <a:chExt cx="1543050" cy="1461791"/>
          </a:xfrm>
        </p:grpSpPr>
        <p:sp>
          <p:nvSpPr>
            <p:cNvPr id="21" name="Rectangle 20">
              <a:extLst>
                <a:ext uri="{FF2B5EF4-FFF2-40B4-BE49-F238E27FC236}">
                  <a16:creationId xmlns:a16="http://schemas.microsoft.com/office/drawing/2014/main" id="{1149E384-543D-096B-0078-05F700457B35}"/>
                </a:ext>
              </a:extLst>
            </p:cNvPr>
            <p:cNvSpPr/>
            <p:nvPr/>
          </p:nvSpPr>
          <p:spPr>
            <a:xfrm>
              <a:off x="1528762" y="2800350"/>
              <a:ext cx="1543050" cy="628650"/>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PRG</a:t>
              </a:r>
            </a:p>
          </p:txBody>
        </p:sp>
        <p:sp>
          <p:nvSpPr>
            <p:cNvPr id="22" name="TextBox 21">
              <a:extLst>
                <a:ext uri="{FF2B5EF4-FFF2-40B4-BE49-F238E27FC236}">
                  <a16:creationId xmlns:a16="http://schemas.microsoft.com/office/drawing/2014/main" id="{33E13652-4DBB-7FF1-1CB6-E03F6AD8D4E6}"/>
                </a:ext>
              </a:extLst>
            </p:cNvPr>
            <p:cNvSpPr txBox="1"/>
            <p:nvPr/>
          </p:nvSpPr>
          <p:spPr>
            <a:xfrm>
              <a:off x="1757362" y="1967209"/>
              <a:ext cx="971550" cy="461665"/>
            </a:xfrm>
            <a:prstGeom prst="rect">
              <a:avLst/>
            </a:prstGeom>
            <a:noFill/>
          </p:spPr>
          <p:txBody>
            <a:bodyPr wrap="square" rtlCol="0">
              <a:spAutoFit/>
            </a:bodyPr>
            <a:lstStyle/>
            <a:p>
              <a:r>
                <a:rPr lang="en-US" sz="2400" dirty="0"/>
                <a:t>k</a:t>
              </a:r>
              <a:r>
                <a:rPr lang="en-US" sz="2400" baseline="-25000" dirty="0"/>
                <a:t>1</a:t>
              </a:r>
              <a:endParaRPr lang="en-US" sz="2400" dirty="0"/>
            </a:p>
          </p:txBody>
        </p:sp>
      </p:grpSp>
      <p:cxnSp>
        <p:nvCxnSpPr>
          <p:cNvPr id="25" name="Straight Arrow Connector 24">
            <a:extLst>
              <a:ext uri="{FF2B5EF4-FFF2-40B4-BE49-F238E27FC236}">
                <a16:creationId xmlns:a16="http://schemas.microsoft.com/office/drawing/2014/main" id="{F8E42752-BFF1-411C-7A86-C592F8F18C23}"/>
              </a:ext>
            </a:extLst>
          </p:cNvPr>
          <p:cNvCxnSpPr>
            <a:cxnSpLocks/>
          </p:cNvCxnSpPr>
          <p:nvPr/>
        </p:nvCxnSpPr>
        <p:spPr>
          <a:xfrm flipH="1">
            <a:off x="1142999" y="4612482"/>
            <a:ext cx="757238" cy="1038521"/>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11B9AE92-454F-6478-3D8F-A723C383F8EE}"/>
              </a:ext>
            </a:extLst>
          </p:cNvPr>
          <p:cNvCxnSpPr>
            <a:cxnSpLocks/>
          </p:cNvCxnSpPr>
          <p:nvPr/>
        </p:nvCxnSpPr>
        <p:spPr>
          <a:xfrm>
            <a:off x="1914524" y="4626767"/>
            <a:ext cx="757238" cy="1038228"/>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08A15AD-E8FE-12E7-B89C-F39BC63E15D1}"/>
              </a:ext>
            </a:extLst>
          </p:cNvPr>
          <p:cNvCxnSpPr>
            <a:cxnSpLocks/>
          </p:cNvCxnSpPr>
          <p:nvPr/>
        </p:nvCxnSpPr>
        <p:spPr>
          <a:xfrm flipH="1">
            <a:off x="3443287" y="4591201"/>
            <a:ext cx="757238" cy="1038521"/>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9DE3E247-11E3-867C-5879-117D1D49E18C}"/>
              </a:ext>
            </a:extLst>
          </p:cNvPr>
          <p:cNvCxnSpPr>
            <a:cxnSpLocks/>
          </p:cNvCxnSpPr>
          <p:nvPr/>
        </p:nvCxnSpPr>
        <p:spPr>
          <a:xfrm>
            <a:off x="4214812" y="4605486"/>
            <a:ext cx="757238" cy="1038228"/>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E349595B-5384-1123-4340-FE9DB36F7A3A}"/>
              </a:ext>
            </a:extLst>
          </p:cNvPr>
          <p:cNvSpPr txBox="1"/>
          <p:nvPr/>
        </p:nvSpPr>
        <p:spPr>
          <a:xfrm>
            <a:off x="785811" y="5629722"/>
            <a:ext cx="971550" cy="461665"/>
          </a:xfrm>
          <a:prstGeom prst="rect">
            <a:avLst/>
          </a:prstGeom>
          <a:noFill/>
        </p:spPr>
        <p:txBody>
          <a:bodyPr wrap="square" rtlCol="0">
            <a:spAutoFit/>
          </a:bodyPr>
          <a:lstStyle/>
          <a:p>
            <a:pPr algn="ctr"/>
            <a:r>
              <a:rPr lang="en-US" sz="2400" dirty="0"/>
              <a:t>k</a:t>
            </a:r>
            <a:r>
              <a:rPr lang="en-US" sz="2400" baseline="-25000" dirty="0"/>
              <a:t>00</a:t>
            </a:r>
            <a:endParaRPr lang="en-US" sz="2400" dirty="0"/>
          </a:p>
        </p:txBody>
      </p:sp>
      <p:sp>
        <p:nvSpPr>
          <p:cNvPr id="35" name="TextBox 34">
            <a:extLst>
              <a:ext uri="{FF2B5EF4-FFF2-40B4-BE49-F238E27FC236}">
                <a16:creationId xmlns:a16="http://schemas.microsoft.com/office/drawing/2014/main" id="{36CCD258-11E7-7FEA-CBBF-6ABE72ADBA64}"/>
              </a:ext>
            </a:extLst>
          </p:cNvPr>
          <p:cNvSpPr txBox="1"/>
          <p:nvPr/>
        </p:nvSpPr>
        <p:spPr>
          <a:xfrm>
            <a:off x="2185987" y="5643714"/>
            <a:ext cx="971550" cy="461665"/>
          </a:xfrm>
          <a:prstGeom prst="rect">
            <a:avLst/>
          </a:prstGeom>
          <a:noFill/>
        </p:spPr>
        <p:txBody>
          <a:bodyPr wrap="square" rtlCol="0">
            <a:spAutoFit/>
          </a:bodyPr>
          <a:lstStyle/>
          <a:p>
            <a:pPr algn="ctr"/>
            <a:r>
              <a:rPr lang="en-US" sz="2400" dirty="0"/>
              <a:t>k</a:t>
            </a:r>
            <a:r>
              <a:rPr lang="en-US" sz="2400" baseline="-25000" dirty="0"/>
              <a:t>01</a:t>
            </a:r>
            <a:endParaRPr lang="en-US" sz="2400" dirty="0"/>
          </a:p>
        </p:txBody>
      </p:sp>
      <p:sp>
        <p:nvSpPr>
          <p:cNvPr id="36" name="TextBox 35">
            <a:extLst>
              <a:ext uri="{FF2B5EF4-FFF2-40B4-BE49-F238E27FC236}">
                <a16:creationId xmlns:a16="http://schemas.microsoft.com/office/drawing/2014/main" id="{51E18BFA-1874-76A8-AEC9-0F67DE5677F8}"/>
              </a:ext>
            </a:extLst>
          </p:cNvPr>
          <p:cNvSpPr txBox="1"/>
          <p:nvPr/>
        </p:nvSpPr>
        <p:spPr>
          <a:xfrm>
            <a:off x="2986087" y="5650710"/>
            <a:ext cx="971550" cy="461665"/>
          </a:xfrm>
          <a:prstGeom prst="rect">
            <a:avLst/>
          </a:prstGeom>
          <a:noFill/>
        </p:spPr>
        <p:txBody>
          <a:bodyPr wrap="square" rtlCol="0">
            <a:spAutoFit/>
          </a:bodyPr>
          <a:lstStyle/>
          <a:p>
            <a:pPr algn="ctr"/>
            <a:r>
              <a:rPr lang="en-US" sz="2400" dirty="0"/>
              <a:t>k</a:t>
            </a:r>
            <a:r>
              <a:rPr lang="en-US" sz="2400" baseline="-25000" dirty="0"/>
              <a:t>10</a:t>
            </a:r>
            <a:endParaRPr lang="en-US" sz="2400" dirty="0"/>
          </a:p>
        </p:txBody>
      </p:sp>
      <p:sp>
        <p:nvSpPr>
          <p:cNvPr id="37" name="TextBox 36">
            <a:extLst>
              <a:ext uri="{FF2B5EF4-FFF2-40B4-BE49-F238E27FC236}">
                <a16:creationId xmlns:a16="http://schemas.microsoft.com/office/drawing/2014/main" id="{BEB60FFB-6996-672E-50B5-C9DF593C6F16}"/>
              </a:ext>
            </a:extLst>
          </p:cNvPr>
          <p:cNvSpPr txBox="1"/>
          <p:nvPr/>
        </p:nvSpPr>
        <p:spPr>
          <a:xfrm>
            <a:off x="4486275" y="5650710"/>
            <a:ext cx="971550" cy="461665"/>
          </a:xfrm>
          <a:prstGeom prst="rect">
            <a:avLst/>
          </a:prstGeom>
          <a:noFill/>
        </p:spPr>
        <p:txBody>
          <a:bodyPr wrap="square" rtlCol="0">
            <a:spAutoFit/>
          </a:bodyPr>
          <a:lstStyle/>
          <a:p>
            <a:pPr algn="ctr"/>
            <a:r>
              <a:rPr lang="en-US" sz="2400" dirty="0"/>
              <a:t>k</a:t>
            </a:r>
            <a:r>
              <a:rPr lang="en-US" sz="2400" baseline="-25000" dirty="0"/>
              <a:t>11</a:t>
            </a:r>
            <a:endParaRPr lang="en-US" sz="2400" dirty="0"/>
          </a:p>
        </p:txBody>
      </p:sp>
      <p:sp>
        <p:nvSpPr>
          <p:cNvPr id="43" name="Right Bracket 42">
            <a:extLst>
              <a:ext uri="{FF2B5EF4-FFF2-40B4-BE49-F238E27FC236}">
                <a16:creationId xmlns:a16="http://schemas.microsoft.com/office/drawing/2014/main" id="{E322A49E-BD8D-59C6-8C22-6AE4C554A067}"/>
              </a:ext>
            </a:extLst>
          </p:cNvPr>
          <p:cNvSpPr/>
          <p:nvPr/>
        </p:nvSpPr>
        <p:spPr>
          <a:xfrm>
            <a:off x="5125725" y="1690688"/>
            <a:ext cx="154724" cy="29360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323F54AC-7AB2-B12D-8994-0F1496B4DC36}"/>
              </a:ext>
            </a:extLst>
          </p:cNvPr>
          <p:cNvSpPr txBox="1"/>
          <p:nvPr/>
        </p:nvSpPr>
        <p:spPr>
          <a:xfrm>
            <a:off x="4915537" y="2735912"/>
            <a:ext cx="2906288" cy="954107"/>
          </a:xfrm>
          <a:prstGeom prst="rect">
            <a:avLst/>
          </a:prstGeom>
          <a:noFill/>
        </p:spPr>
        <p:txBody>
          <a:bodyPr wrap="square" rtlCol="0">
            <a:spAutoFit/>
          </a:bodyPr>
          <a:lstStyle/>
          <a:p>
            <a:pPr algn="ctr"/>
            <a:r>
              <a:rPr lang="en-US" sz="2800" dirty="0"/>
              <a:t>Constrained </a:t>
            </a:r>
          </a:p>
          <a:p>
            <a:pPr algn="ctr"/>
            <a:r>
              <a:rPr lang="en-US" sz="2800" dirty="0"/>
              <a:t>Keys</a:t>
            </a:r>
          </a:p>
        </p:txBody>
      </p:sp>
    </p:spTree>
    <p:extLst>
      <p:ext uri="{BB962C8B-B14F-4D97-AF65-F5344CB8AC3E}">
        <p14:creationId xmlns:p14="http://schemas.microsoft.com/office/powerpoint/2010/main" val="38601084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72E0EC-2C94-0E08-7F29-28AF1E2E63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4F212-327A-7B51-642B-8EEB50CEB856}"/>
              </a:ext>
            </a:extLst>
          </p:cNvPr>
          <p:cNvSpPr>
            <a:spLocks noGrp="1"/>
          </p:cNvSpPr>
          <p:nvPr>
            <p:ph type="title"/>
          </p:nvPr>
        </p:nvSpPr>
        <p:spPr/>
        <p:txBody>
          <a:bodyPr/>
          <a:lstStyle/>
          <a:p>
            <a:r>
              <a:rPr lang="en-US" dirty="0"/>
              <a:t>Construction [GGM84]</a:t>
            </a:r>
          </a:p>
        </p:txBody>
      </p:sp>
      <p:grpSp>
        <p:nvGrpSpPr>
          <p:cNvPr id="12" name="Group 11">
            <a:extLst>
              <a:ext uri="{FF2B5EF4-FFF2-40B4-BE49-F238E27FC236}">
                <a16:creationId xmlns:a16="http://schemas.microsoft.com/office/drawing/2014/main" id="{5B8DF79A-796F-772D-CCB2-2A1016F38A2A}"/>
              </a:ext>
            </a:extLst>
          </p:cNvPr>
          <p:cNvGrpSpPr/>
          <p:nvPr/>
        </p:nvGrpSpPr>
        <p:grpSpPr>
          <a:xfrm>
            <a:off x="2300287" y="1559719"/>
            <a:ext cx="1743075" cy="1371600"/>
            <a:chOff x="1528762" y="2057400"/>
            <a:chExt cx="1743075" cy="1371600"/>
          </a:xfrm>
        </p:grpSpPr>
        <p:cxnSp>
          <p:nvCxnSpPr>
            <p:cNvPr id="6" name="Straight Arrow Connector 5">
              <a:extLst>
                <a:ext uri="{FF2B5EF4-FFF2-40B4-BE49-F238E27FC236}">
                  <a16:creationId xmlns:a16="http://schemas.microsoft.com/office/drawing/2014/main" id="{CBC1530A-409D-22C9-9B95-293E6376675F}"/>
                </a:ext>
              </a:extLst>
            </p:cNvPr>
            <p:cNvCxnSpPr>
              <a:endCxn id="4" idx="0"/>
            </p:cNvCxnSpPr>
            <p:nvPr/>
          </p:nvCxnSpPr>
          <p:spPr>
            <a:xfrm>
              <a:off x="2300287" y="2057400"/>
              <a:ext cx="0" cy="742950"/>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nvGrpSpPr>
            <p:cNvPr id="8" name="Group 7">
              <a:extLst>
                <a:ext uri="{FF2B5EF4-FFF2-40B4-BE49-F238E27FC236}">
                  <a16:creationId xmlns:a16="http://schemas.microsoft.com/office/drawing/2014/main" id="{B225EF23-F6AA-DAB0-C701-C1CD89D28F25}"/>
                </a:ext>
              </a:extLst>
            </p:cNvPr>
            <p:cNvGrpSpPr/>
            <p:nvPr/>
          </p:nvGrpSpPr>
          <p:grpSpPr>
            <a:xfrm>
              <a:off x="1528762" y="2198042"/>
              <a:ext cx="1743075" cy="1230958"/>
              <a:chOff x="1528762" y="2198042"/>
              <a:chExt cx="1743075" cy="1230958"/>
            </a:xfrm>
          </p:grpSpPr>
          <p:sp>
            <p:nvSpPr>
              <p:cNvPr id="4" name="Rectangle 3">
                <a:extLst>
                  <a:ext uri="{FF2B5EF4-FFF2-40B4-BE49-F238E27FC236}">
                    <a16:creationId xmlns:a16="http://schemas.microsoft.com/office/drawing/2014/main" id="{0CFAE55A-327E-7952-8C5E-C89AFE4A9AF9}"/>
                  </a:ext>
                </a:extLst>
              </p:cNvPr>
              <p:cNvSpPr/>
              <p:nvPr/>
            </p:nvSpPr>
            <p:spPr>
              <a:xfrm>
                <a:off x="1528762" y="2800350"/>
                <a:ext cx="1543050" cy="628650"/>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PRG</a:t>
                </a:r>
              </a:p>
            </p:txBody>
          </p:sp>
          <p:sp>
            <p:nvSpPr>
              <p:cNvPr id="7" name="TextBox 6">
                <a:extLst>
                  <a:ext uri="{FF2B5EF4-FFF2-40B4-BE49-F238E27FC236}">
                    <a16:creationId xmlns:a16="http://schemas.microsoft.com/office/drawing/2014/main" id="{83DBD26D-67B1-2E72-AF3E-DED2BD13FEB6}"/>
                  </a:ext>
                </a:extLst>
              </p:cNvPr>
              <p:cNvSpPr txBox="1"/>
              <p:nvPr/>
            </p:nvSpPr>
            <p:spPr>
              <a:xfrm>
                <a:off x="2300287" y="2198042"/>
                <a:ext cx="971550" cy="461665"/>
              </a:xfrm>
              <a:prstGeom prst="rect">
                <a:avLst/>
              </a:prstGeom>
              <a:noFill/>
            </p:spPr>
            <p:txBody>
              <a:bodyPr wrap="square" rtlCol="0">
                <a:spAutoFit/>
              </a:bodyPr>
              <a:lstStyle/>
              <a:p>
                <a:r>
                  <a:rPr lang="en-US" sz="2400" dirty="0" err="1"/>
                  <a:t>k</a:t>
                </a:r>
                <a:r>
                  <a:rPr lang="en-US" sz="2400" baseline="-25000" dirty="0" err="1"/>
                  <a:t>ε</a:t>
                </a:r>
                <a:endParaRPr lang="en-US" sz="2400" dirty="0"/>
              </a:p>
            </p:txBody>
          </p:sp>
        </p:grpSp>
      </p:grpSp>
      <p:cxnSp>
        <p:nvCxnSpPr>
          <p:cNvPr id="14" name="Straight Arrow Connector 13">
            <a:extLst>
              <a:ext uri="{FF2B5EF4-FFF2-40B4-BE49-F238E27FC236}">
                <a16:creationId xmlns:a16="http://schemas.microsoft.com/office/drawing/2014/main" id="{BC1533D6-6911-2EEF-0835-800068AB7633}"/>
              </a:ext>
            </a:extLst>
          </p:cNvPr>
          <p:cNvCxnSpPr>
            <a:cxnSpLocks/>
            <a:stCxn id="4" idx="2"/>
            <a:endCxn id="16" idx="0"/>
          </p:cNvCxnSpPr>
          <p:nvPr/>
        </p:nvCxnSpPr>
        <p:spPr>
          <a:xfrm flipH="1">
            <a:off x="1900237" y="2931319"/>
            <a:ext cx="1171575" cy="1052513"/>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nvGrpSpPr>
          <p:cNvPr id="15" name="Group 14">
            <a:extLst>
              <a:ext uri="{FF2B5EF4-FFF2-40B4-BE49-F238E27FC236}">
                <a16:creationId xmlns:a16="http://schemas.microsoft.com/office/drawing/2014/main" id="{6D11C564-D602-49BB-E9D6-7DEF4C17D6E1}"/>
              </a:ext>
            </a:extLst>
          </p:cNvPr>
          <p:cNvGrpSpPr/>
          <p:nvPr/>
        </p:nvGrpSpPr>
        <p:grpSpPr>
          <a:xfrm>
            <a:off x="1128712" y="3143695"/>
            <a:ext cx="1857375" cy="1468787"/>
            <a:chOff x="1528762" y="1960213"/>
            <a:chExt cx="1857375" cy="1468787"/>
          </a:xfrm>
        </p:grpSpPr>
        <p:sp>
          <p:nvSpPr>
            <p:cNvPr id="16" name="Rectangle 15">
              <a:extLst>
                <a:ext uri="{FF2B5EF4-FFF2-40B4-BE49-F238E27FC236}">
                  <a16:creationId xmlns:a16="http://schemas.microsoft.com/office/drawing/2014/main" id="{F9918A66-C824-6E18-E70F-837E06D8C733}"/>
                </a:ext>
              </a:extLst>
            </p:cNvPr>
            <p:cNvSpPr/>
            <p:nvPr/>
          </p:nvSpPr>
          <p:spPr>
            <a:xfrm>
              <a:off x="1528762" y="2800350"/>
              <a:ext cx="1543050" cy="628650"/>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PRG</a:t>
              </a:r>
            </a:p>
          </p:txBody>
        </p:sp>
        <p:sp>
          <p:nvSpPr>
            <p:cNvPr id="17" name="TextBox 16">
              <a:extLst>
                <a:ext uri="{FF2B5EF4-FFF2-40B4-BE49-F238E27FC236}">
                  <a16:creationId xmlns:a16="http://schemas.microsoft.com/office/drawing/2014/main" id="{E9985402-3B0B-05F6-26A9-2B0F5B627454}"/>
                </a:ext>
              </a:extLst>
            </p:cNvPr>
            <p:cNvSpPr txBox="1"/>
            <p:nvPr/>
          </p:nvSpPr>
          <p:spPr>
            <a:xfrm>
              <a:off x="2414587" y="1960213"/>
              <a:ext cx="971550" cy="461665"/>
            </a:xfrm>
            <a:prstGeom prst="rect">
              <a:avLst/>
            </a:prstGeom>
            <a:noFill/>
          </p:spPr>
          <p:txBody>
            <a:bodyPr wrap="square" rtlCol="0">
              <a:spAutoFit/>
            </a:bodyPr>
            <a:lstStyle/>
            <a:p>
              <a:r>
                <a:rPr lang="en-US" sz="2400" dirty="0"/>
                <a:t>k</a:t>
              </a:r>
              <a:r>
                <a:rPr lang="en-US" sz="2400" baseline="-25000" dirty="0"/>
                <a:t>0</a:t>
              </a:r>
              <a:endParaRPr lang="en-US" sz="2400" dirty="0"/>
            </a:p>
          </p:txBody>
        </p:sp>
      </p:grpSp>
      <p:cxnSp>
        <p:nvCxnSpPr>
          <p:cNvPr id="19" name="Straight Arrow Connector 18">
            <a:extLst>
              <a:ext uri="{FF2B5EF4-FFF2-40B4-BE49-F238E27FC236}">
                <a16:creationId xmlns:a16="http://schemas.microsoft.com/office/drawing/2014/main" id="{61000927-1157-6855-C59C-9DB133A9B2D8}"/>
              </a:ext>
            </a:extLst>
          </p:cNvPr>
          <p:cNvCxnSpPr>
            <a:cxnSpLocks/>
            <a:stCxn id="4" idx="2"/>
            <a:endCxn id="21" idx="0"/>
          </p:cNvCxnSpPr>
          <p:nvPr/>
        </p:nvCxnSpPr>
        <p:spPr>
          <a:xfrm>
            <a:off x="3071812" y="2931319"/>
            <a:ext cx="1143000" cy="1045517"/>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nvGrpSpPr>
          <p:cNvPr id="20" name="Group 19">
            <a:extLst>
              <a:ext uri="{FF2B5EF4-FFF2-40B4-BE49-F238E27FC236}">
                <a16:creationId xmlns:a16="http://schemas.microsoft.com/office/drawing/2014/main" id="{0C552DEB-F81C-0348-BBE4-0EEFAE6813E0}"/>
              </a:ext>
            </a:extLst>
          </p:cNvPr>
          <p:cNvGrpSpPr/>
          <p:nvPr/>
        </p:nvGrpSpPr>
        <p:grpSpPr>
          <a:xfrm>
            <a:off x="3443287" y="3143695"/>
            <a:ext cx="1543050" cy="1461791"/>
            <a:chOff x="1528762" y="1967209"/>
            <a:chExt cx="1543050" cy="1461791"/>
          </a:xfrm>
        </p:grpSpPr>
        <p:sp>
          <p:nvSpPr>
            <p:cNvPr id="21" name="Rectangle 20">
              <a:extLst>
                <a:ext uri="{FF2B5EF4-FFF2-40B4-BE49-F238E27FC236}">
                  <a16:creationId xmlns:a16="http://schemas.microsoft.com/office/drawing/2014/main" id="{AAD262E4-E8E9-4B13-E64F-CB9FEF289368}"/>
                </a:ext>
              </a:extLst>
            </p:cNvPr>
            <p:cNvSpPr/>
            <p:nvPr/>
          </p:nvSpPr>
          <p:spPr>
            <a:xfrm>
              <a:off x="1528762" y="2800350"/>
              <a:ext cx="1543050" cy="628650"/>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PRG</a:t>
              </a:r>
            </a:p>
          </p:txBody>
        </p:sp>
        <p:sp>
          <p:nvSpPr>
            <p:cNvPr id="22" name="TextBox 21">
              <a:extLst>
                <a:ext uri="{FF2B5EF4-FFF2-40B4-BE49-F238E27FC236}">
                  <a16:creationId xmlns:a16="http://schemas.microsoft.com/office/drawing/2014/main" id="{7093ADF5-ACD8-2307-8D0C-7ADC6922C701}"/>
                </a:ext>
              </a:extLst>
            </p:cNvPr>
            <p:cNvSpPr txBox="1"/>
            <p:nvPr/>
          </p:nvSpPr>
          <p:spPr>
            <a:xfrm>
              <a:off x="1757362" y="1967209"/>
              <a:ext cx="971550" cy="461665"/>
            </a:xfrm>
            <a:prstGeom prst="rect">
              <a:avLst/>
            </a:prstGeom>
            <a:noFill/>
          </p:spPr>
          <p:txBody>
            <a:bodyPr wrap="square" rtlCol="0">
              <a:spAutoFit/>
            </a:bodyPr>
            <a:lstStyle/>
            <a:p>
              <a:r>
                <a:rPr lang="en-US" sz="2400" dirty="0"/>
                <a:t>k</a:t>
              </a:r>
              <a:r>
                <a:rPr lang="en-US" sz="2400" baseline="-25000" dirty="0"/>
                <a:t>1</a:t>
              </a:r>
              <a:endParaRPr lang="en-US" sz="2400" dirty="0"/>
            </a:p>
          </p:txBody>
        </p:sp>
      </p:grpSp>
      <p:cxnSp>
        <p:nvCxnSpPr>
          <p:cNvPr id="25" name="Straight Arrow Connector 24">
            <a:extLst>
              <a:ext uri="{FF2B5EF4-FFF2-40B4-BE49-F238E27FC236}">
                <a16:creationId xmlns:a16="http://schemas.microsoft.com/office/drawing/2014/main" id="{D045F1BF-A454-266E-B20F-FAD0A8986781}"/>
              </a:ext>
            </a:extLst>
          </p:cNvPr>
          <p:cNvCxnSpPr>
            <a:cxnSpLocks/>
          </p:cNvCxnSpPr>
          <p:nvPr/>
        </p:nvCxnSpPr>
        <p:spPr>
          <a:xfrm flipH="1">
            <a:off x="1142999" y="4612482"/>
            <a:ext cx="757238" cy="1038521"/>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27" name="Straight Arrow Connector 26">
            <a:extLst>
              <a:ext uri="{FF2B5EF4-FFF2-40B4-BE49-F238E27FC236}">
                <a16:creationId xmlns:a16="http://schemas.microsoft.com/office/drawing/2014/main" id="{9BEADD0B-972E-0713-4274-F81E20F5969B}"/>
              </a:ext>
            </a:extLst>
          </p:cNvPr>
          <p:cNvCxnSpPr>
            <a:cxnSpLocks/>
          </p:cNvCxnSpPr>
          <p:nvPr/>
        </p:nvCxnSpPr>
        <p:spPr>
          <a:xfrm>
            <a:off x="1914524" y="4626767"/>
            <a:ext cx="757238" cy="1038228"/>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6999FE77-AD32-0EE5-98E2-3F133ED10DD0}"/>
              </a:ext>
            </a:extLst>
          </p:cNvPr>
          <p:cNvCxnSpPr>
            <a:cxnSpLocks/>
          </p:cNvCxnSpPr>
          <p:nvPr/>
        </p:nvCxnSpPr>
        <p:spPr>
          <a:xfrm flipH="1">
            <a:off x="3443287" y="4591201"/>
            <a:ext cx="757238" cy="1038521"/>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ACDB4C62-DC0F-C075-6CEF-9CEA28384DC5}"/>
              </a:ext>
            </a:extLst>
          </p:cNvPr>
          <p:cNvCxnSpPr>
            <a:cxnSpLocks/>
          </p:cNvCxnSpPr>
          <p:nvPr/>
        </p:nvCxnSpPr>
        <p:spPr>
          <a:xfrm>
            <a:off x="4214812" y="4605486"/>
            <a:ext cx="757238" cy="1038228"/>
          </a:xfrm>
          <a:prstGeom prst="straightConnector1">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35B6B86F-95B1-6D34-9904-B6F929CBFAA6}"/>
              </a:ext>
            </a:extLst>
          </p:cNvPr>
          <p:cNvSpPr txBox="1"/>
          <p:nvPr/>
        </p:nvSpPr>
        <p:spPr>
          <a:xfrm>
            <a:off x="785811" y="5629722"/>
            <a:ext cx="971550" cy="461665"/>
          </a:xfrm>
          <a:prstGeom prst="rect">
            <a:avLst/>
          </a:prstGeom>
          <a:noFill/>
        </p:spPr>
        <p:txBody>
          <a:bodyPr wrap="square" rtlCol="0">
            <a:spAutoFit/>
          </a:bodyPr>
          <a:lstStyle/>
          <a:p>
            <a:pPr algn="ctr"/>
            <a:r>
              <a:rPr lang="en-US" sz="2400" dirty="0"/>
              <a:t>k</a:t>
            </a:r>
            <a:r>
              <a:rPr lang="en-US" sz="2400" baseline="-25000" dirty="0"/>
              <a:t>00</a:t>
            </a:r>
            <a:endParaRPr lang="en-US" sz="2400" dirty="0"/>
          </a:p>
        </p:txBody>
      </p:sp>
      <p:sp>
        <p:nvSpPr>
          <p:cNvPr id="35" name="TextBox 34">
            <a:extLst>
              <a:ext uri="{FF2B5EF4-FFF2-40B4-BE49-F238E27FC236}">
                <a16:creationId xmlns:a16="http://schemas.microsoft.com/office/drawing/2014/main" id="{60A41E24-0805-5F7A-398E-9CBEB2A4507E}"/>
              </a:ext>
            </a:extLst>
          </p:cNvPr>
          <p:cNvSpPr txBox="1"/>
          <p:nvPr/>
        </p:nvSpPr>
        <p:spPr>
          <a:xfrm>
            <a:off x="2185987" y="5643714"/>
            <a:ext cx="971550" cy="461665"/>
          </a:xfrm>
          <a:prstGeom prst="rect">
            <a:avLst/>
          </a:prstGeom>
          <a:noFill/>
        </p:spPr>
        <p:txBody>
          <a:bodyPr wrap="square" rtlCol="0">
            <a:spAutoFit/>
          </a:bodyPr>
          <a:lstStyle/>
          <a:p>
            <a:pPr algn="ctr"/>
            <a:r>
              <a:rPr lang="en-US" sz="2400" dirty="0"/>
              <a:t>k</a:t>
            </a:r>
            <a:r>
              <a:rPr lang="en-US" sz="2400" baseline="-25000" dirty="0"/>
              <a:t>01</a:t>
            </a:r>
            <a:endParaRPr lang="en-US" sz="2400" dirty="0"/>
          </a:p>
        </p:txBody>
      </p:sp>
      <p:sp>
        <p:nvSpPr>
          <p:cNvPr id="36" name="TextBox 35">
            <a:extLst>
              <a:ext uri="{FF2B5EF4-FFF2-40B4-BE49-F238E27FC236}">
                <a16:creationId xmlns:a16="http://schemas.microsoft.com/office/drawing/2014/main" id="{2201D071-7DD3-9D39-C3E0-64699C64CECE}"/>
              </a:ext>
            </a:extLst>
          </p:cNvPr>
          <p:cNvSpPr txBox="1"/>
          <p:nvPr/>
        </p:nvSpPr>
        <p:spPr>
          <a:xfrm>
            <a:off x="2986087" y="5650710"/>
            <a:ext cx="971550" cy="461665"/>
          </a:xfrm>
          <a:prstGeom prst="rect">
            <a:avLst/>
          </a:prstGeom>
          <a:noFill/>
        </p:spPr>
        <p:txBody>
          <a:bodyPr wrap="square" rtlCol="0">
            <a:spAutoFit/>
          </a:bodyPr>
          <a:lstStyle/>
          <a:p>
            <a:pPr algn="ctr"/>
            <a:r>
              <a:rPr lang="en-US" sz="2400" dirty="0"/>
              <a:t>k</a:t>
            </a:r>
            <a:r>
              <a:rPr lang="en-US" sz="2400" baseline="-25000" dirty="0"/>
              <a:t>10</a:t>
            </a:r>
            <a:endParaRPr lang="en-US" sz="2400" dirty="0"/>
          </a:p>
        </p:txBody>
      </p:sp>
      <p:sp>
        <p:nvSpPr>
          <p:cNvPr id="37" name="TextBox 36">
            <a:extLst>
              <a:ext uri="{FF2B5EF4-FFF2-40B4-BE49-F238E27FC236}">
                <a16:creationId xmlns:a16="http://schemas.microsoft.com/office/drawing/2014/main" id="{4435B2D7-2CE4-04C2-4157-8CB7D4700A79}"/>
              </a:ext>
            </a:extLst>
          </p:cNvPr>
          <p:cNvSpPr txBox="1"/>
          <p:nvPr/>
        </p:nvSpPr>
        <p:spPr>
          <a:xfrm>
            <a:off x="4486275" y="5650710"/>
            <a:ext cx="971550" cy="461665"/>
          </a:xfrm>
          <a:prstGeom prst="rect">
            <a:avLst/>
          </a:prstGeom>
          <a:noFill/>
        </p:spPr>
        <p:txBody>
          <a:bodyPr wrap="square" rtlCol="0">
            <a:spAutoFit/>
          </a:bodyPr>
          <a:lstStyle/>
          <a:p>
            <a:pPr algn="ctr"/>
            <a:r>
              <a:rPr lang="en-US" sz="2400" dirty="0"/>
              <a:t>k</a:t>
            </a:r>
            <a:r>
              <a:rPr lang="en-US" sz="2400" baseline="-25000" dirty="0"/>
              <a:t>11</a:t>
            </a:r>
            <a:endParaRPr lang="en-US" sz="2400" dirty="0"/>
          </a:p>
        </p:txBody>
      </p:sp>
      <p:sp>
        <p:nvSpPr>
          <p:cNvPr id="43" name="Right Bracket 42">
            <a:extLst>
              <a:ext uri="{FF2B5EF4-FFF2-40B4-BE49-F238E27FC236}">
                <a16:creationId xmlns:a16="http://schemas.microsoft.com/office/drawing/2014/main" id="{300CDFDD-DB4E-2CA6-8F74-0814FDBB801A}"/>
              </a:ext>
            </a:extLst>
          </p:cNvPr>
          <p:cNvSpPr/>
          <p:nvPr/>
        </p:nvSpPr>
        <p:spPr>
          <a:xfrm>
            <a:off x="5125725" y="1690688"/>
            <a:ext cx="154724" cy="2936079"/>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4" name="TextBox 43">
            <a:extLst>
              <a:ext uri="{FF2B5EF4-FFF2-40B4-BE49-F238E27FC236}">
                <a16:creationId xmlns:a16="http://schemas.microsoft.com/office/drawing/2014/main" id="{68C06F55-D48A-6823-3323-B9FDB33A95DD}"/>
              </a:ext>
            </a:extLst>
          </p:cNvPr>
          <p:cNvSpPr txBox="1"/>
          <p:nvPr/>
        </p:nvSpPr>
        <p:spPr>
          <a:xfrm>
            <a:off x="4915537" y="2735912"/>
            <a:ext cx="2906288" cy="954107"/>
          </a:xfrm>
          <a:prstGeom prst="rect">
            <a:avLst/>
          </a:prstGeom>
          <a:noFill/>
        </p:spPr>
        <p:txBody>
          <a:bodyPr wrap="square" rtlCol="0">
            <a:spAutoFit/>
          </a:bodyPr>
          <a:lstStyle/>
          <a:p>
            <a:pPr algn="ctr"/>
            <a:r>
              <a:rPr lang="en-US" sz="2800" dirty="0"/>
              <a:t>Constrained </a:t>
            </a:r>
          </a:p>
          <a:p>
            <a:pPr algn="ctr"/>
            <a:r>
              <a:rPr lang="en-US" sz="2800" dirty="0"/>
              <a:t>Keys</a:t>
            </a:r>
          </a:p>
        </p:txBody>
      </p:sp>
      <p:sp>
        <p:nvSpPr>
          <p:cNvPr id="45" name="TextBox 44">
            <a:extLst>
              <a:ext uri="{FF2B5EF4-FFF2-40B4-BE49-F238E27FC236}">
                <a16:creationId xmlns:a16="http://schemas.microsoft.com/office/drawing/2014/main" id="{553F133C-97E1-EDA1-9251-624394DB600F}"/>
              </a:ext>
            </a:extLst>
          </p:cNvPr>
          <p:cNvSpPr txBox="1"/>
          <p:nvPr/>
        </p:nvSpPr>
        <p:spPr>
          <a:xfrm>
            <a:off x="7115181" y="1647942"/>
            <a:ext cx="3548168" cy="954107"/>
          </a:xfrm>
          <a:prstGeom prst="rect">
            <a:avLst/>
          </a:prstGeom>
          <a:noFill/>
        </p:spPr>
        <p:txBody>
          <a:bodyPr wrap="square" rtlCol="0">
            <a:spAutoFit/>
          </a:bodyPr>
          <a:lstStyle/>
          <a:p>
            <a:pPr algn="ctr"/>
            <a:r>
              <a:rPr lang="en-US" sz="2800" dirty="0">
                <a:solidFill>
                  <a:srgbClr val="B4A465"/>
                </a:solidFill>
              </a:rPr>
              <a:t>Nonadaptive Security:</a:t>
            </a:r>
          </a:p>
        </p:txBody>
      </p:sp>
      <p:sp>
        <p:nvSpPr>
          <p:cNvPr id="46" name="TextBox 45">
            <a:extLst>
              <a:ext uri="{FF2B5EF4-FFF2-40B4-BE49-F238E27FC236}">
                <a16:creationId xmlns:a16="http://schemas.microsoft.com/office/drawing/2014/main" id="{AB4FF84D-2B7C-F7CA-1AA0-F57F36AA5310}"/>
              </a:ext>
            </a:extLst>
          </p:cNvPr>
          <p:cNvSpPr txBox="1"/>
          <p:nvPr/>
        </p:nvSpPr>
        <p:spPr>
          <a:xfrm>
            <a:off x="10535926" y="1401528"/>
            <a:ext cx="2100262" cy="1200329"/>
          </a:xfrm>
          <a:prstGeom prst="rect">
            <a:avLst/>
          </a:prstGeom>
          <a:noFill/>
        </p:spPr>
        <p:txBody>
          <a:bodyPr wrap="square" rtlCol="0">
            <a:spAutoFit/>
          </a:bodyPr>
          <a:lstStyle/>
          <a:p>
            <a:pPr marL="285750" indent="-285750">
              <a:buFont typeface="Arial" panose="020B0604020202020204" pitchFamily="34" charset="0"/>
              <a:buChar char="•"/>
            </a:pPr>
            <a:r>
              <a:rPr lang="en-US" sz="2400" dirty="0"/>
              <a:t>[BW13]</a:t>
            </a:r>
          </a:p>
          <a:p>
            <a:pPr marL="285750" indent="-285750">
              <a:buFont typeface="Arial" panose="020B0604020202020204" pitchFamily="34" charset="0"/>
              <a:buChar char="•"/>
            </a:pPr>
            <a:r>
              <a:rPr lang="en-US" sz="2400" dirty="0"/>
              <a:t>[BGI13]</a:t>
            </a:r>
          </a:p>
          <a:p>
            <a:pPr marL="285750" indent="-285750">
              <a:buFont typeface="Arial" panose="020B0604020202020204" pitchFamily="34" charset="0"/>
              <a:buChar char="•"/>
            </a:pPr>
            <a:r>
              <a:rPr lang="en-US" sz="2400" dirty="0"/>
              <a:t>[KPTZ13]</a:t>
            </a:r>
          </a:p>
        </p:txBody>
      </p:sp>
      <p:sp>
        <p:nvSpPr>
          <p:cNvPr id="47" name="TextBox 46">
            <a:extLst>
              <a:ext uri="{FF2B5EF4-FFF2-40B4-BE49-F238E27FC236}">
                <a16:creationId xmlns:a16="http://schemas.microsoft.com/office/drawing/2014/main" id="{E1A8094D-B606-9F7B-4BD1-EB20A2178704}"/>
              </a:ext>
            </a:extLst>
          </p:cNvPr>
          <p:cNvSpPr txBox="1"/>
          <p:nvPr/>
        </p:nvSpPr>
        <p:spPr>
          <a:xfrm>
            <a:off x="7334361" y="4193311"/>
            <a:ext cx="3328988" cy="954107"/>
          </a:xfrm>
          <a:prstGeom prst="rect">
            <a:avLst/>
          </a:prstGeom>
          <a:noFill/>
        </p:spPr>
        <p:txBody>
          <a:bodyPr wrap="square" rtlCol="0">
            <a:spAutoFit/>
          </a:bodyPr>
          <a:lstStyle/>
          <a:p>
            <a:pPr algn="ctr"/>
            <a:r>
              <a:rPr lang="en-US" sz="2800" dirty="0">
                <a:solidFill>
                  <a:srgbClr val="B4A465"/>
                </a:solidFill>
              </a:rPr>
              <a:t>(Partially)</a:t>
            </a:r>
          </a:p>
          <a:p>
            <a:pPr algn="ctr"/>
            <a:r>
              <a:rPr lang="en-US" sz="2800" dirty="0">
                <a:solidFill>
                  <a:srgbClr val="B4A465"/>
                </a:solidFill>
              </a:rPr>
              <a:t>Adaptive Security:</a:t>
            </a:r>
          </a:p>
        </p:txBody>
      </p:sp>
      <p:sp>
        <p:nvSpPr>
          <p:cNvPr id="48" name="TextBox 47">
            <a:extLst>
              <a:ext uri="{FF2B5EF4-FFF2-40B4-BE49-F238E27FC236}">
                <a16:creationId xmlns:a16="http://schemas.microsoft.com/office/drawing/2014/main" id="{A0B7039E-496E-6418-94A8-F1766CF3E749}"/>
              </a:ext>
            </a:extLst>
          </p:cNvPr>
          <p:cNvSpPr txBox="1"/>
          <p:nvPr/>
        </p:nvSpPr>
        <p:spPr>
          <a:xfrm>
            <a:off x="10535926" y="4470309"/>
            <a:ext cx="2100262" cy="461665"/>
          </a:xfrm>
          <a:prstGeom prst="rect">
            <a:avLst/>
          </a:prstGeom>
          <a:noFill/>
        </p:spPr>
        <p:txBody>
          <a:bodyPr wrap="square" rtlCol="0">
            <a:spAutoFit/>
          </a:bodyPr>
          <a:lstStyle/>
          <a:p>
            <a:pPr marL="285750" indent="-285750">
              <a:buFont typeface="Arial" panose="020B0604020202020204" pitchFamily="34" charset="0"/>
              <a:buChar char="•"/>
            </a:pPr>
            <a:r>
              <a:rPr lang="en-US" sz="2400" dirty="0"/>
              <a:t>[HKK23]</a:t>
            </a:r>
          </a:p>
        </p:txBody>
      </p:sp>
    </p:spTree>
    <p:extLst>
      <p:ext uri="{BB962C8B-B14F-4D97-AF65-F5344CB8AC3E}">
        <p14:creationId xmlns:p14="http://schemas.microsoft.com/office/powerpoint/2010/main" val="23113240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FD0BB-04AA-1E7E-9295-5BB4516163EE}"/>
              </a:ext>
            </a:extLst>
          </p:cNvPr>
          <p:cNvSpPr>
            <a:spLocks noGrp="1"/>
          </p:cNvSpPr>
          <p:nvPr>
            <p:ph type="title"/>
          </p:nvPr>
        </p:nvSpPr>
        <p:spPr/>
        <p:txBody>
          <a:bodyPr/>
          <a:lstStyle/>
          <a:p>
            <a:r>
              <a:rPr lang="en-US" dirty="0"/>
              <a:t>Generalization Cascade [BCK96]</a:t>
            </a:r>
          </a:p>
        </p:txBody>
      </p:sp>
      <p:grpSp>
        <p:nvGrpSpPr>
          <p:cNvPr id="12" name="Group 11">
            <a:extLst>
              <a:ext uri="{FF2B5EF4-FFF2-40B4-BE49-F238E27FC236}">
                <a16:creationId xmlns:a16="http://schemas.microsoft.com/office/drawing/2014/main" id="{57AA402B-5064-4B2B-E3E1-2C8986BFC8F5}"/>
              </a:ext>
            </a:extLst>
          </p:cNvPr>
          <p:cNvGrpSpPr/>
          <p:nvPr/>
        </p:nvGrpSpPr>
        <p:grpSpPr>
          <a:xfrm>
            <a:off x="1600200" y="2286000"/>
            <a:ext cx="2000250" cy="1028699"/>
            <a:chOff x="1914525" y="2786063"/>
            <a:chExt cx="2000250" cy="1028699"/>
          </a:xfrm>
        </p:grpSpPr>
        <p:sp>
          <p:nvSpPr>
            <p:cNvPr id="4" name="Rectangle 3">
              <a:extLst>
                <a:ext uri="{FF2B5EF4-FFF2-40B4-BE49-F238E27FC236}">
                  <a16:creationId xmlns:a16="http://schemas.microsoft.com/office/drawing/2014/main" id="{33322FF0-27AF-069B-783D-D60112EAA0D8}"/>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7" name="Straight Connector 6">
              <a:extLst>
                <a:ext uri="{FF2B5EF4-FFF2-40B4-BE49-F238E27FC236}">
                  <a16:creationId xmlns:a16="http://schemas.microsoft.com/office/drawing/2014/main" id="{6E99073B-6204-3B0C-76E3-44F9D5E60A5B}"/>
                </a:ext>
              </a:extLst>
            </p:cNvPr>
            <p:cNvCxnSpPr>
              <a:stCxn id="4"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BFA4268D-A8F8-6C60-0C84-E2C40C4170CC}"/>
                </a:ext>
              </a:extLst>
            </p:cNvPr>
            <p:cNvCxnSpPr>
              <a:stCxn id="4" idx="0"/>
            </p:cNvCxnSpPr>
            <p:nvPr/>
          </p:nvCxnSpPr>
          <p:spPr>
            <a:xfrm flipH="1" flipV="1">
              <a:off x="2914650" y="2786063"/>
              <a:ext cx="1" cy="442912"/>
            </a:xfrm>
            <a:prstGeom prst="line">
              <a:avLst/>
            </a:prstGeom>
            <a:ln>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88C2CDA4-E0A5-B8F8-8E15-20DBAAE3F6F9}"/>
                </a:ext>
              </a:extLst>
            </p:cNvPr>
            <p:cNvCxnSpPr>
              <a:cxnSpLocks/>
              <a:stCxn id="4"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B4618E32-7B93-480B-7597-8FE0EDBF9C91}"/>
              </a:ext>
            </a:extLst>
          </p:cNvPr>
          <p:cNvSpPr txBox="1"/>
          <p:nvPr/>
        </p:nvSpPr>
        <p:spPr>
          <a:xfrm>
            <a:off x="878682" y="2798117"/>
            <a:ext cx="971550" cy="461665"/>
          </a:xfrm>
          <a:prstGeom prst="rect">
            <a:avLst/>
          </a:prstGeom>
          <a:noFill/>
        </p:spPr>
        <p:txBody>
          <a:bodyPr wrap="square" rtlCol="0">
            <a:spAutoFit/>
          </a:bodyPr>
          <a:lstStyle/>
          <a:p>
            <a:pPr algn="ctr"/>
            <a:r>
              <a:rPr lang="en-US" sz="2400" dirty="0" err="1"/>
              <a:t>k</a:t>
            </a:r>
            <a:r>
              <a:rPr lang="en-US" sz="2400" baseline="-25000" dirty="0" err="1"/>
              <a:t>ε</a:t>
            </a:r>
            <a:endParaRPr lang="en-US" sz="2400" dirty="0"/>
          </a:p>
        </p:txBody>
      </p:sp>
      <p:sp>
        <p:nvSpPr>
          <p:cNvPr id="14" name="TextBox 13">
            <a:extLst>
              <a:ext uri="{FF2B5EF4-FFF2-40B4-BE49-F238E27FC236}">
                <a16:creationId xmlns:a16="http://schemas.microsoft.com/office/drawing/2014/main" id="{5AB4185B-B939-0521-AC6F-A601514648EF}"/>
              </a:ext>
            </a:extLst>
          </p:cNvPr>
          <p:cNvSpPr txBox="1"/>
          <p:nvPr/>
        </p:nvSpPr>
        <p:spPr>
          <a:xfrm>
            <a:off x="2257425" y="1814959"/>
            <a:ext cx="685800" cy="461665"/>
          </a:xfrm>
          <a:prstGeom prst="rect">
            <a:avLst/>
          </a:prstGeom>
          <a:noFill/>
        </p:spPr>
        <p:txBody>
          <a:bodyPr wrap="square" rtlCol="0">
            <a:spAutoFit/>
          </a:bodyPr>
          <a:lstStyle/>
          <a:p>
            <a:pPr algn="ctr"/>
            <a:r>
              <a:rPr lang="en-US" sz="2400" dirty="0"/>
              <a:t>x</a:t>
            </a:r>
            <a:r>
              <a:rPr lang="en-US" sz="2400" baseline="-25000" dirty="0"/>
              <a:t>1</a:t>
            </a:r>
            <a:endParaRPr lang="en-US" sz="2400" dirty="0"/>
          </a:p>
        </p:txBody>
      </p:sp>
      <p:grpSp>
        <p:nvGrpSpPr>
          <p:cNvPr id="15" name="Group 14">
            <a:extLst>
              <a:ext uri="{FF2B5EF4-FFF2-40B4-BE49-F238E27FC236}">
                <a16:creationId xmlns:a16="http://schemas.microsoft.com/office/drawing/2014/main" id="{33830533-7B88-E0DB-EFE7-6900615DD208}"/>
              </a:ext>
            </a:extLst>
          </p:cNvPr>
          <p:cNvGrpSpPr/>
          <p:nvPr/>
        </p:nvGrpSpPr>
        <p:grpSpPr>
          <a:xfrm>
            <a:off x="4229100" y="2274391"/>
            <a:ext cx="2000250" cy="1028699"/>
            <a:chOff x="1914525" y="2786063"/>
            <a:chExt cx="2000250" cy="1028699"/>
          </a:xfrm>
        </p:grpSpPr>
        <p:sp>
          <p:nvSpPr>
            <p:cNvPr id="16" name="Rectangle 15">
              <a:extLst>
                <a:ext uri="{FF2B5EF4-FFF2-40B4-BE49-F238E27FC236}">
                  <a16:creationId xmlns:a16="http://schemas.microsoft.com/office/drawing/2014/main" id="{D53DADE8-65CC-DC12-1CB7-7886597EAD2A}"/>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17" name="Straight Connector 16">
              <a:extLst>
                <a:ext uri="{FF2B5EF4-FFF2-40B4-BE49-F238E27FC236}">
                  <a16:creationId xmlns:a16="http://schemas.microsoft.com/office/drawing/2014/main" id="{C2E76B96-5D40-638A-2FCC-601FE8638269}"/>
                </a:ext>
              </a:extLst>
            </p:cNvPr>
            <p:cNvCxnSpPr>
              <a:stCxn id="16"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F3828AF2-7FD5-4ED4-98F4-EFAEF1F45E00}"/>
                </a:ext>
              </a:extLst>
            </p:cNvPr>
            <p:cNvCxnSpPr>
              <a:stCxn id="16"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28104B12-3630-14AA-0BDB-52050AE2422A}"/>
                </a:ext>
              </a:extLst>
            </p:cNvPr>
            <p:cNvCxnSpPr>
              <a:stCxn id="16"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sp>
        <p:nvSpPr>
          <p:cNvPr id="20" name="TextBox 19">
            <a:extLst>
              <a:ext uri="{FF2B5EF4-FFF2-40B4-BE49-F238E27FC236}">
                <a16:creationId xmlns:a16="http://schemas.microsoft.com/office/drawing/2014/main" id="{A7020B80-916E-3710-BBAC-24DA4CA27169}"/>
              </a:ext>
            </a:extLst>
          </p:cNvPr>
          <p:cNvSpPr txBox="1"/>
          <p:nvPr/>
        </p:nvSpPr>
        <p:spPr>
          <a:xfrm>
            <a:off x="3507582" y="2788741"/>
            <a:ext cx="971550" cy="461665"/>
          </a:xfrm>
          <a:prstGeom prst="rect">
            <a:avLst/>
          </a:prstGeom>
          <a:noFill/>
        </p:spPr>
        <p:txBody>
          <a:bodyPr wrap="square" rtlCol="0">
            <a:spAutoFit/>
          </a:bodyPr>
          <a:lstStyle/>
          <a:p>
            <a:pPr algn="ctr"/>
            <a:r>
              <a:rPr lang="en-US" sz="2400" dirty="0"/>
              <a:t>k</a:t>
            </a:r>
            <a:r>
              <a:rPr lang="en-US" sz="2400" baseline="-25000" dirty="0"/>
              <a:t>x1</a:t>
            </a:r>
            <a:endParaRPr lang="en-US" sz="2400" dirty="0"/>
          </a:p>
        </p:txBody>
      </p:sp>
      <p:sp>
        <p:nvSpPr>
          <p:cNvPr id="22" name="TextBox 21">
            <a:extLst>
              <a:ext uri="{FF2B5EF4-FFF2-40B4-BE49-F238E27FC236}">
                <a16:creationId xmlns:a16="http://schemas.microsoft.com/office/drawing/2014/main" id="{64FCD136-AC18-26A3-5204-7BC3DFFD29BA}"/>
              </a:ext>
            </a:extLst>
          </p:cNvPr>
          <p:cNvSpPr txBox="1"/>
          <p:nvPr/>
        </p:nvSpPr>
        <p:spPr>
          <a:xfrm>
            <a:off x="4886325" y="1825823"/>
            <a:ext cx="685800" cy="461665"/>
          </a:xfrm>
          <a:prstGeom prst="rect">
            <a:avLst/>
          </a:prstGeom>
          <a:noFill/>
        </p:spPr>
        <p:txBody>
          <a:bodyPr wrap="square" rtlCol="0">
            <a:spAutoFit/>
          </a:bodyPr>
          <a:lstStyle/>
          <a:p>
            <a:pPr algn="ctr"/>
            <a:r>
              <a:rPr lang="en-US" sz="2400" dirty="0"/>
              <a:t>x</a:t>
            </a:r>
            <a:r>
              <a:rPr lang="en-US" sz="2400" baseline="-25000" dirty="0"/>
              <a:t>2</a:t>
            </a:r>
            <a:endParaRPr lang="en-US" sz="2400" dirty="0"/>
          </a:p>
        </p:txBody>
      </p:sp>
      <p:sp>
        <p:nvSpPr>
          <p:cNvPr id="23" name="TextBox 22">
            <a:extLst>
              <a:ext uri="{FF2B5EF4-FFF2-40B4-BE49-F238E27FC236}">
                <a16:creationId xmlns:a16="http://schemas.microsoft.com/office/drawing/2014/main" id="{429047D2-3FAA-C07D-AA7B-62B17593BE4C}"/>
              </a:ext>
            </a:extLst>
          </p:cNvPr>
          <p:cNvSpPr txBox="1"/>
          <p:nvPr/>
        </p:nvSpPr>
        <p:spPr>
          <a:xfrm>
            <a:off x="6257924" y="2794545"/>
            <a:ext cx="971550" cy="461665"/>
          </a:xfrm>
          <a:prstGeom prst="rect">
            <a:avLst/>
          </a:prstGeom>
          <a:noFill/>
        </p:spPr>
        <p:txBody>
          <a:bodyPr wrap="square" rtlCol="0">
            <a:spAutoFit/>
          </a:bodyPr>
          <a:lstStyle/>
          <a:p>
            <a:pPr algn="ctr"/>
            <a:r>
              <a:rPr lang="en-US" sz="2400" dirty="0"/>
              <a:t>k</a:t>
            </a:r>
            <a:r>
              <a:rPr lang="en-US" sz="2400" baseline="-25000" dirty="0"/>
              <a:t>x1x2</a:t>
            </a:r>
            <a:endParaRPr lang="en-US" sz="2400" dirty="0"/>
          </a:p>
        </p:txBody>
      </p:sp>
      <p:grpSp>
        <p:nvGrpSpPr>
          <p:cNvPr id="24" name="Group 23">
            <a:extLst>
              <a:ext uri="{FF2B5EF4-FFF2-40B4-BE49-F238E27FC236}">
                <a16:creationId xmlns:a16="http://schemas.microsoft.com/office/drawing/2014/main" id="{28981B5B-B295-C83E-30FA-C73E116537BC}"/>
              </a:ext>
            </a:extLst>
          </p:cNvPr>
          <p:cNvGrpSpPr/>
          <p:nvPr/>
        </p:nvGrpSpPr>
        <p:grpSpPr>
          <a:xfrm>
            <a:off x="8358187" y="2248049"/>
            <a:ext cx="2000250" cy="1028699"/>
            <a:chOff x="1914525" y="2786063"/>
            <a:chExt cx="2000250" cy="1028699"/>
          </a:xfrm>
        </p:grpSpPr>
        <p:sp>
          <p:nvSpPr>
            <p:cNvPr id="25" name="Rectangle 24">
              <a:extLst>
                <a:ext uri="{FF2B5EF4-FFF2-40B4-BE49-F238E27FC236}">
                  <a16:creationId xmlns:a16="http://schemas.microsoft.com/office/drawing/2014/main" id="{9AA951F9-CE2C-DBEA-501C-A58009B81ACF}"/>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26" name="Straight Connector 25">
              <a:extLst>
                <a:ext uri="{FF2B5EF4-FFF2-40B4-BE49-F238E27FC236}">
                  <a16:creationId xmlns:a16="http://schemas.microsoft.com/office/drawing/2014/main" id="{47A96432-6093-A5A0-0AB6-538A3C87DCAD}"/>
                </a:ext>
              </a:extLst>
            </p:cNvPr>
            <p:cNvCxnSpPr>
              <a:stCxn id="25"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66262A14-E40D-5CA0-BF82-EF3355426A89}"/>
                </a:ext>
              </a:extLst>
            </p:cNvPr>
            <p:cNvCxnSpPr>
              <a:stCxn id="25"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20C1A9BB-491F-AD77-7554-155127753788}"/>
                </a:ext>
              </a:extLst>
            </p:cNvPr>
            <p:cNvCxnSpPr>
              <a:stCxn id="25"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0" name="Straight Connector 29">
            <a:extLst>
              <a:ext uri="{FF2B5EF4-FFF2-40B4-BE49-F238E27FC236}">
                <a16:creationId xmlns:a16="http://schemas.microsoft.com/office/drawing/2014/main" id="{5357E5A1-F8A9-B345-6241-73DDC7147356}"/>
              </a:ext>
            </a:extLst>
          </p:cNvPr>
          <p:cNvCxnSpPr>
            <a:stCxn id="23" idx="3"/>
          </p:cNvCxnSpPr>
          <p:nvPr/>
        </p:nvCxnSpPr>
        <p:spPr>
          <a:xfrm flipV="1">
            <a:off x="7229474" y="3017341"/>
            <a:ext cx="671514" cy="8037"/>
          </a:xfrm>
          <a:prstGeom prst="line">
            <a:avLst/>
          </a:prstGeom>
          <a:ln>
            <a:solidFill>
              <a:srgbClr val="1A395B"/>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AFF50F5F-22EC-D4E7-9A19-DF0662691C4E}"/>
              </a:ext>
            </a:extLst>
          </p:cNvPr>
          <p:cNvSpPr txBox="1"/>
          <p:nvPr/>
        </p:nvSpPr>
        <p:spPr>
          <a:xfrm>
            <a:off x="9015412" y="1824335"/>
            <a:ext cx="685800" cy="461665"/>
          </a:xfrm>
          <a:prstGeom prst="rect">
            <a:avLst/>
          </a:prstGeom>
          <a:noFill/>
        </p:spPr>
        <p:txBody>
          <a:bodyPr wrap="square" rtlCol="0">
            <a:spAutoFit/>
          </a:bodyPr>
          <a:lstStyle/>
          <a:p>
            <a:pPr algn="ctr"/>
            <a:r>
              <a:rPr lang="en-US" sz="2400" dirty="0" err="1"/>
              <a:t>x</a:t>
            </a:r>
            <a:r>
              <a:rPr lang="en-US" sz="2400" baseline="-25000" dirty="0" err="1"/>
              <a:t>n</a:t>
            </a:r>
            <a:endParaRPr lang="en-US" sz="2400" dirty="0"/>
          </a:p>
        </p:txBody>
      </p:sp>
      <p:sp>
        <p:nvSpPr>
          <p:cNvPr id="32" name="TextBox 31">
            <a:extLst>
              <a:ext uri="{FF2B5EF4-FFF2-40B4-BE49-F238E27FC236}">
                <a16:creationId xmlns:a16="http://schemas.microsoft.com/office/drawing/2014/main" id="{27D3F259-80D4-7237-9F9A-6F3E92823899}"/>
              </a:ext>
            </a:extLst>
          </p:cNvPr>
          <p:cNvSpPr txBox="1"/>
          <p:nvPr/>
        </p:nvSpPr>
        <p:spPr>
          <a:xfrm>
            <a:off x="10387010" y="2760166"/>
            <a:ext cx="971550" cy="461665"/>
          </a:xfrm>
          <a:prstGeom prst="rect">
            <a:avLst/>
          </a:prstGeom>
          <a:noFill/>
        </p:spPr>
        <p:txBody>
          <a:bodyPr wrap="square" rtlCol="0">
            <a:spAutoFit/>
          </a:bodyPr>
          <a:lstStyle/>
          <a:p>
            <a:pPr algn="ctr"/>
            <a:r>
              <a:rPr lang="en-US" sz="2400" dirty="0"/>
              <a:t>k</a:t>
            </a:r>
            <a:r>
              <a:rPr lang="en-US" sz="2400" baseline="-25000" dirty="0"/>
              <a:t>x1..xn</a:t>
            </a:r>
            <a:endParaRPr lang="en-US" sz="2400" dirty="0"/>
          </a:p>
        </p:txBody>
      </p:sp>
    </p:spTree>
    <p:extLst>
      <p:ext uri="{BB962C8B-B14F-4D97-AF65-F5344CB8AC3E}">
        <p14:creationId xmlns:p14="http://schemas.microsoft.com/office/powerpoint/2010/main" val="3509463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4871BE-3F90-756C-A3C2-7C1CA3D825D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BEF982-52BE-56E9-7BBD-F2A1B328F9FF}"/>
              </a:ext>
            </a:extLst>
          </p:cNvPr>
          <p:cNvSpPr>
            <a:spLocks noGrp="1"/>
          </p:cNvSpPr>
          <p:nvPr>
            <p:ph type="title"/>
          </p:nvPr>
        </p:nvSpPr>
        <p:spPr/>
        <p:txBody>
          <a:bodyPr/>
          <a:lstStyle/>
          <a:p>
            <a:r>
              <a:rPr lang="en-US" dirty="0"/>
              <a:t>Generalization Cascade [BCK96]</a:t>
            </a:r>
          </a:p>
        </p:txBody>
      </p:sp>
      <p:grpSp>
        <p:nvGrpSpPr>
          <p:cNvPr id="12" name="Group 11">
            <a:extLst>
              <a:ext uri="{FF2B5EF4-FFF2-40B4-BE49-F238E27FC236}">
                <a16:creationId xmlns:a16="http://schemas.microsoft.com/office/drawing/2014/main" id="{86CE1907-14E1-7B95-D135-AEB0ADE9258B}"/>
              </a:ext>
            </a:extLst>
          </p:cNvPr>
          <p:cNvGrpSpPr/>
          <p:nvPr/>
        </p:nvGrpSpPr>
        <p:grpSpPr>
          <a:xfrm>
            <a:off x="1600200" y="2286000"/>
            <a:ext cx="2000250" cy="1028699"/>
            <a:chOff x="1914525" y="2786063"/>
            <a:chExt cx="2000250" cy="1028699"/>
          </a:xfrm>
        </p:grpSpPr>
        <p:sp>
          <p:nvSpPr>
            <p:cNvPr id="4" name="Rectangle 3">
              <a:extLst>
                <a:ext uri="{FF2B5EF4-FFF2-40B4-BE49-F238E27FC236}">
                  <a16:creationId xmlns:a16="http://schemas.microsoft.com/office/drawing/2014/main" id="{61135ADD-1D63-7EA1-8952-A1B75623ED26}"/>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7" name="Straight Connector 6">
              <a:extLst>
                <a:ext uri="{FF2B5EF4-FFF2-40B4-BE49-F238E27FC236}">
                  <a16:creationId xmlns:a16="http://schemas.microsoft.com/office/drawing/2014/main" id="{5417D8E6-387E-4594-74E2-62C4963F2FA9}"/>
                </a:ext>
              </a:extLst>
            </p:cNvPr>
            <p:cNvCxnSpPr>
              <a:stCxn id="4"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7309B5AF-E4F7-6B85-B096-C317A195968D}"/>
                </a:ext>
              </a:extLst>
            </p:cNvPr>
            <p:cNvCxnSpPr>
              <a:stCxn id="4"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475C5447-77A8-158C-1A81-45698DCEA21A}"/>
                </a:ext>
              </a:extLst>
            </p:cNvPr>
            <p:cNvCxnSpPr>
              <a:cxnSpLocks/>
              <a:stCxn id="4"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sp>
        <p:nvSpPr>
          <p:cNvPr id="13" name="TextBox 12">
            <a:extLst>
              <a:ext uri="{FF2B5EF4-FFF2-40B4-BE49-F238E27FC236}">
                <a16:creationId xmlns:a16="http://schemas.microsoft.com/office/drawing/2014/main" id="{8BD0C941-5E8E-473A-D1C1-AB6022903499}"/>
              </a:ext>
            </a:extLst>
          </p:cNvPr>
          <p:cNvSpPr txBox="1"/>
          <p:nvPr/>
        </p:nvSpPr>
        <p:spPr>
          <a:xfrm>
            <a:off x="878682" y="2798117"/>
            <a:ext cx="971550" cy="461665"/>
          </a:xfrm>
          <a:prstGeom prst="rect">
            <a:avLst/>
          </a:prstGeom>
          <a:noFill/>
        </p:spPr>
        <p:txBody>
          <a:bodyPr wrap="square" rtlCol="0">
            <a:spAutoFit/>
          </a:bodyPr>
          <a:lstStyle/>
          <a:p>
            <a:pPr algn="ctr"/>
            <a:r>
              <a:rPr lang="en-US" sz="2400" dirty="0" err="1"/>
              <a:t>k</a:t>
            </a:r>
            <a:r>
              <a:rPr lang="en-US" sz="2400" baseline="-25000" dirty="0" err="1"/>
              <a:t>ε</a:t>
            </a:r>
            <a:endParaRPr lang="en-US" sz="2400" dirty="0"/>
          </a:p>
        </p:txBody>
      </p:sp>
      <p:sp>
        <p:nvSpPr>
          <p:cNvPr id="14" name="TextBox 13">
            <a:extLst>
              <a:ext uri="{FF2B5EF4-FFF2-40B4-BE49-F238E27FC236}">
                <a16:creationId xmlns:a16="http://schemas.microsoft.com/office/drawing/2014/main" id="{0DAD63D2-D515-DFF2-D3A9-5F158C0EF62E}"/>
              </a:ext>
            </a:extLst>
          </p:cNvPr>
          <p:cNvSpPr txBox="1"/>
          <p:nvPr/>
        </p:nvSpPr>
        <p:spPr>
          <a:xfrm>
            <a:off x="2257425" y="1814959"/>
            <a:ext cx="685800" cy="461665"/>
          </a:xfrm>
          <a:prstGeom prst="rect">
            <a:avLst/>
          </a:prstGeom>
          <a:noFill/>
        </p:spPr>
        <p:txBody>
          <a:bodyPr wrap="square" rtlCol="0">
            <a:spAutoFit/>
          </a:bodyPr>
          <a:lstStyle/>
          <a:p>
            <a:pPr algn="ctr"/>
            <a:r>
              <a:rPr lang="en-US" sz="2400" dirty="0"/>
              <a:t>x</a:t>
            </a:r>
            <a:r>
              <a:rPr lang="en-US" sz="2400" baseline="-25000" dirty="0"/>
              <a:t>1</a:t>
            </a:r>
            <a:endParaRPr lang="en-US" sz="2400" dirty="0"/>
          </a:p>
        </p:txBody>
      </p:sp>
      <p:grpSp>
        <p:nvGrpSpPr>
          <p:cNvPr id="15" name="Group 14">
            <a:extLst>
              <a:ext uri="{FF2B5EF4-FFF2-40B4-BE49-F238E27FC236}">
                <a16:creationId xmlns:a16="http://schemas.microsoft.com/office/drawing/2014/main" id="{DACC411A-DF0C-CEB0-4517-81C5A86A64D4}"/>
              </a:ext>
            </a:extLst>
          </p:cNvPr>
          <p:cNvGrpSpPr/>
          <p:nvPr/>
        </p:nvGrpSpPr>
        <p:grpSpPr>
          <a:xfrm>
            <a:off x="4229100" y="2274391"/>
            <a:ext cx="2000250" cy="1028699"/>
            <a:chOff x="1914525" y="2786063"/>
            <a:chExt cx="2000250" cy="1028699"/>
          </a:xfrm>
        </p:grpSpPr>
        <p:sp>
          <p:nvSpPr>
            <p:cNvPr id="16" name="Rectangle 15">
              <a:extLst>
                <a:ext uri="{FF2B5EF4-FFF2-40B4-BE49-F238E27FC236}">
                  <a16:creationId xmlns:a16="http://schemas.microsoft.com/office/drawing/2014/main" id="{06391C5E-42C5-EB50-2FF8-5B73D30AA6C1}"/>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17" name="Straight Connector 16">
              <a:extLst>
                <a:ext uri="{FF2B5EF4-FFF2-40B4-BE49-F238E27FC236}">
                  <a16:creationId xmlns:a16="http://schemas.microsoft.com/office/drawing/2014/main" id="{A7482494-7063-007F-3E86-449F45CEABC6}"/>
                </a:ext>
              </a:extLst>
            </p:cNvPr>
            <p:cNvCxnSpPr>
              <a:stCxn id="16"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20B900E3-3A0A-8363-249D-29BC4A706CEF}"/>
                </a:ext>
              </a:extLst>
            </p:cNvPr>
            <p:cNvCxnSpPr>
              <a:stCxn id="16"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9" name="Straight Connector 18">
              <a:extLst>
                <a:ext uri="{FF2B5EF4-FFF2-40B4-BE49-F238E27FC236}">
                  <a16:creationId xmlns:a16="http://schemas.microsoft.com/office/drawing/2014/main" id="{D99D409F-1652-E546-3D6B-2A10537F95E8}"/>
                </a:ext>
              </a:extLst>
            </p:cNvPr>
            <p:cNvCxnSpPr>
              <a:stCxn id="16"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sp>
        <p:nvSpPr>
          <p:cNvPr id="20" name="TextBox 19">
            <a:extLst>
              <a:ext uri="{FF2B5EF4-FFF2-40B4-BE49-F238E27FC236}">
                <a16:creationId xmlns:a16="http://schemas.microsoft.com/office/drawing/2014/main" id="{C9B1C9C2-6E3C-E755-A5BC-DCE66C32BFA4}"/>
              </a:ext>
            </a:extLst>
          </p:cNvPr>
          <p:cNvSpPr txBox="1"/>
          <p:nvPr/>
        </p:nvSpPr>
        <p:spPr>
          <a:xfrm>
            <a:off x="3507582" y="2788741"/>
            <a:ext cx="971550" cy="461665"/>
          </a:xfrm>
          <a:prstGeom prst="rect">
            <a:avLst/>
          </a:prstGeom>
          <a:noFill/>
        </p:spPr>
        <p:txBody>
          <a:bodyPr wrap="square" rtlCol="0">
            <a:spAutoFit/>
          </a:bodyPr>
          <a:lstStyle/>
          <a:p>
            <a:pPr algn="ctr"/>
            <a:r>
              <a:rPr lang="en-US" sz="2400" dirty="0"/>
              <a:t>k</a:t>
            </a:r>
            <a:r>
              <a:rPr lang="en-US" sz="2400" baseline="-25000" dirty="0"/>
              <a:t>x1</a:t>
            </a:r>
            <a:endParaRPr lang="en-US" sz="2400" dirty="0"/>
          </a:p>
        </p:txBody>
      </p:sp>
      <p:sp>
        <p:nvSpPr>
          <p:cNvPr id="22" name="TextBox 21">
            <a:extLst>
              <a:ext uri="{FF2B5EF4-FFF2-40B4-BE49-F238E27FC236}">
                <a16:creationId xmlns:a16="http://schemas.microsoft.com/office/drawing/2014/main" id="{8528614C-96E3-047A-104F-8CF47A58C324}"/>
              </a:ext>
            </a:extLst>
          </p:cNvPr>
          <p:cNvSpPr txBox="1"/>
          <p:nvPr/>
        </p:nvSpPr>
        <p:spPr>
          <a:xfrm>
            <a:off x="4886325" y="1825823"/>
            <a:ext cx="685800" cy="461665"/>
          </a:xfrm>
          <a:prstGeom prst="rect">
            <a:avLst/>
          </a:prstGeom>
          <a:noFill/>
        </p:spPr>
        <p:txBody>
          <a:bodyPr wrap="square" rtlCol="0">
            <a:spAutoFit/>
          </a:bodyPr>
          <a:lstStyle/>
          <a:p>
            <a:pPr algn="ctr"/>
            <a:r>
              <a:rPr lang="en-US" sz="2400" dirty="0"/>
              <a:t>x</a:t>
            </a:r>
            <a:r>
              <a:rPr lang="en-US" sz="2400" baseline="-25000" dirty="0"/>
              <a:t>2</a:t>
            </a:r>
            <a:endParaRPr lang="en-US" sz="2400" dirty="0"/>
          </a:p>
        </p:txBody>
      </p:sp>
      <p:sp>
        <p:nvSpPr>
          <p:cNvPr id="23" name="TextBox 22">
            <a:extLst>
              <a:ext uri="{FF2B5EF4-FFF2-40B4-BE49-F238E27FC236}">
                <a16:creationId xmlns:a16="http://schemas.microsoft.com/office/drawing/2014/main" id="{F005DDA5-3AB8-0FBB-761E-7CC1340B6B0D}"/>
              </a:ext>
            </a:extLst>
          </p:cNvPr>
          <p:cNvSpPr txBox="1"/>
          <p:nvPr/>
        </p:nvSpPr>
        <p:spPr>
          <a:xfrm>
            <a:off x="6257924" y="2794545"/>
            <a:ext cx="971550" cy="461665"/>
          </a:xfrm>
          <a:prstGeom prst="rect">
            <a:avLst/>
          </a:prstGeom>
          <a:noFill/>
        </p:spPr>
        <p:txBody>
          <a:bodyPr wrap="square" rtlCol="0">
            <a:spAutoFit/>
          </a:bodyPr>
          <a:lstStyle/>
          <a:p>
            <a:pPr algn="ctr"/>
            <a:r>
              <a:rPr lang="en-US" sz="2400" dirty="0"/>
              <a:t>k</a:t>
            </a:r>
            <a:r>
              <a:rPr lang="en-US" sz="2400" baseline="-25000" dirty="0"/>
              <a:t>x1x2</a:t>
            </a:r>
            <a:endParaRPr lang="en-US" sz="2400" dirty="0"/>
          </a:p>
        </p:txBody>
      </p:sp>
      <p:grpSp>
        <p:nvGrpSpPr>
          <p:cNvPr id="24" name="Group 23">
            <a:extLst>
              <a:ext uri="{FF2B5EF4-FFF2-40B4-BE49-F238E27FC236}">
                <a16:creationId xmlns:a16="http://schemas.microsoft.com/office/drawing/2014/main" id="{6936E8E6-079C-91EE-F6EB-BE8EAA51B6F6}"/>
              </a:ext>
            </a:extLst>
          </p:cNvPr>
          <p:cNvGrpSpPr/>
          <p:nvPr/>
        </p:nvGrpSpPr>
        <p:grpSpPr>
          <a:xfrm>
            <a:off x="8358187" y="2248049"/>
            <a:ext cx="2000250" cy="1028699"/>
            <a:chOff x="1914525" y="2786063"/>
            <a:chExt cx="2000250" cy="1028699"/>
          </a:xfrm>
        </p:grpSpPr>
        <p:sp>
          <p:nvSpPr>
            <p:cNvPr id="25" name="Rectangle 24">
              <a:extLst>
                <a:ext uri="{FF2B5EF4-FFF2-40B4-BE49-F238E27FC236}">
                  <a16:creationId xmlns:a16="http://schemas.microsoft.com/office/drawing/2014/main" id="{EE4DC099-60D3-1ADC-C06F-4366AA9E723D}"/>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26" name="Straight Connector 25">
              <a:extLst>
                <a:ext uri="{FF2B5EF4-FFF2-40B4-BE49-F238E27FC236}">
                  <a16:creationId xmlns:a16="http://schemas.microsoft.com/office/drawing/2014/main" id="{EF807F79-1DBC-2991-B21F-65AB7017ED98}"/>
                </a:ext>
              </a:extLst>
            </p:cNvPr>
            <p:cNvCxnSpPr>
              <a:stCxn id="25"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7" name="Straight Connector 26">
              <a:extLst>
                <a:ext uri="{FF2B5EF4-FFF2-40B4-BE49-F238E27FC236}">
                  <a16:creationId xmlns:a16="http://schemas.microsoft.com/office/drawing/2014/main" id="{51A35232-A630-410F-C335-220E4D459CD0}"/>
                </a:ext>
              </a:extLst>
            </p:cNvPr>
            <p:cNvCxnSpPr>
              <a:stCxn id="25"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DAD14FAC-ED9C-7198-A2C4-A72B3451D2A9}"/>
                </a:ext>
              </a:extLst>
            </p:cNvPr>
            <p:cNvCxnSpPr>
              <a:stCxn id="25"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30" name="Straight Connector 29">
            <a:extLst>
              <a:ext uri="{FF2B5EF4-FFF2-40B4-BE49-F238E27FC236}">
                <a16:creationId xmlns:a16="http://schemas.microsoft.com/office/drawing/2014/main" id="{DDCE1B9A-BE3B-6F1E-DB25-2F2059286881}"/>
              </a:ext>
            </a:extLst>
          </p:cNvPr>
          <p:cNvCxnSpPr>
            <a:stCxn id="23" idx="3"/>
          </p:cNvCxnSpPr>
          <p:nvPr/>
        </p:nvCxnSpPr>
        <p:spPr>
          <a:xfrm flipV="1">
            <a:off x="7229474" y="3017341"/>
            <a:ext cx="671514" cy="8037"/>
          </a:xfrm>
          <a:prstGeom prst="line">
            <a:avLst/>
          </a:prstGeom>
          <a:ln>
            <a:solidFill>
              <a:srgbClr val="1A395B"/>
            </a:solidFill>
            <a:prstDash val="dash"/>
          </a:ln>
        </p:spPr>
        <p:style>
          <a:lnRef idx="2">
            <a:schemeClr val="accent1"/>
          </a:lnRef>
          <a:fillRef idx="0">
            <a:schemeClr val="accent1"/>
          </a:fillRef>
          <a:effectRef idx="1">
            <a:schemeClr val="accent1"/>
          </a:effectRef>
          <a:fontRef idx="minor">
            <a:schemeClr val="tx1"/>
          </a:fontRef>
        </p:style>
      </p:cxnSp>
      <p:sp>
        <p:nvSpPr>
          <p:cNvPr id="31" name="TextBox 30">
            <a:extLst>
              <a:ext uri="{FF2B5EF4-FFF2-40B4-BE49-F238E27FC236}">
                <a16:creationId xmlns:a16="http://schemas.microsoft.com/office/drawing/2014/main" id="{C92C5F5D-1A3E-1AD0-531A-9F924CE0900F}"/>
              </a:ext>
            </a:extLst>
          </p:cNvPr>
          <p:cNvSpPr txBox="1"/>
          <p:nvPr/>
        </p:nvSpPr>
        <p:spPr>
          <a:xfrm>
            <a:off x="9015412" y="1824335"/>
            <a:ext cx="685800" cy="461665"/>
          </a:xfrm>
          <a:prstGeom prst="rect">
            <a:avLst/>
          </a:prstGeom>
          <a:noFill/>
        </p:spPr>
        <p:txBody>
          <a:bodyPr wrap="square" rtlCol="0">
            <a:spAutoFit/>
          </a:bodyPr>
          <a:lstStyle/>
          <a:p>
            <a:pPr algn="ctr"/>
            <a:r>
              <a:rPr lang="en-US" sz="2400" dirty="0" err="1"/>
              <a:t>x</a:t>
            </a:r>
            <a:r>
              <a:rPr lang="en-US" sz="2400" baseline="-25000" dirty="0" err="1"/>
              <a:t>n</a:t>
            </a:r>
            <a:endParaRPr lang="en-US" sz="2400" dirty="0"/>
          </a:p>
        </p:txBody>
      </p:sp>
      <p:sp>
        <p:nvSpPr>
          <p:cNvPr id="32" name="TextBox 31">
            <a:extLst>
              <a:ext uri="{FF2B5EF4-FFF2-40B4-BE49-F238E27FC236}">
                <a16:creationId xmlns:a16="http://schemas.microsoft.com/office/drawing/2014/main" id="{35404B73-C227-7145-E88F-54451BBC9EE1}"/>
              </a:ext>
            </a:extLst>
          </p:cNvPr>
          <p:cNvSpPr txBox="1"/>
          <p:nvPr/>
        </p:nvSpPr>
        <p:spPr>
          <a:xfrm>
            <a:off x="10387010" y="2760166"/>
            <a:ext cx="971550" cy="461665"/>
          </a:xfrm>
          <a:prstGeom prst="rect">
            <a:avLst/>
          </a:prstGeom>
          <a:noFill/>
        </p:spPr>
        <p:txBody>
          <a:bodyPr wrap="square" rtlCol="0">
            <a:spAutoFit/>
          </a:bodyPr>
          <a:lstStyle/>
          <a:p>
            <a:pPr algn="ctr"/>
            <a:r>
              <a:rPr lang="en-US" sz="2400" dirty="0"/>
              <a:t>k</a:t>
            </a:r>
            <a:r>
              <a:rPr lang="en-US" sz="2400" baseline="-25000" dirty="0"/>
              <a:t>x1..xn</a:t>
            </a:r>
            <a:endParaRPr lang="en-US" sz="2400" dirty="0"/>
          </a:p>
        </p:txBody>
      </p:sp>
      <p:sp>
        <p:nvSpPr>
          <p:cNvPr id="33" name="TextBox 32">
            <a:extLst>
              <a:ext uri="{FF2B5EF4-FFF2-40B4-BE49-F238E27FC236}">
                <a16:creationId xmlns:a16="http://schemas.microsoft.com/office/drawing/2014/main" id="{1663063F-34CB-2715-D902-40368BF81A68}"/>
              </a:ext>
            </a:extLst>
          </p:cNvPr>
          <p:cNvSpPr txBox="1"/>
          <p:nvPr/>
        </p:nvSpPr>
        <p:spPr>
          <a:xfrm>
            <a:off x="550068" y="4298512"/>
            <a:ext cx="2050257" cy="584775"/>
          </a:xfrm>
          <a:prstGeom prst="rect">
            <a:avLst/>
          </a:prstGeom>
          <a:noFill/>
        </p:spPr>
        <p:txBody>
          <a:bodyPr wrap="square" rtlCol="0">
            <a:spAutoFit/>
          </a:bodyPr>
          <a:lstStyle/>
          <a:p>
            <a:pPr algn="ctr"/>
            <a:r>
              <a:rPr lang="en-US" sz="3200" dirty="0"/>
              <a:t>[BCK96]               </a:t>
            </a:r>
          </a:p>
        </p:txBody>
      </p:sp>
      <p:sp>
        <p:nvSpPr>
          <p:cNvPr id="35" name="TextBox 34">
            <a:extLst>
              <a:ext uri="{FF2B5EF4-FFF2-40B4-BE49-F238E27FC236}">
                <a16:creationId xmlns:a16="http://schemas.microsoft.com/office/drawing/2014/main" id="{E44B8E13-E1F0-EC95-82F4-82D665591135}"/>
              </a:ext>
            </a:extLst>
          </p:cNvPr>
          <p:cNvSpPr txBox="1"/>
          <p:nvPr/>
        </p:nvSpPr>
        <p:spPr>
          <a:xfrm>
            <a:off x="575071" y="5344386"/>
            <a:ext cx="2050257" cy="584775"/>
          </a:xfrm>
          <a:prstGeom prst="rect">
            <a:avLst/>
          </a:prstGeom>
          <a:noFill/>
        </p:spPr>
        <p:txBody>
          <a:bodyPr wrap="square" rtlCol="0">
            <a:spAutoFit/>
          </a:bodyPr>
          <a:lstStyle/>
          <a:p>
            <a:pPr algn="ctr"/>
            <a:r>
              <a:rPr lang="en-US" sz="3200" dirty="0"/>
              <a:t>Our Work</a:t>
            </a:r>
          </a:p>
        </p:txBody>
      </p:sp>
      <p:sp>
        <p:nvSpPr>
          <p:cNvPr id="36" name="TextBox 35">
            <a:extLst>
              <a:ext uri="{FF2B5EF4-FFF2-40B4-BE49-F238E27FC236}">
                <a16:creationId xmlns:a16="http://schemas.microsoft.com/office/drawing/2014/main" id="{4353D7D1-406D-E642-06A1-600F6AC51D5F}"/>
              </a:ext>
            </a:extLst>
          </p:cNvPr>
          <p:cNvSpPr txBox="1"/>
          <p:nvPr/>
        </p:nvSpPr>
        <p:spPr>
          <a:xfrm>
            <a:off x="4686300" y="4236956"/>
            <a:ext cx="5757862" cy="646331"/>
          </a:xfrm>
          <a:prstGeom prst="rect">
            <a:avLst/>
          </a:prstGeom>
          <a:noFill/>
        </p:spPr>
        <p:txBody>
          <a:bodyPr wrap="square" rtlCol="0">
            <a:spAutoFit/>
          </a:bodyPr>
          <a:lstStyle/>
          <a:p>
            <a:pPr algn="ctr"/>
            <a:r>
              <a:rPr lang="en-US" sz="3600" dirty="0"/>
              <a:t> f is </a:t>
            </a:r>
            <a:r>
              <a:rPr lang="en-US" sz="3600" dirty="0">
                <a:solidFill>
                  <a:srgbClr val="B4A465"/>
                </a:solidFill>
              </a:rPr>
              <a:t>PRF</a:t>
            </a:r>
            <a:r>
              <a:rPr lang="en-US" sz="3600" dirty="0"/>
              <a:t> =&gt;  Cascade is </a:t>
            </a:r>
            <a:r>
              <a:rPr lang="en-US" sz="3600" dirty="0">
                <a:solidFill>
                  <a:srgbClr val="B4A465"/>
                </a:solidFill>
              </a:rPr>
              <a:t>PRF</a:t>
            </a:r>
          </a:p>
        </p:txBody>
      </p:sp>
      <p:sp>
        <p:nvSpPr>
          <p:cNvPr id="37" name="TextBox 36">
            <a:extLst>
              <a:ext uri="{FF2B5EF4-FFF2-40B4-BE49-F238E27FC236}">
                <a16:creationId xmlns:a16="http://schemas.microsoft.com/office/drawing/2014/main" id="{DBD0C986-A200-03C6-E06A-6292C5994CDD}"/>
              </a:ext>
            </a:extLst>
          </p:cNvPr>
          <p:cNvSpPr txBox="1"/>
          <p:nvPr/>
        </p:nvSpPr>
        <p:spPr>
          <a:xfrm>
            <a:off x="2800350" y="5282830"/>
            <a:ext cx="9934575" cy="646331"/>
          </a:xfrm>
          <a:prstGeom prst="rect">
            <a:avLst/>
          </a:prstGeom>
          <a:noFill/>
        </p:spPr>
        <p:txBody>
          <a:bodyPr wrap="square" rtlCol="0">
            <a:spAutoFit/>
          </a:bodyPr>
          <a:lstStyle/>
          <a:p>
            <a:pPr algn="ctr"/>
            <a:r>
              <a:rPr lang="en-US" sz="3600" dirty="0"/>
              <a:t>f is </a:t>
            </a:r>
            <a:r>
              <a:rPr lang="en-US" sz="3600" dirty="0">
                <a:solidFill>
                  <a:srgbClr val="B4A465"/>
                </a:solidFill>
              </a:rPr>
              <a:t>SIM*-PRF </a:t>
            </a:r>
            <a:r>
              <a:rPr lang="en-US" sz="3600" dirty="0"/>
              <a:t>=&gt;  Cascade is </a:t>
            </a:r>
            <a:r>
              <a:rPr lang="en-US" sz="3600" dirty="0">
                <a:solidFill>
                  <a:srgbClr val="B4A465"/>
                </a:solidFill>
              </a:rPr>
              <a:t>SIM*-CPRF</a:t>
            </a:r>
          </a:p>
        </p:txBody>
      </p:sp>
    </p:spTree>
    <p:extLst>
      <p:ext uri="{BB962C8B-B14F-4D97-AF65-F5344CB8AC3E}">
        <p14:creationId xmlns:p14="http://schemas.microsoft.com/office/powerpoint/2010/main" val="22272265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5949F-5D31-E4CE-31A2-5BECF16C86BA}"/>
              </a:ext>
            </a:extLst>
          </p:cNvPr>
          <p:cNvSpPr>
            <a:spLocks noGrp="1"/>
          </p:cNvSpPr>
          <p:nvPr>
            <p:ph type="title"/>
          </p:nvPr>
        </p:nvSpPr>
        <p:spPr/>
        <p:txBody>
          <a:bodyPr/>
          <a:lstStyle/>
          <a:p>
            <a:r>
              <a:rPr lang="en-US" dirty="0"/>
              <a:t>Prove via Composition</a:t>
            </a:r>
          </a:p>
        </p:txBody>
      </p:sp>
      <p:grpSp>
        <p:nvGrpSpPr>
          <p:cNvPr id="4" name="Group 3">
            <a:extLst>
              <a:ext uri="{FF2B5EF4-FFF2-40B4-BE49-F238E27FC236}">
                <a16:creationId xmlns:a16="http://schemas.microsoft.com/office/drawing/2014/main" id="{15746B48-DE19-B3D3-029E-3958DE3278AB}"/>
              </a:ext>
            </a:extLst>
          </p:cNvPr>
          <p:cNvGrpSpPr/>
          <p:nvPr/>
        </p:nvGrpSpPr>
        <p:grpSpPr>
          <a:xfrm>
            <a:off x="1600200" y="2286000"/>
            <a:ext cx="2995613" cy="1028699"/>
            <a:chOff x="1914525" y="2786063"/>
            <a:chExt cx="2995613" cy="1028699"/>
          </a:xfrm>
        </p:grpSpPr>
        <p:sp>
          <p:nvSpPr>
            <p:cNvPr id="5" name="Rectangle 4">
              <a:extLst>
                <a:ext uri="{FF2B5EF4-FFF2-40B4-BE49-F238E27FC236}">
                  <a16:creationId xmlns:a16="http://schemas.microsoft.com/office/drawing/2014/main" id="{B33F8118-BD09-D5E4-8E69-60568919A355}"/>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6" name="Straight Connector 5">
              <a:extLst>
                <a:ext uri="{FF2B5EF4-FFF2-40B4-BE49-F238E27FC236}">
                  <a16:creationId xmlns:a16="http://schemas.microsoft.com/office/drawing/2014/main" id="{D7B3ED77-F373-E037-37B3-05ED45E36B4F}"/>
                </a:ext>
              </a:extLst>
            </p:cNvPr>
            <p:cNvCxnSpPr>
              <a:stCxn id="5"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D74ED271-9B15-764A-AAA8-E1E3D9611B35}"/>
                </a:ext>
              </a:extLst>
            </p:cNvPr>
            <p:cNvCxnSpPr>
              <a:stCxn id="5"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E5A50A09-8BB5-99A0-A8E8-59290980AB3C}"/>
                </a:ext>
              </a:extLst>
            </p:cNvPr>
            <p:cNvCxnSpPr>
              <a:cxnSpLocks/>
              <a:stCxn id="5" idx="3"/>
              <a:endCxn id="10" idx="1"/>
            </p:cNvCxnSpPr>
            <p:nvPr/>
          </p:nvCxnSpPr>
          <p:spPr>
            <a:xfrm>
              <a:off x="3414713" y="3521869"/>
              <a:ext cx="1495425"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DB0A5056-B71D-36D4-426E-D96078197A31}"/>
              </a:ext>
            </a:extLst>
          </p:cNvPr>
          <p:cNvGrpSpPr/>
          <p:nvPr/>
        </p:nvGrpSpPr>
        <p:grpSpPr>
          <a:xfrm>
            <a:off x="4595813" y="2286000"/>
            <a:ext cx="2495550" cy="1028699"/>
            <a:chOff x="2414588" y="2786063"/>
            <a:chExt cx="2495550" cy="1028699"/>
          </a:xfrm>
        </p:grpSpPr>
        <p:sp>
          <p:nvSpPr>
            <p:cNvPr id="10" name="Rectangle 9">
              <a:extLst>
                <a:ext uri="{FF2B5EF4-FFF2-40B4-BE49-F238E27FC236}">
                  <a16:creationId xmlns:a16="http://schemas.microsoft.com/office/drawing/2014/main" id="{3A138D01-7402-C3F5-20F9-8D9194DC6B7C}"/>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12" name="Straight Connector 11">
              <a:extLst>
                <a:ext uri="{FF2B5EF4-FFF2-40B4-BE49-F238E27FC236}">
                  <a16:creationId xmlns:a16="http://schemas.microsoft.com/office/drawing/2014/main" id="{9279BA76-C7DF-0BAB-A751-CD541F3A40C7}"/>
                </a:ext>
              </a:extLst>
            </p:cNvPr>
            <p:cNvCxnSpPr>
              <a:stCxn id="10"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5ECD5BAE-452D-B753-8314-542778D67904}"/>
                </a:ext>
              </a:extLst>
            </p:cNvPr>
            <p:cNvCxnSpPr>
              <a:cxnSpLocks/>
              <a:stCxn id="10" idx="3"/>
              <a:endCxn id="15" idx="1"/>
            </p:cNvCxnSpPr>
            <p:nvPr/>
          </p:nvCxnSpPr>
          <p:spPr>
            <a:xfrm>
              <a:off x="3414713" y="3521869"/>
              <a:ext cx="1495425" cy="0"/>
            </a:xfrm>
            <a:prstGeom prst="line">
              <a:avLst/>
            </a:prstGeom>
            <a:ln>
              <a:solidFill>
                <a:srgbClr val="1A395B"/>
              </a:solidFill>
              <a:headEnd type="none"/>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5C74B123-8353-4303-1FD9-505524B1F620}"/>
              </a:ext>
            </a:extLst>
          </p:cNvPr>
          <p:cNvGrpSpPr/>
          <p:nvPr/>
        </p:nvGrpSpPr>
        <p:grpSpPr>
          <a:xfrm>
            <a:off x="7091363" y="2286000"/>
            <a:ext cx="1500187" cy="1028699"/>
            <a:chOff x="2414588" y="2786063"/>
            <a:chExt cx="1500187" cy="1028699"/>
          </a:xfrm>
        </p:grpSpPr>
        <p:sp>
          <p:nvSpPr>
            <p:cNvPr id="15" name="Rectangle 14">
              <a:extLst>
                <a:ext uri="{FF2B5EF4-FFF2-40B4-BE49-F238E27FC236}">
                  <a16:creationId xmlns:a16="http://schemas.microsoft.com/office/drawing/2014/main" id="{ED8D5C6D-2B9F-3FB2-AA39-30B3F01ABE44}"/>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17" name="Straight Connector 16">
              <a:extLst>
                <a:ext uri="{FF2B5EF4-FFF2-40B4-BE49-F238E27FC236}">
                  <a16:creationId xmlns:a16="http://schemas.microsoft.com/office/drawing/2014/main" id="{43CD81E4-7465-D9DF-8BD8-C144C76C40FE}"/>
                </a:ext>
              </a:extLst>
            </p:cNvPr>
            <p:cNvCxnSpPr>
              <a:stCxn id="15"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DD6B43B2-29A8-17CD-3A13-A7E1A3AA862B}"/>
                </a:ext>
              </a:extLst>
            </p:cNvPr>
            <p:cNvCxnSpPr>
              <a:cxnSpLocks/>
              <a:stCxn id="15"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E1CBA242-77F7-0219-43D1-F32EBEC9E05D}"/>
              </a:ext>
            </a:extLst>
          </p:cNvPr>
          <p:cNvGrpSpPr/>
          <p:nvPr/>
        </p:nvGrpSpPr>
        <p:grpSpPr>
          <a:xfrm>
            <a:off x="9701212" y="2286000"/>
            <a:ext cx="2000250" cy="1028699"/>
            <a:chOff x="1914525" y="2786063"/>
            <a:chExt cx="2000250" cy="1028699"/>
          </a:xfrm>
        </p:grpSpPr>
        <p:sp>
          <p:nvSpPr>
            <p:cNvPr id="20" name="Rectangle 19">
              <a:extLst>
                <a:ext uri="{FF2B5EF4-FFF2-40B4-BE49-F238E27FC236}">
                  <a16:creationId xmlns:a16="http://schemas.microsoft.com/office/drawing/2014/main" id="{6B6E92B9-D5DE-3826-5C7E-589DE11CA14A}"/>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21" name="Straight Connector 20">
              <a:extLst>
                <a:ext uri="{FF2B5EF4-FFF2-40B4-BE49-F238E27FC236}">
                  <a16:creationId xmlns:a16="http://schemas.microsoft.com/office/drawing/2014/main" id="{AB436126-5DA4-267B-090D-8F80B4FF9B44}"/>
                </a:ext>
              </a:extLst>
            </p:cNvPr>
            <p:cNvCxnSpPr>
              <a:stCxn id="20"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FDD9A5F6-2D19-371B-E544-B0C345BBA51B}"/>
                </a:ext>
              </a:extLst>
            </p:cNvPr>
            <p:cNvCxnSpPr>
              <a:stCxn id="20"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BB416E5D-261D-B0FE-1078-928F081A6D37}"/>
                </a:ext>
              </a:extLst>
            </p:cNvPr>
            <p:cNvCxnSpPr>
              <a:cxnSpLocks/>
              <a:stCxn id="20"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4" name="Straight Connector 23">
            <a:extLst>
              <a:ext uri="{FF2B5EF4-FFF2-40B4-BE49-F238E27FC236}">
                <a16:creationId xmlns:a16="http://schemas.microsoft.com/office/drawing/2014/main" id="{34B56261-52EC-910D-5B73-051B665D6C74}"/>
              </a:ext>
            </a:extLst>
          </p:cNvPr>
          <p:cNvCxnSpPr/>
          <p:nvPr/>
        </p:nvCxnSpPr>
        <p:spPr>
          <a:xfrm flipV="1">
            <a:off x="8865393" y="3013768"/>
            <a:ext cx="671514" cy="8037"/>
          </a:xfrm>
          <a:prstGeom prst="line">
            <a:avLst/>
          </a:prstGeom>
          <a:ln>
            <a:solidFill>
              <a:srgbClr val="1A395B"/>
            </a:solidFill>
            <a:prstDash val="dash"/>
          </a:ln>
        </p:spPr>
        <p:style>
          <a:lnRef idx="2">
            <a:schemeClr val="accent1"/>
          </a:lnRef>
          <a:fillRef idx="0">
            <a:schemeClr val="accent1"/>
          </a:fillRef>
          <a:effectRef idx="1">
            <a:schemeClr val="accent1"/>
          </a:effectRef>
          <a:fontRef idx="minor">
            <a:schemeClr val="tx1"/>
          </a:fontRef>
        </p:style>
      </p:cxnSp>
      <p:sp>
        <p:nvSpPr>
          <p:cNvPr id="27" name="Rounded Rectangle 26">
            <a:extLst>
              <a:ext uri="{FF2B5EF4-FFF2-40B4-BE49-F238E27FC236}">
                <a16:creationId xmlns:a16="http://schemas.microsoft.com/office/drawing/2014/main" id="{9CCBCF2C-FC97-8201-6325-536AA4A13E1C}"/>
              </a:ext>
            </a:extLst>
          </p:cNvPr>
          <p:cNvSpPr/>
          <p:nvPr/>
        </p:nvSpPr>
        <p:spPr>
          <a:xfrm>
            <a:off x="990600" y="1485913"/>
            <a:ext cx="5491149" cy="2957497"/>
          </a:xfrm>
          <a:prstGeom prst="roundRect">
            <a:avLst/>
          </a:prstGeom>
          <a:noFill/>
          <a:ln>
            <a:solidFill>
              <a:srgbClr val="B4A46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28" name="TextBox 27">
            <a:extLst>
              <a:ext uri="{FF2B5EF4-FFF2-40B4-BE49-F238E27FC236}">
                <a16:creationId xmlns:a16="http://schemas.microsoft.com/office/drawing/2014/main" id="{EC8ADE1B-5004-C5B7-B038-FD3FD5F8E7A2}"/>
              </a:ext>
            </a:extLst>
          </p:cNvPr>
          <p:cNvSpPr txBox="1"/>
          <p:nvPr/>
        </p:nvSpPr>
        <p:spPr>
          <a:xfrm>
            <a:off x="2164549" y="4624712"/>
            <a:ext cx="3143250" cy="523220"/>
          </a:xfrm>
          <a:prstGeom prst="rect">
            <a:avLst/>
          </a:prstGeom>
          <a:noFill/>
        </p:spPr>
        <p:txBody>
          <a:bodyPr wrap="square" rtlCol="0">
            <a:spAutoFit/>
          </a:bodyPr>
          <a:lstStyle/>
          <a:p>
            <a:pPr algn="ctr"/>
            <a:r>
              <a:rPr lang="en-US" sz="2800" dirty="0">
                <a:solidFill>
                  <a:srgbClr val="B4A465"/>
                </a:solidFill>
              </a:rPr>
              <a:t>CPRF</a:t>
            </a:r>
          </a:p>
        </p:txBody>
      </p:sp>
      <p:sp>
        <p:nvSpPr>
          <p:cNvPr id="29" name="Rounded Rectangle 28">
            <a:extLst>
              <a:ext uri="{FF2B5EF4-FFF2-40B4-BE49-F238E27FC236}">
                <a16:creationId xmlns:a16="http://schemas.microsoft.com/office/drawing/2014/main" id="{DDCD28DA-2D0A-0B10-6FD9-8ED0C5A38A97}"/>
              </a:ext>
            </a:extLst>
          </p:cNvPr>
          <p:cNvSpPr/>
          <p:nvPr/>
        </p:nvSpPr>
        <p:spPr>
          <a:xfrm>
            <a:off x="6634149" y="1485913"/>
            <a:ext cx="5491149" cy="2957497"/>
          </a:xfrm>
          <a:prstGeom prst="roundRect">
            <a:avLst/>
          </a:prstGeom>
          <a:noFill/>
          <a:ln>
            <a:solidFill>
              <a:srgbClr val="B4A465"/>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30" name="TextBox 29">
            <a:extLst>
              <a:ext uri="{FF2B5EF4-FFF2-40B4-BE49-F238E27FC236}">
                <a16:creationId xmlns:a16="http://schemas.microsoft.com/office/drawing/2014/main" id="{45FBF36C-D198-D6AC-97E8-E9173217380D}"/>
              </a:ext>
            </a:extLst>
          </p:cNvPr>
          <p:cNvSpPr txBox="1"/>
          <p:nvPr/>
        </p:nvSpPr>
        <p:spPr>
          <a:xfrm>
            <a:off x="7808098" y="4624712"/>
            <a:ext cx="3143250" cy="523220"/>
          </a:xfrm>
          <a:prstGeom prst="rect">
            <a:avLst/>
          </a:prstGeom>
          <a:noFill/>
        </p:spPr>
        <p:txBody>
          <a:bodyPr wrap="square" rtlCol="0">
            <a:spAutoFit/>
          </a:bodyPr>
          <a:lstStyle/>
          <a:p>
            <a:pPr algn="ctr"/>
            <a:r>
              <a:rPr lang="en-US" sz="2800" dirty="0">
                <a:solidFill>
                  <a:srgbClr val="B4A465"/>
                </a:solidFill>
              </a:rPr>
              <a:t>CPRF</a:t>
            </a:r>
          </a:p>
        </p:txBody>
      </p:sp>
    </p:spTree>
    <p:extLst>
      <p:ext uri="{BB962C8B-B14F-4D97-AF65-F5344CB8AC3E}">
        <p14:creationId xmlns:p14="http://schemas.microsoft.com/office/powerpoint/2010/main" val="3252034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p:bldP spid="29" grpId="0" animBg="1"/>
      <p:bldP spid="3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2F108-26F8-989F-699C-CF684B8DEA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AA30F-202D-55F2-9629-319E5B7EAD99}"/>
              </a:ext>
            </a:extLst>
          </p:cNvPr>
          <p:cNvSpPr>
            <a:spLocks noGrp="1"/>
          </p:cNvSpPr>
          <p:nvPr>
            <p:ph type="title"/>
          </p:nvPr>
        </p:nvSpPr>
        <p:spPr/>
        <p:txBody>
          <a:bodyPr/>
          <a:lstStyle/>
          <a:p>
            <a:r>
              <a:rPr lang="en-US" dirty="0"/>
              <a:t>Prove via Composition</a:t>
            </a:r>
          </a:p>
        </p:txBody>
      </p:sp>
      <p:grpSp>
        <p:nvGrpSpPr>
          <p:cNvPr id="4" name="Group 3">
            <a:extLst>
              <a:ext uri="{FF2B5EF4-FFF2-40B4-BE49-F238E27FC236}">
                <a16:creationId xmlns:a16="http://schemas.microsoft.com/office/drawing/2014/main" id="{719999CE-2E25-2729-89C9-1333FFC6A617}"/>
              </a:ext>
            </a:extLst>
          </p:cNvPr>
          <p:cNvGrpSpPr/>
          <p:nvPr/>
        </p:nvGrpSpPr>
        <p:grpSpPr>
          <a:xfrm>
            <a:off x="1600200" y="2286000"/>
            <a:ext cx="2995613" cy="1028699"/>
            <a:chOff x="1914525" y="2786063"/>
            <a:chExt cx="2995613" cy="1028699"/>
          </a:xfrm>
        </p:grpSpPr>
        <p:sp>
          <p:nvSpPr>
            <p:cNvPr id="5" name="Rectangle 4">
              <a:extLst>
                <a:ext uri="{FF2B5EF4-FFF2-40B4-BE49-F238E27FC236}">
                  <a16:creationId xmlns:a16="http://schemas.microsoft.com/office/drawing/2014/main" id="{C04F954F-7E3B-5879-E6B4-ED562A93313B}"/>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6" name="Straight Connector 5">
              <a:extLst>
                <a:ext uri="{FF2B5EF4-FFF2-40B4-BE49-F238E27FC236}">
                  <a16:creationId xmlns:a16="http://schemas.microsoft.com/office/drawing/2014/main" id="{8A92DE63-19DB-1D66-2A37-F745F73DBD15}"/>
                </a:ext>
              </a:extLst>
            </p:cNvPr>
            <p:cNvCxnSpPr>
              <a:stCxn id="5"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847F9E28-5DB4-D0A8-A894-1F31DD155D36}"/>
                </a:ext>
              </a:extLst>
            </p:cNvPr>
            <p:cNvCxnSpPr>
              <a:stCxn id="5"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C0CA3A92-A475-174B-184B-8C89037DDC42}"/>
                </a:ext>
              </a:extLst>
            </p:cNvPr>
            <p:cNvCxnSpPr>
              <a:cxnSpLocks/>
              <a:stCxn id="5" idx="3"/>
              <a:endCxn id="10" idx="1"/>
            </p:cNvCxnSpPr>
            <p:nvPr/>
          </p:nvCxnSpPr>
          <p:spPr>
            <a:xfrm>
              <a:off x="3414713" y="3521869"/>
              <a:ext cx="1495425"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9" name="Group 8">
            <a:extLst>
              <a:ext uri="{FF2B5EF4-FFF2-40B4-BE49-F238E27FC236}">
                <a16:creationId xmlns:a16="http://schemas.microsoft.com/office/drawing/2014/main" id="{5B1544B9-2EE3-6898-AF4C-6F6A4B77A1DB}"/>
              </a:ext>
            </a:extLst>
          </p:cNvPr>
          <p:cNvGrpSpPr/>
          <p:nvPr/>
        </p:nvGrpSpPr>
        <p:grpSpPr>
          <a:xfrm>
            <a:off x="4595813" y="2286000"/>
            <a:ext cx="2495550" cy="1028699"/>
            <a:chOff x="2414588" y="2786063"/>
            <a:chExt cx="2495550" cy="1028699"/>
          </a:xfrm>
        </p:grpSpPr>
        <p:sp>
          <p:nvSpPr>
            <p:cNvPr id="10" name="Rectangle 9">
              <a:extLst>
                <a:ext uri="{FF2B5EF4-FFF2-40B4-BE49-F238E27FC236}">
                  <a16:creationId xmlns:a16="http://schemas.microsoft.com/office/drawing/2014/main" id="{12DC9B0A-64A1-8BF6-5C2F-E39B27499C7C}"/>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12" name="Straight Connector 11">
              <a:extLst>
                <a:ext uri="{FF2B5EF4-FFF2-40B4-BE49-F238E27FC236}">
                  <a16:creationId xmlns:a16="http://schemas.microsoft.com/office/drawing/2014/main" id="{2CB01403-A7C1-82DF-2358-0E9B6FACC147}"/>
                </a:ext>
              </a:extLst>
            </p:cNvPr>
            <p:cNvCxnSpPr>
              <a:stCxn id="10"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148AD662-5F01-119E-27AF-750F426EA24E}"/>
                </a:ext>
              </a:extLst>
            </p:cNvPr>
            <p:cNvCxnSpPr>
              <a:cxnSpLocks/>
              <a:stCxn id="10" idx="3"/>
              <a:endCxn id="15" idx="1"/>
            </p:cNvCxnSpPr>
            <p:nvPr/>
          </p:nvCxnSpPr>
          <p:spPr>
            <a:xfrm>
              <a:off x="3414713" y="3521869"/>
              <a:ext cx="1495425"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4" name="Group 13">
            <a:extLst>
              <a:ext uri="{FF2B5EF4-FFF2-40B4-BE49-F238E27FC236}">
                <a16:creationId xmlns:a16="http://schemas.microsoft.com/office/drawing/2014/main" id="{B065D77B-B435-FBB7-6CD7-CCC57326277C}"/>
              </a:ext>
            </a:extLst>
          </p:cNvPr>
          <p:cNvGrpSpPr/>
          <p:nvPr/>
        </p:nvGrpSpPr>
        <p:grpSpPr>
          <a:xfrm>
            <a:off x="7091363" y="2286000"/>
            <a:ext cx="1500187" cy="1028699"/>
            <a:chOff x="2414588" y="2786063"/>
            <a:chExt cx="1500187" cy="1028699"/>
          </a:xfrm>
        </p:grpSpPr>
        <p:sp>
          <p:nvSpPr>
            <p:cNvPr id="15" name="Rectangle 14">
              <a:extLst>
                <a:ext uri="{FF2B5EF4-FFF2-40B4-BE49-F238E27FC236}">
                  <a16:creationId xmlns:a16="http://schemas.microsoft.com/office/drawing/2014/main" id="{029852AF-73A5-813A-6236-85F62701B476}"/>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17" name="Straight Connector 16">
              <a:extLst>
                <a:ext uri="{FF2B5EF4-FFF2-40B4-BE49-F238E27FC236}">
                  <a16:creationId xmlns:a16="http://schemas.microsoft.com/office/drawing/2014/main" id="{8C8934B3-7ECE-F675-D89E-5F0769F23E29}"/>
                </a:ext>
              </a:extLst>
            </p:cNvPr>
            <p:cNvCxnSpPr>
              <a:stCxn id="15"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B547B96D-9F5C-10F0-3493-FA64E58786D8}"/>
                </a:ext>
              </a:extLst>
            </p:cNvPr>
            <p:cNvCxnSpPr>
              <a:cxnSpLocks/>
              <a:stCxn id="15"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4460FC42-83B3-FE0F-3CAA-354BD6B33CC7}"/>
              </a:ext>
            </a:extLst>
          </p:cNvPr>
          <p:cNvGrpSpPr/>
          <p:nvPr/>
        </p:nvGrpSpPr>
        <p:grpSpPr>
          <a:xfrm>
            <a:off x="9701212" y="2286000"/>
            <a:ext cx="2000250" cy="1028699"/>
            <a:chOff x="1914525" y="2786063"/>
            <a:chExt cx="2000250" cy="1028699"/>
          </a:xfrm>
        </p:grpSpPr>
        <p:sp>
          <p:nvSpPr>
            <p:cNvPr id="20" name="Rectangle 19">
              <a:extLst>
                <a:ext uri="{FF2B5EF4-FFF2-40B4-BE49-F238E27FC236}">
                  <a16:creationId xmlns:a16="http://schemas.microsoft.com/office/drawing/2014/main" id="{68A394A0-14F5-348E-F432-55BE1FE07486}"/>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f</a:t>
              </a:r>
            </a:p>
          </p:txBody>
        </p:sp>
        <p:cxnSp>
          <p:nvCxnSpPr>
            <p:cNvPr id="21" name="Straight Connector 20">
              <a:extLst>
                <a:ext uri="{FF2B5EF4-FFF2-40B4-BE49-F238E27FC236}">
                  <a16:creationId xmlns:a16="http://schemas.microsoft.com/office/drawing/2014/main" id="{AD14D189-A8DB-98D0-09A7-8E8321F2C2C7}"/>
                </a:ext>
              </a:extLst>
            </p:cNvPr>
            <p:cNvCxnSpPr>
              <a:stCxn id="20"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905A7057-F45B-6F99-6CAF-6FFB7B069F2C}"/>
                </a:ext>
              </a:extLst>
            </p:cNvPr>
            <p:cNvCxnSpPr>
              <a:stCxn id="20" idx="0"/>
            </p:cNvCxnSpPr>
            <p:nvPr/>
          </p:nvCxnSpPr>
          <p:spPr>
            <a:xfrm flipH="1" flipV="1">
              <a:off x="2914650" y="2786063"/>
              <a:ext cx="1" cy="442912"/>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A56D9892-287A-9BAF-47F2-21747B2D45AB}"/>
                </a:ext>
              </a:extLst>
            </p:cNvPr>
            <p:cNvCxnSpPr>
              <a:cxnSpLocks/>
              <a:stCxn id="20"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4" name="Straight Connector 23">
            <a:extLst>
              <a:ext uri="{FF2B5EF4-FFF2-40B4-BE49-F238E27FC236}">
                <a16:creationId xmlns:a16="http://schemas.microsoft.com/office/drawing/2014/main" id="{7F04E73E-DE89-8A8F-5825-5C72DF3E641C}"/>
              </a:ext>
            </a:extLst>
          </p:cNvPr>
          <p:cNvCxnSpPr/>
          <p:nvPr/>
        </p:nvCxnSpPr>
        <p:spPr>
          <a:xfrm flipV="1">
            <a:off x="8865393" y="3013768"/>
            <a:ext cx="671514" cy="8037"/>
          </a:xfrm>
          <a:prstGeom prst="line">
            <a:avLst/>
          </a:prstGeom>
          <a:ln>
            <a:solidFill>
              <a:srgbClr val="1A395B"/>
            </a:solidFill>
            <a:prstDash val="dash"/>
          </a:ln>
        </p:spPr>
        <p:style>
          <a:lnRef idx="2">
            <a:schemeClr val="accent1"/>
          </a:lnRef>
          <a:fillRef idx="0">
            <a:schemeClr val="accent1"/>
          </a:fillRef>
          <a:effectRef idx="1">
            <a:schemeClr val="accent1"/>
          </a:effectRef>
          <a:fontRef idx="minor">
            <a:schemeClr val="tx1"/>
          </a:fontRef>
        </p:style>
      </p:cxnSp>
      <p:sp>
        <p:nvSpPr>
          <p:cNvPr id="27" name="Rounded Rectangle 26">
            <a:extLst>
              <a:ext uri="{FF2B5EF4-FFF2-40B4-BE49-F238E27FC236}">
                <a16:creationId xmlns:a16="http://schemas.microsoft.com/office/drawing/2014/main" id="{78F6E2C7-4C5E-366A-FB5A-57C0D44AACC2}"/>
              </a:ext>
            </a:extLst>
          </p:cNvPr>
          <p:cNvSpPr/>
          <p:nvPr/>
        </p:nvSpPr>
        <p:spPr>
          <a:xfrm>
            <a:off x="990600" y="1485913"/>
            <a:ext cx="5491149" cy="2957497"/>
          </a:xfrm>
          <a:prstGeom prst="roundRect">
            <a:avLst/>
          </a:prstGeom>
          <a:noFill/>
          <a:ln>
            <a:solidFill>
              <a:srgbClr val="B4A465">
                <a:alpha val="19687"/>
              </a:srgb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28" name="TextBox 27">
            <a:extLst>
              <a:ext uri="{FF2B5EF4-FFF2-40B4-BE49-F238E27FC236}">
                <a16:creationId xmlns:a16="http://schemas.microsoft.com/office/drawing/2014/main" id="{44120B16-73F6-B1A3-F2F8-3959455E8EAF}"/>
              </a:ext>
            </a:extLst>
          </p:cNvPr>
          <p:cNvSpPr txBox="1"/>
          <p:nvPr/>
        </p:nvSpPr>
        <p:spPr>
          <a:xfrm>
            <a:off x="2164549" y="4624712"/>
            <a:ext cx="3143250" cy="523220"/>
          </a:xfrm>
          <a:prstGeom prst="rect">
            <a:avLst/>
          </a:prstGeom>
          <a:noFill/>
        </p:spPr>
        <p:txBody>
          <a:bodyPr wrap="square" rtlCol="0">
            <a:spAutoFit/>
          </a:bodyPr>
          <a:lstStyle/>
          <a:p>
            <a:pPr algn="ctr"/>
            <a:r>
              <a:rPr lang="en-US" sz="2800" dirty="0">
                <a:solidFill>
                  <a:srgbClr val="B4A465">
                    <a:alpha val="20000"/>
                  </a:srgbClr>
                </a:solidFill>
              </a:rPr>
              <a:t>CPRF</a:t>
            </a:r>
          </a:p>
        </p:txBody>
      </p:sp>
      <p:sp>
        <p:nvSpPr>
          <p:cNvPr id="29" name="Rounded Rectangle 28">
            <a:extLst>
              <a:ext uri="{FF2B5EF4-FFF2-40B4-BE49-F238E27FC236}">
                <a16:creationId xmlns:a16="http://schemas.microsoft.com/office/drawing/2014/main" id="{B2F657F3-B400-810E-95A5-529D0A3D3464}"/>
              </a:ext>
            </a:extLst>
          </p:cNvPr>
          <p:cNvSpPr/>
          <p:nvPr/>
        </p:nvSpPr>
        <p:spPr>
          <a:xfrm>
            <a:off x="6634149" y="1485913"/>
            <a:ext cx="5491149" cy="2957497"/>
          </a:xfrm>
          <a:prstGeom prst="roundRect">
            <a:avLst/>
          </a:prstGeom>
          <a:noFill/>
          <a:ln>
            <a:solidFill>
              <a:srgbClr val="B4A465">
                <a:alpha val="20000"/>
              </a:srgb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alpha val="20000"/>
                </a:srgbClr>
              </a:solidFill>
            </a:endParaRPr>
          </a:p>
        </p:txBody>
      </p:sp>
      <p:sp>
        <p:nvSpPr>
          <p:cNvPr id="30" name="TextBox 29">
            <a:extLst>
              <a:ext uri="{FF2B5EF4-FFF2-40B4-BE49-F238E27FC236}">
                <a16:creationId xmlns:a16="http://schemas.microsoft.com/office/drawing/2014/main" id="{FC2600B7-5BCE-620B-9E35-A90100540322}"/>
              </a:ext>
            </a:extLst>
          </p:cNvPr>
          <p:cNvSpPr txBox="1"/>
          <p:nvPr/>
        </p:nvSpPr>
        <p:spPr>
          <a:xfrm>
            <a:off x="7808098" y="4624712"/>
            <a:ext cx="3143250" cy="523220"/>
          </a:xfrm>
          <a:prstGeom prst="rect">
            <a:avLst/>
          </a:prstGeom>
          <a:noFill/>
        </p:spPr>
        <p:txBody>
          <a:bodyPr wrap="square" rtlCol="0">
            <a:spAutoFit/>
          </a:bodyPr>
          <a:lstStyle/>
          <a:p>
            <a:pPr algn="ctr"/>
            <a:r>
              <a:rPr lang="en-US" sz="2800" dirty="0">
                <a:solidFill>
                  <a:srgbClr val="B4A465">
                    <a:alpha val="20000"/>
                  </a:srgbClr>
                </a:solidFill>
              </a:rPr>
              <a:t>CPRF</a:t>
            </a:r>
          </a:p>
        </p:txBody>
      </p:sp>
      <p:sp>
        <p:nvSpPr>
          <p:cNvPr id="3" name="Rounded Rectangle 2">
            <a:extLst>
              <a:ext uri="{FF2B5EF4-FFF2-40B4-BE49-F238E27FC236}">
                <a16:creationId xmlns:a16="http://schemas.microsoft.com/office/drawing/2014/main" id="{4883A41F-8CC7-A53D-0B50-676FDB387943}"/>
              </a:ext>
            </a:extLst>
          </p:cNvPr>
          <p:cNvSpPr/>
          <p:nvPr/>
        </p:nvSpPr>
        <p:spPr>
          <a:xfrm>
            <a:off x="1571627" y="2148695"/>
            <a:ext cx="2024060" cy="1537453"/>
          </a:xfrm>
          <a:prstGeom prst="roundRect">
            <a:avLst/>
          </a:prstGeom>
          <a:noFill/>
          <a:ln>
            <a:solidFill>
              <a:srgbClr val="7030A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16" name="TextBox 15">
            <a:extLst>
              <a:ext uri="{FF2B5EF4-FFF2-40B4-BE49-F238E27FC236}">
                <a16:creationId xmlns:a16="http://schemas.microsoft.com/office/drawing/2014/main" id="{86D72459-227C-28EA-BDB9-6DF1C2B004B6}"/>
              </a:ext>
            </a:extLst>
          </p:cNvPr>
          <p:cNvSpPr txBox="1"/>
          <p:nvPr/>
        </p:nvSpPr>
        <p:spPr>
          <a:xfrm>
            <a:off x="1640685" y="3757611"/>
            <a:ext cx="1885943" cy="461665"/>
          </a:xfrm>
          <a:prstGeom prst="rect">
            <a:avLst/>
          </a:prstGeom>
          <a:noFill/>
        </p:spPr>
        <p:txBody>
          <a:bodyPr wrap="square" rtlCol="0">
            <a:spAutoFit/>
          </a:bodyPr>
          <a:lstStyle/>
          <a:p>
            <a:pPr algn="ctr"/>
            <a:r>
              <a:rPr lang="en-US" sz="2400" dirty="0">
                <a:solidFill>
                  <a:srgbClr val="7030A0"/>
                </a:solidFill>
              </a:rPr>
              <a:t>CPRF</a:t>
            </a:r>
          </a:p>
        </p:txBody>
      </p:sp>
      <p:sp>
        <p:nvSpPr>
          <p:cNvPr id="25" name="Rounded Rectangle 24">
            <a:extLst>
              <a:ext uri="{FF2B5EF4-FFF2-40B4-BE49-F238E27FC236}">
                <a16:creationId xmlns:a16="http://schemas.microsoft.com/office/drawing/2014/main" id="{F0A250F5-2B26-A740-B064-C29F2F0E39E2}"/>
              </a:ext>
            </a:extLst>
          </p:cNvPr>
          <p:cNvSpPr/>
          <p:nvPr/>
        </p:nvSpPr>
        <p:spPr>
          <a:xfrm>
            <a:off x="4040997" y="2148695"/>
            <a:ext cx="2024060" cy="1537453"/>
          </a:xfrm>
          <a:prstGeom prst="roundRect">
            <a:avLst/>
          </a:prstGeom>
          <a:noFill/>
          <a:ln>
            <a:solidFill>
              <a:srgbClr val="7030A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26" name="TextBox 25">
            <a:extLst>
              <a:ext uri="{FF2B5EF4-FFF2-40B4-BE49-F238E27FC236}">
                <a16:creationId xmlns:a16="http://schemas.microsoft.com/office/drawing/2014/main" id="{01FF8F62-3BEC-F607-D5F6-9AC6FBA77596}"/>
              </a:ext>
            </a:extLst>
          </p:cNvPr>
          <p:cNvSpPr txBox="1"/>
          <p:nvPr/>
        </p:nvSpPr>
        <p:spPr>
          <a:xfrm>
            <a:off x="4110055" y="3757611"/>
            <a:ext cx="1885943" cy="461665"/>
          </a:xfrm>
          <a:prstGeom prst="rect">
            <a:avLst/>
          </a:prstGeom>
          <a:noFill/>
        </p:spPr>
        <p:txBody>
          <a:bodyPr wrap="square" rtlCol="0">
            <a:spAutoFit/>
          </a:bodyPr>
          <a:lstStyle/>
          <a:p>
            <a:pPr algn="ctr"/>
            <a:r>
              <a:rPr lang="en-US" sz="2400" dirty="0">
                <a:solidFill>
                  <a:srgbClr val="7030A0"/>
                </a:solidFill>
              </a:rPr>
              <a:t>CPRF</a:t>
            </a:r>
          </a:p>
        </p:txBody>
      </p:sp>
      <p:sp>
        <p:nvSpPr>
          <p:cNvPr id="31" name="Rounded Rectangle 30">
            <a:extLst>
              <a:ext uri="{FF2B5EF4-FFF2-40B4-BE49-F238E27FC236}">
                <a16:creationId xmlns:a16="http://schemas.microsoft.com/office/drawing/2014/main" id="{8C972E00-A4EC-D340-D8A6-466A5DB53F89}"/>
              </a:ext>
            </a:extLst>
          </p:cNvPr>
          <p:cNvSpPr/>
          <p:nvPr/>
        </p:nvSpPr>
        <p:spPr>
          <a:xfrm>
            <a:off x="6665123" y="2148695"/>
            <a:ext cx="2024060" cy="1537453"/>
          </a:xfrm>
          <a:prstGeom prst="roundRect">
            <a:avLst/>
          </a:prstGeom>
          <a:noFill/>
          <a:ln>
            <a:solidFill>
              <a:srgbClr val="7030A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32" name="TextBox 31">
            <a:extLst>
              <a:ext uri="{FF2B5EF4-FFF2-40B4-BE49-F238E27FC236}">
                <a16:creationId xmlns:a16="http://schemas.microsoft.com/office/drawing/2014/main" id="{1666BF87-C77B-821F-AEAB-732AF5016D36}"/>
              </a:ext>
            </a:extLst>
          </p:cNvPr>
          <p:cNvSpPr txBox="1"/>
          <p:nvPr/>
        </p:nvSpPr>
        <p:spPr>
          <a:xfrm>
            <a:off x="6734181" y="3757611"/>
            <a:ext cx="1885943" cy="461665"/>
          </a:xfrm>
          <a:prstGeom prst="rect">
            <a:avLst/>
          </a:prstGeom>
          <a:noFill/>
        </p:spPr>
        <p:txBody>
          <a:bodyPr wrap="square" rtlCol="0">
            <a:spAutoFit/>
          </a:bodyPr>
          <a:lstStyle/>
          <a:p>
            <a:pPr algn="ctr"/>
            <a:r>
              <a:rPr lang="en-US" sz="2400" dirty="0">
                <a:solidFill>
                  <a:srgbClr val="7030A0"/>
                </a:solidFill>
              </a:rPr>
              <a:t>CPRF</a:t>
            </a:r>
          </a:p>
        </p:txBody>
      </p:sp>
      <p:sp>
        <p:nvSpPr>
          <p:cNvPr id="33" name="Rounded Rectangle 32">
            <a:extLst>
              <a:ext uri="{FF2B5EF4-FFF2-40B4-BE49-F238E27FC236}">
                <a16:creationId xmlns:a16="http://schemas.microsoft.com/office/drawing/2014/main" id="{730292CC-2FDE-50B9-74ED-107B8FF76A9B}"/>
              </a:ext>
            </a:extLst>
          </p:cNvPr>
          <p:cNvSpPr/>
          <p:nvPr/>
        </p:nvSpPr>
        <p:spPr>
          <a:xfrm>
            <a:off x="9620252" y="2148695"/>
            <a:ext cx="2024060" cy="1537453"/>
          </a:xfrm>
          <a:prstGeom prst="roundRect">
            <a:avLst/>
          </a:prstGeom>
          <a:noFill/>
          <a:ln>
            <a:solidFill>
              <a:srgbClr val="7030A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B4A465"/>
              </a:solidFill>
            </a:endParaRPr>
          </a:p>
        </p:txBody>
      </p:sp>
      <p:sp>
        <p:nvSpPr>
          <p:cNvPr id="34" name="TextBox 33">
            <a:extLst>
              <a:ext uri="{FF2B5EF4-FFF2-40B4-BE49-F238E27FC236}">
                <a16:creationId xmlns:a16="http://schemas.microsoft.com/office/drawing/2014/main" id="{5C716723-40ED-23D2-09B2-5A13F235FB84}"/>
              </a:ext>
            </a:extLst>
          </p:cNvPr>
          <p:cNvSpPr txBox="1"/>
          <p:nvPr/>
        </p:nvSpPr>
        <p:spPr>
          <a:xfrm>
            <a:off x="9689310" y="3757611"/>
            <a:ext cx="1885943" cy="461665"/>
          </a:xfrm>
          <a:prstGeom prst="rect">
            <a:avLst/>
          </a:prstGeom>
          <a:noFill/>
        </p:spPr>
        <p:txBody>
          <a:bodyPr wrap="square" rtlCol="0">
            <a:spAutoFit/>
          </a:bodyPr>
          <a:lstStyle/>
          <a:p>
            <a:pPr algn="ctr"/>
            <a:r>
              <a:rPr lang="en-US" sz="2400" dirty="0">
                <a:solidFill>
                  <a:srgbClr val="7030A0"/>
                </a:solidFill>
              </a:rPr>
              <a:t>CPRF</a:t>
            </a:r>
          </a:p>
        </p:txBody>
      </p:sp>
    </p:spTree>
    <p:extLst>
      <p:ext uri="{BB962C8B-B14F-4D97-AF65-F5344CB8AC3E}">
        <p14:creationId xmlns:p14="http://schemas.microsoft.com/office/powerpoint/2010/main" val="389982207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54463D-A259-4D33-E5C0-96FBDD879A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82F86B-099A-85A6-171A-6A1A55AED818}"/>
              </a:ext>
            </a:extLst>
          </p:cNvPr>
          <p:cNvSpPr>
            <a:spLocks noGrp="1"/>
          </p:cNvSpPr>
          <p:nvPr>
            <p:ph type="title"/>
          </p:nvPr>
        </p:nvSpPr>
        <p:spPr/>
        <p:txBody>
          <a:bodyPr/>
          <a:lstStyle/>
          <a:p>
            <a:r>
              <a:rPr lang="en-US" dirty="0"/>
              <a:t>General Composed Construction</a:t>
            </a:r>
          </a:p>
        </p:txBody>
      </p:sp>
      <p:grpSp>
        <p:nvGrpSpPr>
          <p:cNvPr id="39" name="Group 38">
            <a:extLst>
              <a:ext uri="{FF2B5EF4-FFF2-40B4-BE49-F238E27FC236}">
                <a16:creationId xmlns:a16="http://schemas.microsoft.com/office/drawing/2014/main" id="{D39B9762-E9C1-396E-E799-09DDF3986C95}"/>
              </a:ext>
            </a:extLst>
          </p:cNvPr>
          <p:cNvGrpSpPr/>
          <p:nvPr/>
        </p:nvGrpSpPr>
        <p:grpSpPr>
          <a:xfrm>
            <a:off x="1857375" y="1722697"/>
            <a:ext cx="2914650" cy="1161497"/>
            <a:chOff x="1914525" y="3081186"/>
            <a:chExt cx="2000250" cy="733576"/>
          </a:xfrm>
        </p:grpSpPr>
        <p:sp>
          <p:nvSpPr>
            <p:cNvPr id="40" name="Rectangle 39">
              <a:extLst>
                <a:ext uri="{FF2B5EF4-FFF2-40B4-BE49-F238E27FC236}">
                  <a16:creationId xmlns:a16="http://schemas.microsoft.com/office/drawing/2014/main" id="{866F975B-CF35-5D15-B2FD-B7B1610E4A88}"/>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CPRF</a:t>
              </a:r>
              <a:r>
                <a:rPr lang="en-US" sz="2800" baseline="-25000" dirty="0">
                  <a:solidFill>
                    <a:srgbClr val="1A395B"/>
                  </a:solidFill>
                </a:rPr>
                <a:t>1</a:t>
              </a:r>
              <a:endParaRPr lang="en-US" sz="2800" dirty="0">
                <a:solidFill>
                  <a:srgbClr val="1A395B"/>
                </a:solidFill>
              </a:endParaRPr>
            </a:p>
          </p:txBody>
        </p:sp>
        <p:cxnSp>
          <p:nvCxnSpPr>
            <p:cNvPr id="41" name="Straight Connector 40">
              <a:extLst>
                <a:ext uri="{FF2B5EF4-FFF2-40B4-BE49-F238E27FC236}">
                  <a16:creationId xmlns:a16="http://schemas.microsoft.com/office/drawing/2014/main" id="{4D8E792F-6E21-8ECF-2A1A-C037CD2423B9}"/>
                </a:ext>
              </a:extLst>
            </p:cNvPr>
            <p:cNvCxnSpPr>
              <a:stCxn id="40"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FD2C0F76-FB02-C921-3734-582FF1A8CB95}"/>
                </a:ext>
              </a:extLst>
            </p:cNvPr>
            <p:cNvCxnSpPr>
              <a:cxnSpLocks/>
              <a:stCxn id="40"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02CA7B2-BB66-8B47-1972-ACB734475522}"/>
                </a:ext>
              </a:extLst>
            </p:cNvPr>
            <p:cNvCxnSpPr>
              <a:cxnSpLocks/>
              <a:stCxn id="40"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oup 56">
            <a:extLst>
              <a:ext uri="{FF2B5EF4-FFF2-40B4-BE49-F238E27FC236}">
                <a16:creationId xmlns:a16="http://schemas.microsoft.com/office/drawing/2014/main" id="{592BC253-4806-A665-94B0-1EC314F49722}"/>
              </a:ext>
            </a:extLst>
          </p:cNvPr>
          <p:cNvGrpSpPr/>
          <p:nvPr/>
        </p:nvGrpSpPr>
        <p:grpSpPr>
          <a:xfrm>
            <a:off x="6691312" y="1722697"/>
            <a:ext cx="2914650" cy="1161497"/>
            <a:chOff x="1914525" y="3081186"/>
            <a:chExt cx="2000250" cy="733576"/>
          </a:xfrm>
        </p:grpSpPr>
        <p:sp>
          <p:nvSpPr>
            <p:cNvPr id="58" name="Rectangle 57">
              <a:extLst>
                <a:ext uri="{FF2B5EF4-FFF2-40B4-BE49-F238E27FC236}">
                  <a16:creationId xmlns:a16="http://schemas.microsoft.com/office/drawing/2014/main" id="{46C515E1-4DC3-5147-5C3B-BE6A53B10D11}"/>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CPRF</a:t>
              </a:r>
              <a:r>
                <a:rPr lang="en-US" sz="2800" baseline="-25000" dirty="0">
                  <a:solidFill>
                    <a:srgbClr val="1A395B"/>
                  </a:solidFill>
                </a:rPr>
                <a:t>2</a:t>
              </a:r>
              <a:endParaRPr lang="en-US" sz="2800" dirty="0">
                <a:solidFill>
                  <a:srgbClr val="1A395B"/>
                </a:solidFill>
              </a:endParaRPr>
            </a:p>
          </p:txBody>
        </p:sp>
        <p:cxnSp>
          <p:nvCxnSpPr>
            <p:cNvPr id="59" name="Straight Connector 58">
              <a:extLst>
                <a:ext uri="{FF2B5EF4-FFF2-40B4-BE49-F238E27FC236}">
                  <a16:creationId xmlns:a16="http://schemas.microsoft.com/office/drawing/2014/main" id="{5F862454-2EFB-3EE8-11A6-40DD6F5CBABA}"/>
                </a:ext>
              </a:extLst>
            </p:cNvPr>
            <p:cNvCxnSpPr>
              <a:stCxn id="58"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4DE5960C-012C-FD29-4BC7-EF6C3107C2C7}"/>
                </a:ext>
              </a:extLst>
            </p:cNvPr>
            <p:cNvCxnSpPr>
              <a:cxnSpLocks/>
              <a:stCxn id="58"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1CF3167B-2A99-AB4B-A389-D8908B604137}"/>
                </a:ext>
              </a:extLst>
            </p:cNvPr>
            <p:cNvCxnSpPr>
              <a:cxnSpLocks/>
              <a:stCxn id="58"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sp>
        <p:nvSpPr>
          <p:cNvPr id="3" name="TextBox 2">
            <a:extLst>
              <a:ext uri="{FF2B5EF4-FFF2-40B4-BE49-F238E27FC236}">
                <a16:creationId xmlns:a16="http://schemas.microsoft.com/office/drawing/2014/main" id="{A3902AC8-B8A7-B3F9-02C4-CACA7F7580AA}"/>
              </a:ext>
            </a:extLst>
          </p:cNvPr>
          <p:cNvSpPr txBox="1"/>
          <p:nvPr/>
        </p:nvSpPr>
        <p:spPr>
          <a:xfrm>
            <a:off x="1220008" y="2200924"/>
            <a:ext cx="971550" cy="461665"/>
          </a:xfrm>
          <a:prstGeom prst="rect">
            <a:avLst/>
          </a:prstGeom>
          <a:noFill/>
        </p:spPr>
        <p:txBody>
          <a:bodyPr wrap="square" rtlCol="0">
            <a:spAutoFit/>
          </a:bodyPr>
          <a:lstStyle/>
          <a:p>
            <a:pPr algn="ctr"/>
            <a:r>
              <a:rPr lang="en-US" sz="2400" dirty="0" err="1"/>
              <a:t>k</a:t>
            </a:r>
            <a:r>
              <a:rPr lang="en-US" sz="2400" baseline="-25000" dirty="0" err="1"/>
              <a:t>ε</a:t>
            </a:r>
            <a:endParaRPr lang="en-US" sz="2400" dirty="0"/>
          </a:p>
        </p:txBody>
      </p:sp>
      <p:sp>
        <p:nvSpPr>
          <p:cNvPr id="4" name="TextBox 3">
            <a:extLst>
              <a:ext uri="{FF2B5EF4-FFF2-40B4-BE49-F238E27FC236}">
                <a16:creationId xmlns:a16="http://schemas.microsoft.com/office/drawing/2014/main" id="{683AA56F-809B-C427-1306-E55F7EC84371}"/>
              </a:ext>
            </a:extLst>
          </p:cNvPr>
          <p:cNvSpPr txBox="1"/>
          <p:nvPr/>
        </p:nvSpPr>
        <p:spPr>
          <a:xfrm>
            <a:off x="2828925" y="1362027"/>
            <a:ext cx="971550" cy="461665"/>
          </a:xfrm>
          <a:prstGeom prst="rect">
            <a:avLst/>
          </a:prstGeom>
          <a:noFill/>
        </p:spPr>
        <p:txBody>
          <a:bodyPr wrap="square" rtlCol="0">
            <a:spAutoFit/>
          </a:bodyPr>
          <a:lstStyle/>
          <a:p>
            <a:pPr algn="ctr"/>
            <a:r>
              <a:rPr lang="en-US" sz="2400" dirty="0"/>
              <a:t>x</a:t>
            </a:r>
          </a:p>
        </p:txBody>
      </p:sp>
      <p:sp>
        <p:nvSpPr>
          <p:cNvPr id="5" name="TextBox 4">
            <a:extLst>
              <a:ext uri="{FF2B5EF4-FFF2-40B4-BE49-F238E27FC236}">
                <a16:creationId xmlns:a16="http://schemas.microsoft.com/office/drawing/2014/main" id="{1FDDD0A7-A581-9B50-9311-0690E988D59E}"/>
              </a:ext>
            </a:extLst>
          </p:cNvPr>
          <p:cNvSpPr txBox="1"/>
          <p:nvPr/>
        </p:nvSpPr>
        <p:spPr>
          <a:xfrm>
            <a:off x="5476875" y="2189612"/>
            <a:ext cx="971550" cy="461665"/>
          </a:xfrm>
          <a:prstGeom prst="rect">
            <a:avLst/>
          </a:prstGeom>
          <a:noFill/>
        </p:spPr>
        <p:txBody>
          <a:bodyPr wrap="square" rtlCol="0">
            <a:spAutoFit/>
          </a:bodyPr>
          <a:lstStyle/>
          <a:p>
            <a:pPr algn="ctr"/>
            <a:r>
              <a:rPr lang="en-US" sz="2400" dirty="0" err="1"/>
              <a:t>k</a:t>
            </a:r>
            <a:r>
              <a:rPr lang="en-US" sz="2400" baseline="-25000" dirty="0" err="1"/>
              <a:t>x</a:t>
            </a:r>
            <a:endParaRPr lang="en-US" sz="2400" dirty="0"/>
          </a:p>
        </p:txBody>
      </p:sp>
      <p:sp>
        <p:nvSpPr>
          <p:cNvPr id="7" name="TextBox 6">
            <a:extLst>
              <a:ext uri="{FF2B5EF4-FFF2-40B4-BE49-F238E27FC236}">
                <a16:creationId xmlns:a16="http://schemas.microsoft.com/office/drawing/2014/main" id="{F5D692AF-B7B4-EE40-03E6-64454E90AED2}"/>
              </a:ext>
            </a:extLst>
          </p:cNvPr>
          <p:cNvSpPr txBox="1"/>
          <p:nvPr/>
        </p:nvSpPr>
        <p:spPr>
          <a:xfrm>
            <a:off x="7662862" y="1278353"/>
            <a:ext cx="971550" cy="461665"/>
          </a:xfrm>
          <a:prstGeom prst="rect">
            <a:avLst/>
          </a:prstGeom>
          <a:noFill/>
        </p:spPr>
        <p:txBody>
          <a:bodyPr wrap="square" rtlCol="0">
            <a:spAutoFit/>
          </a:bodyPr>
          <a:lstStyle/>
          <a:p>
            <a:pPr algn="ctr"/>
            <a:r>
              <a:rPr lang="en-US" sz="2400" dirty="0"/>
              <a:t>y</a:t>
            </a:r>
          </a:p>
        </p:txBody>
      </p:sp>
      <p:sp>
        <p:nvSpPr>
          <p:cNvPr id="8" name="TextBox 7">
            <a:extLst>
              <a:ext uri="{FF2B5EF4-FFF2-40B4-BE49-F238E27FC236}">
                <a16:creationId xmlns:a16="http://schemas.microsoft.com/office/drawing/2014/main" id="{B9FF23F3-A991-87C6-11C2-23A0B1EC27ED}"/>
              </a:ext>
            </a:extLst>
          </p:cNvPr>
          <p:cNvSpPr txBox="1"/>
          <p:nvPr/>
        </p:nvSpPr>
        <p:spPr>
          <a:xfrm>
            <a:off x="9825037" y="2200924"/>
            <a:ext cx="971550" cy="461665"/>
          </a:xfrm>
          <a:prstGeom prst="rect">
            <a:avLst/>
          </a:prstGeom>
          <a:noFill/>
        </p:spPr>
        <p:txBody>
          <a:bodyPr wrap="square" rtlCol="0">
            <a:spAutoFit/>
          </a:bodyPr>
          <a:lstStyle/>
          <a:p>
            <a:pPr algn="ctr"/>
            <a:r>
              <a:rPr lang="en-US" sz="2400" dirty="0" err="1"/>
              <a:t>k</a:t>
            </a:r>
            <a:r>
              <a:rPr lang="en-US" sz="2400" baseline="-25000" dirty="0" err="1"/>
              <a:t>xy</a:t>
            </a:r>
            <a:endParaRPr lang="en-US" sz="2400" dirty="0"/>
          </a:p>
        </p:txBody>
      </p:sp>
    </p:spTree>
    <p:extLst>
      <p:ext uri="{BB962C8B-B14F-4D97-AF65-F5344CB8AC3E}">
        <p14:creationId xmlns:p14="http://schemas.microsoft.com/office/powerpoint/2010/main" val="5051880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B73BF9B3-CE32-C8DE-09ED-6924A88A6A75}"/>
              </a:ext>
            </a:extLst>
          </p:cNvPr>
          <p:cNvSpPr txBox="1"/>
          <p:nvPr/>
        </p:nvSpPr>
        <p:spPr>
          <a:xfrm>
            <a:off x="7366122" y="3301257"/>
            <a:ext cx="2338411" cy="46166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rgbClr val="B4A465"/>
                </a:solidFill>
              </a:rPr>
              <a:t>Constrain Set C</a:t>
            </a:r>
          </a:p>
        </p:txBody>
      </p:sp>
      <p:sp>
        <p:nvSpPr>
          <p:cNvPr id="2" name="Title 1">
            <a:extLst>
              <a:ext uri="{FF2B5EF4-FFF2-40B4-BE49-F238E27FC236}">
                <a16:creationId xmlns:a16="http://schemas.microsoft.com/office/drawing/2014/main" id="{7B76B3C6-471B-7057-17BB-E916153BD310}"/>
              </a:ext>
            </a:extLst>
          </p:cNvPr>
          <p:cNvSpPr>
            <a:spLocks noGrp="1"/>
          </p:cNvSpPr>
          <p:nvPr>
            <p:ph type="title"/>
          </p:nvPr>
        </p:nvSpPr>
        <p:spPr/>
        <p:txBody>
          <a:bodyPr/>
          <a:lstStyle/>
          <a:p>
            <a:r>
              <a:rPr lang="en-US" dirty="0"/>
              <a:t>Constrained PRF</a:t>
            </a:r>
          </a:p>
        </p:txBody>
      </p:sp>
      <p:grpSp>
        <p:nvGrpSpPr>
          <p:cNvPr id="14" name="Group 13">
            <a:extLst>
              <a:ext uri="{FF2B5EF4-FFF2-40B4-BE49-F238E27FC236}">
                <a16:creationId xmlns:a16="http://schemas.microsoft.com/office/drawing/2014/main" id="{0F244100-2F5B-0914-5A53-9F0BA8A5A294}"/>
              </a:ext>
            </a:extLst>
          </p:cNvPr>
          <p:cNvGrpSpPr/>
          <p:nvPr/>
        </p:nvGrpSpPr>
        <p:grpSpPr>
          <a:xfrm>
            <a:off x="6096000" y="1587565"/>
            <a:ext cx="6656161" cy="3403189"/>
            <a:chOff x="5441795" y="1690688"/>
            <a:chExt cx="6656161" cy="340318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F681A39-EAB3-DC83-7ACD-9C15B0AADB87}"/>
                    </a:ext>
                  </a:extLst>
                </p:cNvPr>
                <p:cNvSpPr txBox="1"/>
                <p:nvPr/>
              </p:nvSpPr>
              <p:spPr>
                <a:xfrm>
                  <a:off x="6002700" y="1884924"/>
                  <a:ext cx="6095256"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sym typeface="Wingdings 3" panose="05040102010807070707" pitchFamily="18" charset="2"/>
                          </a:rPr>
                          <m:t>𝐷</m:t>
                        </m:r>
                      </m:oMath>
                    </m:oMathPara>
                  </a14:m>
                  <a:endParaRPr lang="en-US" sz="4800" dirty="0"/>
                </a:p>
              </p:txBody>
            </p:sp>
          </mc:Choice>
          <mc:Fallback xmlns="">
            <p:sp>
              <p:nvSpPr>
                <p:cNvPr id="6" name="TextBox 5">
                  <a:extLst>
                    <a:ext uri="{FF2B5EF4-FFF2-40B4-BE49-F238E27FC236}">
                      <a16:creationId xmlns:a16="http://schemas.microsoft.com/office/drawing/2014/main" id="{3F681A39-EAB3-DC83-7ACD-9C15B0AADB87}"/>
                    </a:ext>
                  </a:extLst>
                </p:cNvPr>
                <p:cNvSpPr txBox="1">
                  <a:spLocks noRot="1" noChangeAspect="1" noMove="1" noResize="1" noEditPoints="1" noAdjustHandles="1" noChangeArrowheads="1" noChangeShapeType="1" noTextEdit="1"/>
                </p:cNvSpPr>
                <p:nvPr/>
              </p:nvSpPr>
              <p:spPr>
                <a:xfrm>
                  <a:off x="6002700" y="1884924"/>
                  <a:ext cx="6095256" cy="830997"/>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4A69F39E-2501-A11D-9B78-EECF31D5ADE4}"/>
                </a:ext>
              </a:extLst>
            </p:cNvPr>
            <p:cNvGrpSpPr/>
            <p:nvPr/>
          </p:nvGrpSpPr>
          <p:grpSpPr>
            <a:xfrm>
              <a:off x="5441795" y="1690688"/>
              <a:ext cx="5950290" cy="3403189"/>
              <a:chOff x="5441795" y="1690688"/>
              <a:chExt cx="5950290" cy="3403189"/>
            </a:xfrm>
          </p:grpSpPr>
          <p:pic>
            <p:nvPicPr>
              <p:cNvPr id="2050" name="Picture 2" descr="Keys Stock Illustrations ...">
                <a:extLst>
                  <a:ext uri="{FF2B5EF4-FFF2-40B4-BE49-F238E27FC236}">
                    <a16:creationId xmlns:a16="http://schemas.microsoft.com/office/drawing/2014/main" id="{2E64C592-5DBD-14DD-E9C2-8003292A21E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8838" y="2377045"/>
                <a:ext cx="523944" cy="52394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679F39E1-6AE6-0071-09FB-53BE6C44D6FD}"/>
                  </a:ext>
                </a:extLst>
              </p:cNvPr>
              <p:cNvSpPr/>
              <p:nvPr/>
            </p:nvSpPr>
            <p:spPr>
              <a:xfrm>
                <a:off x="5441795" y="1690688"/>
                <a:ext cx="5950290" cy="340318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E67FC74D-EEDE-7343-7B7D-7FCE15A7ECBB}"/>
                  </a:ext>
                </a:extLst>
              </p:cNvPr>
              <p:cNvSpPr/>
              <p:nvPr/>
            </p:nvSpPr>
            <p:spPr>
              <a:xfrm>
                <a:off x="6059571" y="3299155"/>
                <a:ext cx="3469517" cy="1230579"/>
              </a:xfrm>
              <a:prstGeom prst="ellipse">
                <a:avLst/>
              </a:prstGeom>
              <a:noFill/>
              <a:ln>
                <a:solidFill>
                  <a:srgbClr val="B4A4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Entry Key Blank 89500 at Lowes ...">
                <a:extLst>
                  <a:ext uri="{FF2B5EF4-FFF2-40B4-BE49-F238E27FC236}">
                    <a16:creationId xmlns:a16="http://schemas.microsoft.com/office/drawing/2014/main" id="{AE3D42DE-39D6-735C-2DD0-88EEFC6F874C}"/>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3593"/>
              <a:stretch>
                <a:fillRect/>
              </a:stretch>
            </p:blipFill>
            <p:spPr bwMode="auto">
              <a:xfrm flipH="1">
                <a:off x="7214449" y="3921414"/>
                <a:ext cx="410055" cy="3543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 name="TextBox 2">
            <a:extLst>
              <a:ext uri="{FF2B5EF4-FFF2-40B4-BE49-F238E27FC236}">
                <a16:creationId xmlns:a16="http://schemas.microsoft.com/office/drawing/2014/main" id="{A729D55E-F389-0B4E-5F7D-3F8C897CCB60}"/>
              </a:ext>
            </a:extLst>
          </p:cNvPr>
          <p:cNvSpPr txBox="1"/>
          <p:nvPr/>
        </p:nvSpPr>
        <p:spPr>
          <a:xfrm>
            <a:off x="10304466" y="2263912"/>
            <a:ext cx="608115" cy="523220"/>
          </a:xfrm>
          <a:prstGeom prst="rect">
            <a:avLst/>
          </a:prstGeom>
          <a:noFill/>
        </p:spPr>
        <p:txBody>
          <a:bodyPr wrap="square" rtlCol="0">
            <a:spAutoFit/>
          </a:bodyPr>
          <a:lstStyle/>
          <a:p>
            <a:r>
              <a:rPr lang="en-US" sz="2800" dirty="0"/>
              <a:t>=k</a:t>
            </a:r>
          </a:p>
        </p:txBody>
      </p:sp>
      <p:sp>
        <p:nvSpPr>
          <p:cNvPr id="5" name="TextBox 4">
            <a:extLst>
              <a:ext uri="{FF2B5EF4-FFF2-40B4-BE49-F238E27FC236}">
                <a16:creationId xmlns:a16="http://schemas.microsoft.com/office/drawing/2014/main" id="{986640D6-A595-EE1A-3058-F3BBBD11D498}"/>
              </a:ext>
            </a:extLst>
          </p:cNvPr>
          <p:cNvSpPr txBox="1"/>
          <p:nvPr/>
        </p:nvSpPr>
        <p:spPr>
          <a:xfrm>
            <a:off x="8144476" y="3811321"/>
            <a:ext cx="608115" cy="400110"/>
          </a:xfrm>
          <a:prstGeom prst="rect">
            <a:avLst/>
          </a:prstGeom>
          <a:noFill/>
        </p:spPr>
        <p:txBody>
          <a:bodyPr wrap="square" rtlCol="0">
            <a:spAutoFit/>
          </a:bodyPr>
          <a:lstStyle/>
          <a:p>
            <a:r>
              <a:rPr lang="en-US" sz="2000" dirty="0"/>
              <a:t>=</a:t>
            </a:r>
            <a:r>
              <a:rPr lang="en-US" sz="2000" dirty="0" err="1"/>
              <a:t>k</a:t>
            </a:r>
            <a:r>
              <a:rPr lang="en-US" sz="2000" baseline="-25000" dirty="0" err="1"/>
              <a:t>C</a:t>
            </a:r>
            <a:endParaRPr lang="en-US" sz="2000" dirty="0"/>
          </a:p>
        </p:txBody>
      </p:sp>
      <p:sp>
        <p:nvSpPr>
          <p:cNvPr id="15" name="TextBox 14">
            <a:extLst>
              <a:ext uri="{FF2B5EF4-FFF2-40B4-BE49-F238E27FC236}">
                <a16:creationId xmlns:a16="http://schemas.microsoft.com/office/drawing/2014/main" id="{107D2955-67B2-06D4-DF3F-E77EC81CC056}"/>
              </a:ext>
            </a:extLst>
          </p:cNvPr>
          <p:cNvSpPr txBox="1"/>
          <p:nvPr/>
        </p:nvSpPr>
        <p:spPr>
          <a:xfrm>
            <a:off x="838200" y="1951672"/>
            <a:ext cx="5520167" cy="461665"/>
          </a:xfrm>
          <a:prstGeom prst="rect">
            <a:avLst/>
          </a:prstGeom>
          <a:noFill/>
        </p:spPr>
        <p:txBody>
          <a:bodyPr wrap="square" rtlCol="0">
            <a:spAutoFit/>
          </a:bodyPr>
          <a:lstStyle/>
          <a:p>
            <a:r>
              <a:rPr lang="en-US" sz="2400" dirty="0"/>
              <a:t>Constrain(k, C) = </a:t>
            </a:r>
            <a:r>
              <a:rPr lang="en-US" sz="2400" dirty="0" err="1"/>
              <a:t>k</a:t>
            </a:r>
            <a:r>
              <a:rPr lang="en-US" sz="2400" baseline="-25000" dirty="0" err="1"/>
              <a:t>C</a:t>
            </a:r>
            <a:endParaRPr lang="en-US" dirty="0"/>
          </a:p>
        </p:txBody>
      </p:sp>
    </p:spTree>
    <p:extLst>
      <p:ext uri="{BB962C8B-B14F-4D97-AF65-F5344CB8AC3E}">
        <p14:creationId xmlns:p14="http://schemas.microsoft.com/office/powerpoint/2010/main" val="32350449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9497D7-7A7B-9C79-AA1B-2582D54F9F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1EADE4-D75E-918B-D2FD-2073ECA2F313}"/>
              </a:ext>
            </a:extLst>
          </p:cNvPr>
          <p:cNvSpPr>
            <a:spLocks noGrp="1"/>
          </p:cNvSpPr>
          <p:nvPr>
            <p:ph type="title"/>
          </p:nvPr>
        </p:nvSpPr>
        <p:spPr/>
        <p:txBody>
          <a:bodyPr/>
          <a:lstStyle/>
          <a:p>
            <a:r>
              <a:rPr lang="en-US" dirty="0"/>
              <a:t>General Composed Construction</a:t>
            </a:r>
          </a:p>
        </p:txBody>
      </p:sp>
      <p:grpSp>
        <p:nvGrpSpPr>
          <p:cNvPr id="39" name="Group 38">
            <a:extLst>
              <a:ext uri="{FF2B5EF4-FFF2-40B4-BE49-F238E27FC236}">
                <a16:creationId xmlns:a16="http://schemas.microsoft.com/office/drawing/2014/main" id="{3C476B7D-A54E-3780-4589-DA2BB73BCD36}"/>
              </a:ext>
            </a:extLst>
          </p:cNvPr>
          <p:cNvGrpSpPr/>
          <p:nvPr/>
        </p:nvGrpSpPr>
        <p:grpSpPr>
          <a:xfrm>
            <a:off x="1857375" y="1722697"/>
            <a:ext cx="2914650" cy="1161497"/>
            <a:chOff x="1914525" y="3081186"/>
            <a:chExt cx="2000250" cy="733576"/>
          </a:xfrm>
        </p:grpSpPr>
        <p:sp>
          <p:nvSpPr>
            <p:cNvPr id="40" name="Rectangle 39">
              <a:extLst>
                <a:ext uri="{FF2B5EF4-FFF2-40B4-BE49-F238E27FC236}">
                  <a16:creationId xmlns:a16="http://schemas.microsoft.com/office/drawing/2014/main" id="{9009FF18-F2D6-8DDC-D4F4-342DAD623E32}"/>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1</a:t>
              </a:r>
              <a:endParaRPr lang="en-US" sz="2800" dirty="0">
                <a:solidFill>
                  <a:srgbClr val="1A395B">
                    <a:alpha val="20000"/>
                  </a:srgbClr>
                </a:solidFill>
              </a:endParaRPr>
            </a:p>
          </p:txBody>
        </p:sp>
        <p:cxnSp>
          <p:nvCxnSpPr>
            <p:cNvPr id="41" name="Straight Connector 40">
              <a:extLst>
                <a:ext uri="{FF2B5EF4-FFF2-40B4-BE49-F238E27FC236}">
                  <a16:creationId xmlns:a16="http://schemas.microsoft.com/office/drawing/2014/main" id="{63F8160B-1855-0205-FE4E-B9CB1B9DE2E8}"/>
                </a:ext>
              </a:extLst>
            </p:cNvPr>
            <p:cNvCxnSpPr>
              <a:stCxn id="40"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3917A0FE-C325-68D0-0B78-11E074F4D8E3}"/>
                </a:ext>
              </a:extLst>
            </p:cNvPr>
            <p:cNvCxnSpPr>
              <a:cxnSpLocks/>
              <a:stCxn id="40"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FD6F690-D812-E1DA-AF56-0168ADFEBDCD}"/>
                </a:ext>
              </a:extLst>
            </p:cNvPr>
            <p:cNvCxnSpPr>
              <a:cxnSpLocks/>
              <a:stCxn id="40"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oup 56">
            <a:extLst>
              <a:ext uri="{FF2B5EF4-FFF2-40B4-BE49-F238E27FC236}">
                <a16:creationId xmlns:a16="http://schemas.microsoft.com/office/drawing/2014/main" id="{2CE1C15B-76CF-6349-6A3E-48C53EB159E9}"/>
              </a:ext>
            </a:extLst>
          </p:cNvPr>
          <p:cNvGrpSpPr/>
          <p:nvPr/>
        </p:nvGrpSpPr>
        <p:grpSpPr>
          <a:xfrm>
            <a:off x="6691312" y="1722697"/>
            <a:ext cx="2914650" cy="1161497"/>
            <a:chOff x="1914525" y="3081186"/>
            <a:chExt cx="2000250" cy="733576"/>
          </a:xfrm>
        </p:grpSpPr>
        <p:sp>
          <p:nvSpPr>
            <p:cNvPr id="58" name="Rectangle 57">
              <a:extLst>
                <a:ext uri="{FF2B5EF4-FFF2-40B4-BE49-F238E27FC236}">
                  <a16:creationId xmlns:a16="http://schemas.microsoft.com/office/drawing/2014/main" id="{1E213332-8F36-D229-F397-B05D8E74495C}"/>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2</a:t>
              </a:r>
              <a:endParaRPr lang="en-US" sz="2800" dirty="0">
                <a:solidFill>
                  <a:srgbClr val="1A395B">
                    <a:alpha val="20000"/>
                  </a:srgbClr>
                </a:solidFill>
              </a:endParaRPr>
            </a:p>
          </p:txBody>
        </p:sp>
        <p:cxnSp>
          <p:nvCxnSpPr>
            <p:cNvPr id="59" name="Straight Connector 58">
              <a:extLst>
                <a:ext uri="{FF2B5EF4-FFF2-40B4-BE49-F238E27FC236}">
                  <a16:creationId xmlns:a16="http://schemas.microsoft.com/office/drawing/2014/main" id="{A2B2778C-99EB-BDFB-EEB3-BD76DF4AD1C5}"/>
                </a:ext>
              </a:extLst>
            </p:cNvPr>
            <p:cNvCxnSpPr>
              <a:stCxn id="58"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3CDE22A4-D159-6EBF-6944-E86D876D07A4}"/>
                </a:ext>
              </a:extLst>
            </p:cNvPr>
            <p:cNvCxnSpPr>
              <a:cxnSpLocks/>
              <a:stCxn id="58"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B2FC0C4D-503B-1241-A515-5D6CCF0DC512}"/>
                </a:ext>
              </a:extLst>
            </p:cNvPr>
            <p:cNvCxnSpPr>
              <a:cxnSpLocks/>
              <a:stCxn id="58"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 name="Group 2">
            <a:extLst>
              <a:ext uri="{FF2B5EF4-FFF2-40B4-BE49-F238E27FC236}">
                <a16:creationId xmlns:a16="http://schemas.microsoft.com/office/drawing/2014/main" id="{DF8998D3-34ED-B6C4-37AF-9FB9D9A08790}"/>
              </a:ext>
            </a:extLst>
          </p:cNvPr>
          <p:cNvGrpSpPr/>
          <p:nvPr/>
        </p:nvGrpSpPr>
        <p:grpSpPr>
          <a:xfrm>
            <a:off x="1857375" y="3548690"/>
            <a:ext cx="2914650" cy="1161497"/>
            <a:chOff x="1914525" y="3081186"/>
            <a:chExt cx="2000250" cy="733576"/>
          </a:xfrm>
        </p:grpSpPr>
        <p:sp>
          <p:nvSpPr>
            <p:cNvPr id="4" name="Rectangle 3">
              <a:extLst>
                <a:ext uri="{FF2B5EF4-FFF2-40B4-BE49-F238E27FC236}">
                  <a16:creationId xmlns:a16="http://schemas.microsoft.com/office/drawing/2014/main" id="{62A0DE94-5BD6-9384-BF22-6BC425EB4F7F}"/>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Sim</a:t>
              </a:r>
              <a:r>
                <a:rPr lang="en-US" sz="2800" baseline="-25000" dirty="0">
                  <a:solidFill>
                    <a:srgbClr val="1A395B"/>
                  </a:solidFill>
                </a:rPr>
                <a:t>1</a:t>
              </a:r>
              <a:endParaRPr lang="en-US" sz="2800" dirty="0">
                <a:solidFill>
                  <a:srgbClr val="1A395B"/>
                </a:solidFill>
              </a:endParaRPr>
            </a:p>
          </p:txBody>
        </p:sp>
        <p:cxnSp>
          <p:nvCxnSpPr>
            <p:cNvPr id="5" name="Straight Connector 4">
              <a:extLst>
                <a:ext uri="{FF2B5EF4-FFF2-40B4-BE49-F238E27FC236}">
                  <a16:creationId xmlns:a16="http://schemas.microsoft.com/office/drawing/2014/main" id="{6F5C4DF8-E83B-10B0-EB88-D790537D995E}"/>
                </a:ext>
              </a:extLst>
            </p:cNvPr>
            <p:cNvCxnSpPr>
              <a:stCxn id="4"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D904519B-020B-6C9A-085D-96FD0EF459BB}"/>
                </a:ext>
              </a:extLst>
            </p:cNvPr>
            <p:cNvCxnSpPr>
              <a:cxnSpLocks/>
              <a:stCxn id="4"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2DB06215-8B7F-82D6-D26C-E96F93125EB1}"/>
                </a:ext>
              </a:extLst>
            </p:cNvPr>
            <p:cNvCxnSpPr>
              <a:cxnSpLocks/>
              <a:stCxn id="4"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8" name="Group 7">
            <a:extLst>
              <a:ext uri="{FF2B5EF4-FFF2-40B4-BE49-F238E27FC236}">
                <a16:creationId xmlns:a16="http://schemas.microsoft.com/office/drawing/2014/main" id="{A5ED1E64-B707-1C81-90FA-49F634B3D8E4}"/>
              </a:ext>
            </a:extLst>
          </p:cNvPr>
          <p:cNvGrpSpPr/>
          <p:nvPr/>
        </p:nvGrpSpPr>
        <p:grpSpPr>
          <a:xfrm>
            <a:off x="6691312" y="3548690"/>
            <a:ext cx="2914650" cy="1161497"/>
            <a:chOff x="1914525" y="3081186"/>
            <a:chExt cx="2000250" cy="733576"/>
          </a:xfrm>
        </p:grpSpPr>
        <p:sp>
          <p:nvSpPr>
            <p:cNvPr id="9" name="Rectangle 8">
              <a:extLst>
                <a:ext uri="{FF2B5EF4-FFF2-40B4-BE49-F238E27FC236}">
                  <a16:creationId xmlns:a16="http://schemas.microsoft.com/office/drawing/2014/main" id="{BA3281B7-5F40-BBD5-29C3-BB7CEB4A3A89}"/>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CPRF</a:t>
              </a:r>
              <a:r>
                <a:rPr lang="en-US" sz="2800" baseline="-25000" dirty="0">
                  <a:solidFill>
                    <a:srgbClr val="1A395B"/>
                  </a:solidFill>
                </a:rPr>
                <a:t>2</a:t>
              </a:r>
              <a:endParaRPr lang="en-US" sz="2800" dirty="0">
                <a:solidFill>
                  <a:srgbClr val="1A395B"/>
                </a:solidFill>
              </a:endParaRPr>
            </a:p>
          </p:txBody>
        </p:sp>
        <p:cxnSp>
          <p:nvCxnSpPr>
            <p:cNvPr id="10" name="Straight Connector 9">
              <a:extLst>
                <a:ext uri="{FF2B5EF4-FFF2-40B4-BE49-F238E27FC236}">
                  <a16:creationId xmlns:a16="http://schemas.microsoft.com/office/drawing/2014/main" id="{06AED7FF-C21E-4BEC-211F-26CB16CDF4F3}"/>
                </a:ext>
              </a:extLst>
            </p:cNvPr>
            <p:cNvCxnSpPr>
              <a:stCxn id="9"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D4DC1D55-C52C-8B07-237B-97C151E8B956}"/>
                </a:ext>
              </a:extLst>
            </p:cNvPr>
            <p:cNvCxnSpPr>
              <a:cxnSpLocks/>
              <a:stCxn id="9"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4BF3964-D7F5-0CFB-B089-7DA37631E9BC}"/>
                </a:ext>
              </a:extLst>
            </p:cNvPr>
            <p:cNvCxnSpPr>
              <a:cxnSpLocks/>
              <a:stCxn id="9"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4" name="Straight Connector 13">
            <a:extLst>
              <a:ext uri="{FF2B5EF4-FFF2-40B4-BE49-F238E27FC236}">
                <a16:creationId xmlns:a16="http://schemas.microsoft.com/office/drawing/2014/main" id="{F0087E7C-B285-9CD7-7B6B-B0682A692BF5}"/>
              </a:ext>
            </a:extLst>
          </p:cNvPr>
          <p:cNvCxnSpPr/>
          <p:nvPr/>
        </p:nvCxnSpPr>
        <p:spPr>
          <a:xfrm>
            <a:off x="1271588" y="3157538"/>
            <a:ext cx="9515475" cy="0"/>
          </a:xfrm>
          <a:prstGeom prst="line">
            <a:avLst/>
          </a:prstGeom>
          <a:ln>
            <a:solidFill>
              <a:srgbClr val="B4A465"/>
            </a:solidFill>
            <a:prstDash val="dash"/>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AD80DB0E-B3C4-214B-53AB-E7B6AB90157A}"/>
              </a:ext>
            </a:extLst>
          </p:cNvPr>
          <p:cNvSpPr txBox="1"/>
          <p:nvPr/>
        </p:nvSpPr>
        <p:spPr>
          <a:xfrm>
            <a:off x="1220008" y="2200924"/>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ε</a:t>
            </a:r>
            <a:endParaRPr lang="en-US" sz="2400" dirty="0">
              <a:solidFill>
                <a:schemeClr val="tx1">
                  <a:alpha val="20000"/>
                </a:schemeClr>
              </a:solidFill>
            </a:endParaRPr>
          </a:p>
        </p:txBody>
      </p:sp>
      <p:sp>
        <p:nvSpPr>
          <p:cNvPr id="15" name="TextBox 14">
            <a:extLst>
              <a:ext uri="{FF2B5EF4-FFF2-40B4-BE49-F238E27FC236}">
                <a16:creationId xmlns:a16="http://schemas.microsoft.com/office/drawing/2014/main" id="{56D2D69A-4232-FE27-33CA-2E5447C7C6E2}"/>
              </a:ext>
            </a:extLst>
          </p:cNvPr>
          <p:cNvSpPr txBox="1"/>
          <p:nvPr/>
        </p:nvSpPr>
        <p:spPr>
          <a:xfrm>
            <a:off x="2828925" y="1362027"/>
            <a:ext cx="971550" cy="461665"/>
          </a:xfrm>
          <a:prstGeom prst="rect">
            <a:avLst/>
          </a:prstGeom>
          <a:noFill/>
        </p:spPr>
        <p:txBody>
          <a:bodyPr wrap="square" rtlCol="0">
            <a:spAutoFit/>
          </a:bodyPr>
          <a:lstStyle/>
          <a:p>
            <a:pPr algn="ctr"/>
            <a:r>
              <a:rPr lang="en-US" sz="2400" dirty="0">
                <a:solidFill>
                  <a:schemeClr val="tx1">
                    <a:alpha val="20000"/>
                  </a:schemeClr>
                </a:solidFill>
              </a:rPr>
              <a:t>x</a:t>
            </a:r>
          </a:p>
        </p:txBody>
      </p:sp>
      <p:sp>
        <p:nvSpPr>
          <p:cNvPr id="16" name="TextBox 15">
            <a:extLst>
              <a:ext uri="{FF2B5EF4-FFF2-40B4-BE49-F238E27FC236}">
                <a16:creationId xmlns:a16="http://schemas.microsoft.com/office/drawing/2014/main" id="{87F4D03C-88C9-3522-729A-DCFDC934D65C}"/>
              </a:ext>
            </a:extLst>
          </p:cNvPr>
          <p:cNvSpPr txBox="1"/>
          <p:nvPr/>
        </p:nvSpPr>
        <p:spPr>
          <a:xfrm>
            <a:off x="5476875" y="2189612"/>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a:t>
            </a:r>
            <a:endParaRPr lang="en-US" sz="2400" dirty="0">
              <a:solidFill>
                <a:schemeClr val="tx1">
                  <a:alpha val="20000"/>
                </a:schemeClr>
              </a:solidFill>
            </a:endParaRPr>
          </a:p>
        </p:txBody>
      </p:sp>
      <p:sp>
        <p:nvSpPr>
          <p:cNvPr id="17" name="TextBox 16">
            <a:extLst>
              <a:ext uri="{FF2B5EF4-FFF2-40B4-BE49-F238E27FC236}">
                <a16:creationId xmlns:a16="http://schemas.microsoft.com/office/drawing/2014/main" id="{6FEDA2F9-DBEE-65DA-312B-83076366B2A7}"/>
              </a:ext>
            </a:extLst>
          </p:cNvPr>
          <p:cNvSpPr txBox="1"/>
          <p:nvPr/>
        </p:nvSpPr>
        <p:spPr>
          <a:xfrm>
            <a:off x="7662862" y="1278353"/>
            <a:ext cx="971550" cy="461665"/>
          </a:xfrm>
          <a:prstGeom prst="rect">
            <a:avLst/>
          </a:prstGeom>
          <a:noFill/>
        </p:spPr>
        <p:txBody>
          <a:bodyPr wrap="square" rtlCol="0">
            <a:spAutoFit/>
          </a:bodyPr>
          <a:lstStyle/>
          <a:p>
            <a:pPr algn="ctr"/>
            <a:r>
              <a:rPr lang="en-US" sz="2400" dirty="0">
                <a:solidFill>
                  <a:schemeClr val="tx1">
                    <a:alpha val="20000"/>
                  </a:schemeClr>
                </a:solidFill>
              </a:rPr>
              <a:t>y</a:t>
            </a:r>
          </a:p>
        </p:txBody>
      </p:sp>
      <p:sp>
        <p:nvSpPr>
          <p:cNvPr id="18" name="TextBox 17">
            <a:extLst>
              <a:ext uri="{FF2B5EF4-FFF2-40B4-BE49-F238E27FC236}">
                <a16:creationId xmlns:a16="http://schemas.microsoft.com/office/drawing/2014/main" id="{B89A2CC6-BCCC-9DAE-A722-7ED5F92E5123}"/>
              </a:ext>
            </a:extLst>
          </p:cNvPr>
          <p:cNvSpPr txBox="1"/>
          <p:nvPr/>
        </p:nvSpPr>
        <p:spPr>
          <a:xfrm>
            <a:off x="9825037" y="2200924"/>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xy</a:t>
            </a:r>
            <a:endParaRPr lang="en-US" sz="2400" dirty="0">
              <a:solidFill>
                <a:schemeClr val="tx1">
                  <a:alpha val="20000"/>
                </a:schemeClr>
              </a:solidFill>
            </a:endParaRPr>
          </a:p>
        </p:txBody>
      </p:sp>
      <p:sp>
        <p:nvSpPr>
          <p:cNvPr id="24" name="TextBox 23">
            <a:extLst>
              <a:ext uri="{FF2B5EF4-FFF2-40B4-BE49-F238E27FC236}">
                <a16:creationId xmlns:a16="http://schemas.microsoft.com/office/drawing/2014/main" id="{9C163086-7032-4BCF-D5FD-4CD00BE8709A}"/>
              </a:ext>
            </a:extLst>
          </p:cNvPr>
          <p:cNvSpPr txBox="1"/>
          <p:nvPr/>
        </p:nvSpPr>
        <p:spPr>
          <a:xfrm>
            <a:off x="1210484" y="3988491"/>
            <a:ext cx="971550" cy="461665"/>
          </a:xfrm>
          <a:prstGeom prst="rect">
            <a:avLst/>
          </a:prstGeom>
          <a:noFill/>
        </p:spPr>
        <p:txBody>
          <a:bodyPr wrap="square" rtlCol="0">
            <a:spAutoFit/>
          </a:bodyPr>
          <a:lstStyle/>
          <a:p>
            <a:pPr algn="ctr"/>
            <a:r>
              <a:rPr lang="en-US" sz="2400" dirty="0" err="1"/>
              <a:t>k</a:t>
            </a:r>
            <a:r>
              <a:rPr lang="en-US" sz="2400" baseline="-25000" dirty="0" err="1"/>
              <a:t>ε</a:t>
            </a:r>
            <a:endParaRPr lang="en-US" sz="2400" dirty="0"/>
          </a:p>
        </p:txBody>
      </p:sp>
      <p:sp>
        <p:nvSpPr>
          <p:cNvPr id="25" name="TextBox 24">
            <a:extLst>
              <a:ext uri="{FF2B5EF4-FFF2-40B4-BE49-F238E27FC236}">
                <a16:creationId xmlns:a16="http://schemas.microsoft.com/office/drawing/2014/main" id="{8DC3478F-F3F9-06BA-9DB2-C4FA343CD803}"/>
              </a:ext>
            </a:extLst>
          </p:cNvPr>
          <p:cNvSpPr txBox="1"/>
          <p:nvPr/>
        </p:nvSpPr>
        <p:spPr>
          <a:xfrm>
            <a:off x="2819401" y="3149594"/>
            <a:ext cx="971550" cy="461665"/>
          </a:xfrm>
          <a:prstGeom prst="rect">
            <a:avLst/>
          </a:prstGeom>
          <a:noFill/>
        </p:spPr>
        <p:txBody>
          <a:bodyPr wrap="square" rtlCol="0">
            <a:spAutoFit/>
          </a:bodyPr>
          <a:lstStyle/>
          <a:p>
            <a:pPr algn="ctr"/>
            <a:r>
              <a:rPr lang="en-US" sz="2400" dirty="0"/>
              <a:t>x</a:t>
            </a:r>
          </a:p>
        </p:txBody>
      </p:sp>
      <p:sp>
        <p:nvSpPr>
          <p:cNvPr id="26" name="TextBox 25">
            <a:extLst>
              <a:ext uri="{FF2B5EF4-FFF2-40B4-BE49-F238E27FC236}">
                <a16:creationId xmlns:a16="http://schemas.microsoft.com/office/drawing/2014/main" id="{F776FFEB-4BC8-54BB-C798-0B70627311D5}"/>
              </a:ext>
            </a:extLst>
          </p:cNvPr>
          <p:cNvSpPr txBox="1"/>
          <p:nvPr/>
        </p:nvSpPr>
        <p:spPr>
          <a:xfrm>
            <a:off x="5467351" y="3977179"/>
            <a:ext cx="971550" cy="461665"/>
          </a:xfrm>
          <a:prstGeom prst="rect">
            <a:avLst/>
          </a:prstGeom>
          <a:noFill/>
        </p:spPr>
        <p:txBody>
          <a:bodyPr wrap="square" rtlCol="0">
            <a:spAutoFit/>
          </a:bodyPr>
          <a:lstStyle/>
          <a:p>
            <a:pPr algn="ctr"/>
            <a:r>
              <a:rPr lang="en-US" sz="2400" dirty="0" err="1"/>
              <a:t>k</a:t>
            </a:r>
            <a:r>
              <a:rPr lang="en-US" sz="2400" baseline="-25000" dirty="0" err="1"/>
              <a:t>x</a:t>
            </a:r>
            <a:endParaRPr lang="en-US" sz="2400" dirty="0"/>
          </a:p>
        </p:txBody>
      </p:sp>
      <p:sp>
        <p:nvSpPr>
          <p:cNvPr id="27" name="TextBox 26">
            <a:extLst>
              <a:ext uri="{FF2B5EF4-FFF2-40B4-BE49-F238E27FC236}">
                <a16:creationId xmlns:a16="http://schemas.microsoft.com/office/drawing/2014/main" id="{FA967F74-9726-BC5C-EE1D-2C4CEC56C5E1}"/>
              </a:ext>
            </a:extLst>
          </p:cNvPr>
          <p:cNvSpPr txBox="1"/>
          <p:nvPr/>
        </p:nvSpPr>
        <p:spPr>
          <a:xfrm>
            <a:off x="7653338" y="3065920"/>
            <a:ext cx="971550" cy="461665"/>
          </a:xfrm>
          <a:prstGeom prst="rect">
            <a:avLst/>
          </a:prstGeom>
          <a:noFill/>
        </p:spPr>
        <p:txBody>
          <a:bodyPr wrap="square" rtlCol="0">
            <a:spAutoFit/>
          </a:bodyPr>
          <a:lstStyle/>
          <a:p>
            <a:pPr algn="ctr"/>
            <a:r>
              <a:rPr lang="en-US" sz="2400" dirty="0"/>
              <a:t>y</a:t>
            </a:r>
          </a:p>
        </p:txBody>
      </p:sp>
      <p:sp>
        <p:nvSpPr>
          <p:cNvPr id="28" name="TextBox 27">
            <a:extLst>
              <a:ext uri="{FF2B5EF4-FFF2-40B4-BE49-F238E27FC236}">
                <a16:creationId xmlns:a16="http://schemas.microsoft.com/office/drawing/2014/main" id="{7B2C5947-D13F-615E-00E8-BD097C7D5C80}"/>
              </a:ext>
            </a:extLst>
          </p:cNvPr>
          <p:cNvSpPr txBox="1"/>
          <p:nvPr/>
        </p:nvSpPr>
        <p:spPr>
          <a:xfrm>
            <a:off x="9815513" y="3988491"/>
            <a:ext cx="971550" cy="461665"/>
          </a:xfrm>
          <a:prstGeom prst="rect">
            <a:avLst/>
          </a:prstGeom>
          <a:noFill/>
        </p:spPr>
        <p:txBody>
          <a:bodyPr wrap="square" rtlCol="0">
            <a:spAutoFit/>
          </a:bodyPr>
          <a:lstStyle/>
          <a:p>
            <a:pPr algn="ctr"/>
            <a:r>
              <a:rPr lang="en-US" sz="2400" dirty="0" err="1"/>
              <a:t>k</a:t>
            </a:r>
            <a:r>
              <a:rPr lang="en-US" sz="2400" baseline="-25000" dirty="0" err="1"/>
              <a:t>xy</a:t>
            </a:r>
            <a:endParaRPr lang="en-US" sz="2400" dirty="0"/>
          </a:p>
        </p:txBody>
      </p:sp>
    </p:spTree>
    <p:extLst>
      <p:ext uri="{BB962C8B-B14F-4D97-AF65-F5344CB8AC3E}">
        <p14:creationId xmlns:p14="http://schemas.microsoft.com/office/powerpoint/2010/main" val="41692069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275A5-6F99-E0D2-E49A-96DDFBE67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53B2E98-30AF-BECE-0685-A7341902529E}"/>
              </a:ext>
            </a:extLst>
          </p:cNvPr>
          <p:cNvSpPr>
            <a:spLocks noGrp="1"/>
          </p:cNvSpPr>
          <p:nvPr>
            <p:ph type="title"/>
          </p:nvPr>
        </p:nvSpPr>
        <p:spPr/>
        <p:txBody>
          <a:bodyPr/>
          <a:lstStyle/>
          <a:p>
            <a:r>
              <a:rPr lang="en-US" dirty="0"/>
              <a:t>General Composed Construction</a:t>
            </a:r>
          </a:p>
        </p:txBody>
      </p:sp>
      <p:grpSp>
        <p:nvGrpSpPr>
          <p:cNvPr id="39" name="Group 38">
            <a:extLst>
              <a:ext uri="{FF2B5EF4-FFF2-40B4-BE49-F238E27FC236}">
                <a16:creationId xmlns:a16="http://schemas.microsoft.com/office/drawing/2014/main" id="{6A486A2A-6561-C5A2-5B30-60A13E2E0310}"/>
              </a:ext>
            </a:extLst>
          </p:cNvPr>
          <p:cNvGrpSpPr/>
          <p:nvPr/>
        </p:nvGrpSpPr>
        <p:grpSpPr>
          <a:xfrm>
            <a:off x="1857375" y="1722697"/>
            <a:ext cx="2914650" cy="1161497"/>
            <a:chOff x="1914525" y="3081186"/>
            <a:chExt cx="2000250" cy="733576"/>
          </a:xfrm>
        </p:grpSpPr>
        <p:sp>
          <p:nvSpPr>
            <p:cNvPr id="40" name="Rectangle 39">
              <a:extLst>
                <a:ext uri="{FF2B5EF4-FFF2-40B4-BE49-F238E27FC236}">
                  <a16:creationId xmlns:a16="http://schemas.microsoft.com/office/drawing/2014/main" id="{B5A7891D-5CA4-16CE-CF89-C2261843A58C}"/>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1</a:t>
              </a:r>
              <a:endParaRPr lang="en-US" sz="2800" dirty="0">
                <a:solidFill>
                  <a:srgbClr val="1A395B">
                    <a:alpha val="20000"/>
                  </a:srgbClr>
                </a:solidFill>
              </a:endParaRPr>
            </a:p>
          </p:txBody>
        </p:sp>
        <p:cxnSp>
          <p:nvCxnSpPr>
            <p:cNvPr id="41" name="Straight Connector 40">
              <a:extLst>
                <a:ext uri="{FF2B5EF4-FFF2-40B4-BE49-F238E27FC236}">
                  <a16:creationId xmlns:a16="http://schemas.microsoft.com/office/drawing/2014/main" id="{CAD408CA-B339-2004-3C31-8A16D1BF0FCF}"/>
                </a:ext>
              </a:extLst>
            </p:cNvPr>
            <p:cNvCxnSpPr>
              <a:stCxn id="40"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000628A3-6BC5-BB79-DC0D-39B5D581415E}"/>
                </a:ext>
              </a:extLst>
            </p:cNvPr>
            <p:cNvCxnSpPr>
              <a:cxnSpLocks/>
              <a:stCxn id="40"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47D64BFD-E26F-A742-06D1-1FDF1656A36B}"/>
                </a:ext>
              </a:extLst>
            </p:cNvPr>
            <p:cNvCxnSpPr>
              <a:cxnSpLocks/>
              <a:stCxn id="40"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oup 56">
            <a:extLst>
              <a:ext uri="{FF2B5EF4-FFF2-40B4-BE49-F238E27FC236}">
                <a16:creationId xmlns:a16="http://schemas.microsoft.com/office/drawing/2014/main" id="{6A95898E-6767-C5C2-5554-693937ADC315}"/>
              </a:ext>
            </a:extLst>
          </p:cNvPr>
          <p:cNvGrpSpPr/>
          <p:nvPr/>
        </p:nvGrpSpPr>
        <p:grpSpPr>
          <a:xfrm>
            <a:off x="6691312" y="1722697"/>
            <a:ext cx="2914650" cy="1161497"/>
            <a:chOff x="1914525" y="3081186"/>
            <a:chExt cx="2000250" cy="733576"/>
          </a:xfrm>
        </p:grpSpPr>
        <p:sp>
          <p:nvSpPr>
            <p:cNvPr id="58" name="Rectangle 57">
              <a:extLst>
                <a:ext uri="{FF2B5EF4-FFF2-40B4-BE49-F238E27FC236}">
                  <a16:creationId xmlns:a16="http://schemas.microsoft.com/office/drawing/2014/main" id="{ACD08602-D5B8-33C9-FE63-5472E311493F}"/>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2</a:t>
              </a:r>
              <a:endParaRPr lang="en-US" sz="2800" dirty="0">
                <a:solidFill>
                  <a:srgbClr val="1A395B">
                    <a:alpha val="20000"/>
                  </a:srgbClr>
                </a:solidFill>
              </a:endParaRPr>
            </a:p>
          </p:txBody>
        </p:sp>
        <p:cxnSp>
          <p:nvCxnSpPr>
            <p:cNvPr id="59" name="Straight Connector 58">
              <a:extLst>
                <a:ext uri="{FF2B5EF4-FFF2-40B4-BE49-F238E27FC236}">
                  <a16:creationId xmlns:a16="http://schemas.microsoft.com/office/drawing/2014/main" id="{CC6BA2DE-BFAD-9656-6940-9BE956181CA3}"/>
                </a:ext>
              </a:extLst>
            </p:cNvPr>
            <p:cNvCxnSpPr>
              <a:stCxn id="58"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10944716-11C8-C782-BE69-82DF2B87C9ED}"/>
                </a:ext>
              </a:extLst>
            </p:cNvPr>
            <p:cNvCxnSpPr>
              <a:cxnSpLocks/>
              <a:stCxn id="58"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D1D8C8DF-8D39-3B7B-5641-A18FE8CCD6B3}"/>
                </a:ext>
              </a:extLst>
            </p:cNvPr>
            <p:cNvCxnSpPr>
              <a:cxnSpLocks/>
              <a:stCxn id="58"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4" name="Straight Connector 13">
            <a:extLst>
              <a:ext uri="{FF2B5EF4-FFF2-40B4-BE49-F238E27FC236}">
                <a16:creationId xmlns:a16="http://schemas.microsoft.com/office/drawing/2014/main" id="{6EEBAD6C-D4F1-D037-0D24-FC75745C648F}"/>
              </a:ext>
            </a:extLst>
          </p:cNvPr>
          <p:cNvCxnSpPr/>
          <p:nvPr/>
        </p:nvCxnSpPr>
        <p:spPr>
          <a:xfrm>
            <a:off x="1271588" y="3157538"/>
            <a:ext cx="9515475" cy="0"/>
          </a:xfrm>
          <a:prstGeom prst="line">
            <a:avLst/>
          </a:prstGeom>
          <a:ln>
            <a:solidFill>
              <a:srgbClr val="B4A465"/>
            </a:solidFill>
            <a:prstDash val="dash"/>
          </a:ln>
        </p:spPr>
        <p:style>
          <a:lnRef idx="2">
            <a:schemeClr val="accent1"/>
          </a:lnRef>
          <a:fillRef idx="0">
            <a:schemeClr val="accent1"/>
          </a:fillRef>
          <a:effectRef idx="1">
            <a:schemeClr val="accent1"/>
          </a:effectRef>
          <a:fontRef idx="minor">
            <a:schemeClr val="tx1"/>
          </a:fontRef>
        </p:style>
      </p:cxnSp>
      <p:grpSp>
        <p:nvGrpSpPr>
          <p:cNvPr id="13" name="Group 12">
            <a:extLst>
              <a:ext uri="{FF2B5EF4-FFF2-40B4-BE49-F238E27FC236}">
                <a16:creationId xmlns:a16="http://schemas.microsoft.com/office/drawing/2014/main" id="{40516E21-9954-94C0-468A-3B55DC2B555A}"/>
              </a:ext>
            </a:extLst>
          </p:cNvPr>
          <p:cNvGrpSpPr/>
          <p:nvPr/>
        </p:nvGrpSpPr>
        <p:grpSpPr>
          <a:xfrm>
            <a:off x="1857375" y="5440037"/>
            <a:ext cx="2914650" cy="1161497"/>
            <a:chOff x="1914525" y="3081186"/>
            <a:chExt cx="2000250" cy="733576"/>
          </a:xfrm>
        </p:grpSpPr>
        <p:sp>
          <p:nvSpPr>
            <p:cNvPr id="15" name="Rectangle 14">
              <a:extLst>
                <a:ext uri="{FF2B5EF4-FFF2-40B4-BE49-F238E27FC236}">
                  <a16:creationId xmlns:a16="http://schemas.microsoft.com/office/drawing/2014/main" id="{583871DA-4919-1930-FBF6-749F86FFD35C}"/>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Sim</a:t>
              </a:r>
              <a:r>
                <a:rPr lang="en-US" sz="2800" baseline="-25000" dirty="0">
                  <a:solidFill>
                    <a:srgbClr val="1A395B"/>
                  </a:solidFill>
                </a:rPr>
                <a:t>1</a:t>
              </a:r>
              <a:endParaRPr lang="en-US" sz="2800" dirty="0">
                <a:solidFill>
                  <a:srgbClr val="1A395B"/>
                </a:solidFill>
              </a:endParaRPr>
            </a:p>
          </p:txBody>
        </p:sp>
        <p:cxnSp>
          <p:nvCxnSpPr>
            <p:cNvPr id="16" name="Straight Connector 15">
              <a:extLst>
                <a:ext uri="{FF2B5EF4-FFF2-40B4-BE49-F238E27FC236}">
                  <a16:creationId xmlns:a16="http://schemas.microsoft.com/office/drawing/2014/main" id="{18653141-FB1F-D8E4-AB05-86B860351F3A}"/>
                </a:ext>
              </a:extLst>
            </p:cNvPr>
            <p:cNvCxnSpPr>
              <a:stCxn id="15"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86CA0C-D9D2-7F72-7B89-D282725554C8}"/>
                </a:ext>
              </a:extLst>
            </p:cNvPr>
            <p:cNvCxnSpPr>
              <a:cxnSpLocks/>
              <a:stCxn id="15"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18" name="Straight Connector 17">
              <a:extLst>
                <a:ext uri="{FF2B5EF4-FFF2-40B4-BE49-F238E27FC236}">
                  <a16:creationId xmlns:a16="http://schemas.microsoft.com/office/drawing/2014/main" id="{AD7E03F1-F81A-BD58-A0A5-4C99E95F4E54}"/>
                </a:ext>
              </a:extLst>
            </p:cNvPr>
            <p:cNvCxnSpPr>
              <a:cxnSpLocks/>
              <a:stCxn id="15"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19" name="Group 18">
            <a:extLst>
              <a:ext uri="{FF2B5EF4-FFF2-40B4-BE49-F238E27FC236}">
                <a16:creationId xmlns:a16="http://schemas.microsoft.com/office/drawing/2014/main" id="{D3B43E08-7FB3-C57C-CFFF-6D47129855E4}"/>
              </a:ext>
            </a:extLst>
          </p:cNvPr>
          <p:cNvGrpSpPr/>
          <p:nvPr/>
        </p:nvGrpSpPr>
        <p:grpSpPr>
          <a:xfrm>
            <a:off x="6691312" y="5440037"/>
            <a:ext cx="2914650" cy="1161497"/>
            <a:chOff x="1914525" y="3081186"/>
            <a:chExt cx="2000250" cy="733576"/>
          </a:xfrm>
        </p:grpSpPr>
        <p:sp>
          <p:nvSpPr>
            <p:cNvPr id="20" name="Rectangle 19">
              <a:extLst>
                <a:ext uri="{FF2B5EF4-FFF2-40B4-BE49-F238E27FC236}">
                  <a16:creationId xmlns:a16="http://schemas.microsoft.com/office/drawing/2014/main" id="{4792AFCD-8E12-422A-95CD-31F5A1E8889C}"/>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Sim</a:t>
              </a:r>
              <a:r>
                <a:rPr lang="en-US" sz="2800" baseline="-25000" dirty="0">
                  <a:solidFill>
                    <a:srgbClr val="1A395B"/>
                  </a:solidFill>
                </a:rPr>
                <a:t>2</a:t>
              </a:r>
              <a:endParaRPr lang="en-US" sz="2800" dirty="0">
                <a:solidFill>
                  <a:srgbClr val="1A395B"/>
                </a:solidFill>
              </a:endParaRPr>
            </a:p>
          </p:txBody>
        </p:sp>
        <p:cxnSp>
          <p:nvCxnSpPr>
            <p:cNvPr id="21" name="Straight Connector 20">
              <a:extLst>
                <a:ext uri="{FF2B5EF4-FFF2-40B4-BE49-F238E27FC236}">
                  <a16:creationId xmlns:a16="http://schemas.microsoft.com/office/drawing/2014/main" id="{FCC68B86-2169-CFAC-FC18-30782B67FDCF}"/>
                </a:ext>
              </a:extLst>
            </p:cNvPr>
            <p:cNvCxnSpPr>
              <a:stCxn id="20"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B49950DE-372B-67B8-E5FF-ACF0EE12FA7D}"/>
                </a:ext>
              </a:extLst>
            </p:cNvPr>
            <p:cNvCxnSpPr>
              <a:cxnSpLocks/>
              <a:stCxn id="20"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79F80B90-AD73-41FB-2DC6-5FA7ADF5BB94}"/>
                </a:ext>
              </a:extLst>
            </p:cNvPr>
            <p:cNvCxnSpPr>
              <a:cxnSpLocks/>
              <a:stCxn id="20"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24" name="Straight Connector 23">
            <a:extLst>
              <a:ext uri="{FF2B5EF4-FFF2-40B4-BE49-F238E27FC236}">
                <a16:creationId xmlns:a16="http://schemas.microsoft.com/office/drawing/2014/main" id="{41C532BB-275D-CCAE-66AA-06ED0E7AD9EC}"/>
              </a:ext>
            </a:extLst>
          </p:cNvPr>
          <p:cNvCxnSpPr/>
          <p:nvPr/>
        </p:nvCxnSpPr>
        <p:spPr>
          <a:xfrm>
            <a:off x="1271588" y="5048886"/>
            <a:ext cx="9515475" cy="0"/>
          </a:xfrm>
          <a:prstGeom prst="line">
            <a:avLst/>
          </a:prstGeom>
          <a:ln>
            <a:solidFill>
              <a:srgbClr val="B4A465"/>
            </a:solidFill>
            <a:prstDash val="dash"/>
          </a:ln>
        </p:spPr>
        <p:style>
          <a:lnRef idx="2">
            <a:schemeClr val="accent1"/>
          </a:lnRef>
          <a:fillRef idx="0">
            <a:schemeClr val="accent1"/>
          </a:fillRef>
          <a:effectRef idx="1">
            <a:schemeClr val="accent1"/>
          </a:effectRef>
          <a:fontRef idx="minor">
            <a:schemeClr val="tx1"/>
          </a:fontRef>
        </p:style>
      </p:cxnSp>
      <p:sp>
        <p:nvSpPr>
          <p:cNvPr id="25" name="TextBox 24">
            <a:extLst>
              <a:ext uri="{FF2B5EF4-FFF2-40B4-BE49-F238E27FC236}">
                <a16:creationId xmlns:a16="http://schemas.microsoft.com/office/drawing/2014/main" id="{5964F772-12EB-D3B6-3C8E-18A5A1BACCC4}"/>
              </a:ext>
            </a:extLst>
          </p:cNvPr>
          <p:cNvSpPr txBox="1"/>
          <p:nvPr/>
        </p:nvSpPr>
        <p:spPr>
          <a:xfrm>
            <a:off x="1220008" y="2200924"/>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ε</a:t>
            </a:r>
            <a:endParaRPr lang="en-US" sz="2400" dirty="0">
              <a:solidFill>
                <a:schemeClr val="tx1">
                  <a:alpha val="20000"/>
                </a:schemeClr>
              </a:solidFill>
            </a:endParaRPr>
          </a:p>
        </p:txBody>
      </p:sp>
      <p:sp>
        <p:nvSpPr>
          <p:cNvPr id="26" name="TextBox 25">
            <a:extLst>
              <a:ext uri="{FF2B5EF4-FFF2-40B4-BE49-F238E27FC236}">
                <a16:creationId xmlns:a16="http://schemas.microsoft.com/office/drawing/2014/main" id="{5C900360-05E8-CDC6-A1D4-284D12D93E93}"/>
              </a:ext>
            </a:extLst>
          </p:cNvPr>
          <p:cNvSpPr txBox="1"/>
          <p:nvPr/>
        </p:nvSpPr>
        <p:spPr>
          <a:xfrm>
            <a:off x="2828925" y="1362027"/>
            <a:ext cx="971550" cy="461665"/>
          </a:xfrm>
          <a:prstGeom prst="rect">
            <a:avLst/>
          </a:prstGeom>
          <a:noFill/>
        </p:spPr>
        <p:txBody>
          <a:bodyPr wrap="square" rtlCol="0">
            <a:spAutoFit/>
          </a:bodyPr>
          <a:lstStyle/>
          <a:p>
            <a:pPr algn="ctr"/>
            <a:r>
              <a:rPr lang="en-US" sz="2400" dirty="0">
                <a:solidFill>
                  <a:schemeClr val="tx1">
                    <a:alpha val="20000"/>
                  </a:schemeClr>
                </a:solidFill>
              </a:rPr>
              <a:t>x</a:t>
            </a:r>
          </a:p>
        </p:txBody>
      </p:sp>
      <p:sp>
        <p:nvSpPr>
          <p:cNvPr id="27" name="TextBox 26">
            <a:extLst>
              <a:ext uri="{FF2B5EF4-FFF2-40B4-BE49-F238E27FC236}">
                <a16:creationId xmlns:a16="http://schemas.microsoft.com/office/drawing/2014/main" id="{53597AD9-7158-DF05-0F4C-CBD84130658E}"/>
              </a:ext>
            </a:extLst>
          </p:cNvPr>
          <p:cNvSpPr txBox="1"/>
          <p:nvPr/>
        </p:nvSpPr>
        <p:spPr>
          <a:xfrm>
            <a:off x="5476875" y="2189612"/>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a:t>
            </a:r>
            <a:endParaRPr lang="en-US" sz="2400" dirty="0">
              <a:solidFill>
                <a:schemeClr val="tx1">
                  <a:alpha val="20000"/>
                </a:schemeClr>
              </a:solidFill>
            </a:endParaRPr>
          </a:p>
        </p:txBody>
      </p:sp>
      <p:sp>
        <p:nvSpPr>
          <p:cNvPr id="28" name="TextBox 27">
            <a:extLst>
              <a:ext uri="{FF2B5EF4-FFF2-40B4-BE49-F238E27FC236}">
                <a16:creationId xmlns:a16="http://schemas.microsoft.com/office/drawing/2014/main" id="{A0796583-1A59-A1B4-4419-FE6D3EE75E00}"/>
              </a:ext>
            </a:extLst>
          </p:cNvPr>
          <p:cNvSpPr txBox="1"/>
          <p:nvPr/>
        </p:nvSpPr>
        <p:spPr>
          <a:xfrm>
            <a:off x="7662862" y="1278353"/>
            <a:ext cx="971550" cy="461665"/>
          </a:xfrm>
          <a:prstGeom prst="rect">
            <a:avLst/>
          </a:prstGeom>
          <a:noFill/>
        </p:spPr>
        <p:txBody>
          <a:bodyPr wrap="square" rtlCol="0">
            <a:spAutoFit/>
          </a:bodyPr>
          <a:lstStyle/>
          <a:p>
            <a:pPr algn="ctr"/>
            <a:r>
              <a:rPr lang="en-US" sz="2400" dirty="0">
                <a:solidFill>
                  <a:schemeClr val="tx1">
                    <a:alpha val="20000"/>
                  </a:schemeClr>
                </a:solidFill>
              </a:rPr>
              <a:t>y</a:t>
            </a:r>
          </a:p>
        </p:txBody>
      </p:sp>
      <p:sp>
        <p:nvSpPr>
          <p:cNvPr id="29" name="TextBox 28">
            <a:extLst>
              <a:ext uri="{FF2B5EF4-FFF2-40B4-BE49-F238E27FC236}">
                <a16:creationId xmlns:a16="http://schemas.microsoft.com/office/drawing/2014/main" id="{22EE435E-90CF-A1B2-8445-2DB250362F6B}"/>
              </a:ext>
            </a:extLst>
          </p:cNvPr>
          <p:cNvSpPr txBox="1"/>
          <p:nvPr/>
        </p:nvSpPr>
        <p:spPr>
          <a:xfrm>
            <a:off x="9825037" y="2200924"/>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xy</a:t>
            </a:r>
            <a:endParaRPr lang="en-US" sz="2400" dirty="0">
              <a:solidFill>
                <a:schemeClr val="tx1">
                  <a:alpha val="20000"/>
                </a:schemeClr>
              </a:solidFill>
            </a:endParaRPr>
          </a:p>
        </p:txBody>
      </p:sp>
      <p:grpSp>
        <p:nvGrpSpPr>
          <p:cNvPr id="30" name="Group 29">
            <a:extLst>
              <a:ext uri="{FF2B5EF4-FFF2-40B4-BE49-F238E27FC236}">
                <a16:creationId xmlns:a16="http://schemas.microsoft.com/office/drawing/2014/main" id="{09190A39-25E6-023D-619E-C6EF8B9F9D92}"/>
              </a:ext>
            </a:extLst>
          </p:cNvPr>
          <p:cNvGrpSpPr/>
          <p:nvPr/>
        </p:nvGrpSpPr>
        <p:grpSpPr>
          <a:xfrm>
            <a:off x="1857375" y="3548690"/>
            <a:ext cx="2914650" cy="1161497"/>
            <a:chOff x="1914525" y="3081186"/>
            <a:chExt cx="2000250" cy="733576"/>
          </a:xfrm>
        </p:grpSpPr>
        <p:sp>
          <p:nvSpPr>
            <p:cNvPr id="31" name="Rectangle 30">
              <a:extLst>
                <a:ext uri="{FF2B5EF4-FFF2-40B4-BE49-F238E27FC236}">
                  <a16:creationId xmlns:a16="http://schemas.microsoft.com/office/drawing/2014/main" id="{232FC7DE-B89E-5FE1-20F9-7FCB821C7A41}"/>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Sim</a:t>
              </a:r>
              <a:r>
                <a:rPr lang="en-US" sz="2800" baseline="-25000" dirty="0">
                  <a:solidFill>
                    <a:srgbClr val="1A395B">
                      <a:alpha val="20000"/>
                    </a:srgbClr>
                  </a:solidFill>
                </a:rPr>
                <a:t>1</a:t>
              </a:r>
              <a:endParaRPr lang="en-US" sz="2800" dirty="0">
                <a:solidFill>
                  <a:srgbClr val="1A395B">
                    <a:alpha val="20000"/>
                  </a:srgbClr>
                </a:solidFill>
              </a:endParaRPr>
            </a:p>
          </p:txBody>
        </p:sp>
        <p:cxnSp>
          <p:nvCxnSpPr>
            <p:cNvPr id="32" name="Straight Connector 31">
              <a:extLst>
                <a:ext uri="{FF2B5EF4-FFF2-40B4-BE49-F238E27FC236}">
                  <a16:creationId xmlns:a16="http://schemas.microsoft.com/office/drawing/2014/main" id="{D0F2FC84-C7B4-4D48-EEF6-EE20315F75CF}"/>
                </a:ext>
              </a:extLst>
            </p:cNvPr>
            <p:cNvCxnSpPr>
              <a:stCxn id="31"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14E0CCB-D32E-A08B-A113-D66953EDB959}"/>
                </a:ext>
              </a:extLst>
            </p:cNvPr>
            <p:cNvCxnSpPr>
              <a:cxnSpLocks/>
              <a:stCxn id="31"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34" name="Straight Connector 33">
              <a:extLst>
                <a:ext uri="{FF2B5EF4-FFF2-40B4-BE49-F238E27FC236}">
                  <a16:creationId xmlns:a16="http://schemas.microsoft.com/office/drawing/2014/main" id="{131DD0AD-9134-D4E9-CD99-8BFF990D8561}"/>
                </a:ext>
              </a:extLst>
            </p:cNvPr>
            <p:cNvCxnSpPr>
              <a:cxnSpLocks/>
              <a:stCxn id="31"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5" name="Group 34">
            <a:extLst>
              <a:ext uri="{FF2B5EF4-FFF2-40B4-BE49-F238E27FC236}">
                <a16:creationId xmlns:a16="http://schemas.microsoft.com/office/drawing/2014/main" id="{B3BBA389-85A3-D291-FE4B-564D2C20F72F}"/>
              </a:ext>
            </a:extLst>
          </p:cNvPr>
          <p:cNvGrpSpPr/>
          <p:nvPr/>
        </p:nvGrpSpPr>
        <p:grpSpPr>
          <a:xfrm>
            <a:off x="6691312" y="3548690"/>
            <a:ext cx="2914650" cy="1161497"/>
            <a:chOff x="1914525" y="3081186"/>
            <a:chExt cx="2000250" cy="733576"/>
          </a:xfrm>
        </p:grpSpPr>
        <p:sp>
          <p:nvSpPr>
            <p:cNvPr id="36" name="Rectangle 35">
              <a:extLst>
                <a:ext uri="{FF2B5EF4-FFF2-40B4-BE49-F238E27FC236}">
                  <a16:creationId xmlns:a16="http://schemas.microsoft.com/office/drawing/2014/main" id="{B2C0C088-A0E6-70CA-BC99-1D67836B6984}"/>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2</a:t>
              </a:r>
              <a:endParaRPr lang="en-US" sz="2800" dirty="0">
                <a:solidFill>
                  <a:srgbClr val="1A395B">
                    <a:alpha val="20000"/>
                  </a:srgbClr>
                </a:solidFill>
              </a:endParaRPr>
            </a:p>
          </p:txBody>
        </p:sp>
        <p:cxnSp>
          <p:nvCxnSpPr>
            <p:cNvPr id="37" name="Straight Connector 36">
              <a:extLst>
                <a:ext uri="{FF2B5EF4-FFF2-40B4-BE49-F238E27FC236}">
                  <a16:creationId xmlns:a16="http://schemas.microsoft.com/office/drawing/2014/main" id="{62DED446-CA93-8BEA-E46C-410299303705}"/>
                </a:ext>
              </a:extLst>
            </p:cNvPr>
            <p:cNvCxnSpPr>
              <a:stCxn id="36"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38" name="Straight Connector 37">
              <a:extLst>
                <a:ext uri="{FF2B5EF4-FFF2-40B4-BE49-F238E27FC236}">
                  <a16:creationId xmlns:a16="http://schemas.microsoft.com/office/drawing/2014/main" id="{B1184A67-FE3A-EEAB-651E-95FFBE7D8DEF}"/>
                </a:ext>
              </a:extLst>
            </p:cNvPr>
            <p:cNvCxnSpPr>
              <a:cxnSpLocks/>
              <a:stCxn id="36"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4" name="Straight Connector 43">
              <a:extLst>
                <a:ext uri="{FF2B5EF4-FFF2-40B4-BE49-F238E27FC236}">
                  <a16:creationId xmlns:a16="http://schemas.microsoft.com/office/drawing/2014/main" id="{22A589A1-764A-35E1-1B2B-2A072DDF40D7}"/>
                </a:ext>
              </a:extLst>
            </p:cNvPr>
            <p:cNvCxnSpPr>
              <a:cxnSpLocks/>
              <a:stCxn id="36"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sp>
        <p:nvSpPr>
          <p:cNvPr id="45" name="TextBox 44">
            <a:extLst>
              <a:ext uri="{FF2B5EF4-FFF2-40B4-BE49-F238E27FC236}">
                <a16:creationId xmlns:a16="http://schemas.microsoft.com/office/drawing/2014/main" id="{ACBE254A-2C66-B72A-D54D-AF3B79B7C9D1}"/>
              </a:ext>
            </a:extLst>
          </p:cNvPr>
          <p:cNvSpPr txBox="1"/>
          <p:nvPr/>
        </p:nvSpPr>
        <p:spPr>
          <a:xfrm>
            <a:off x="1210484" y="3988491"/>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ε</a:t>
            </a:r>
            <a:endParaRPr lang="en-US" sz="2400" dirty="0">
              <a:solidFill>
                <a:schemeClr val="tx1">
                  <a:alpha val="20000"/>
                </a:schemeClr>
              </a:solidFill>
            </a:endParaRPr>
          </a:p>
        </p:txBody>
      </p:sp>
      <p:sp>
        <p:nvSpPr>
          <p:cNvPr id="46" name="TextBox 45">
            <a:extLst>
              <a:ext uri="{FF2B5EF4-FFF2-40B4-BE49-F238E27FC236}">
                <a16:creationId xmlns:a16="http://schemas.microsoft.com/office/drawing/2014/main" id="{682BB92F-E305-7679-E7AA-D7DEE9931794}"/>
              </a:ext>
            </a:extLst>
          </p:cNvPr>
          <p:cNvSpPr txBox="1"/>
          <p:nvPr/>
        </p:nvSpPr>
        <p:spPr>
          <a:xfrm>
            <a:off x="2819401" y="3149594"/>
            <a:ext cx="971550" cy="461665"/>
          </a:xfrm>
          <a:prstGeom prst="rect">
            <a:avLst/>
          </a:prstGeom>
          <a:noFill/>
        </p:spPr>
        <p:txBody>
          <a:bodyPr wrap="square" rtlCol="0">
            <a:spAutoFit/>
          </a:bodyPr>
          <a:lstStyle/>
          <a:p>
            <a:pPr algn="ctr"/>
            <a:r>
              <a:rPr lang="en-US" sz="2400" dirty="0">
                <a:solidFill>
                  <a:schemeClr val="tx1">
                    <a:alpha val="20000"/>
                  </a:schemeClr>
                </a:solidFill>
              </a:rPr>
              <a:t>x</a:t>
            </a:r>
          </a:p>
        </p:txBody>
      </p:sp>
      <p:sp>
        <p:nvSpPr>
          <p:cNvPr id="47" name="TextBox 46">
            <a:extLst>
              <a:ext uri="{FF2B5EF4-FFF2-40B4-BE49-F238E27FC236}">
                <a16:creationId xmlns:a16="http://schemas.microsoft.com/office/drawing/2014/main" id="{FBA0E2EC-C586-4EB2-1BD9-D48DA09478F1}"/>
              </a:ext>
            </a:extLst>
          </p:cNvPr>
          <p:cNvSpPr txBox="1"/>
          <p:nvPr/>
        </p:nvSpPr>
        <p:spPr>
          <a:xfrm>
            <a:off x="5467351" y="3977179"/>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a:t>
            </a:r>
            <a:endParaRPr lang="en-US" sz="2400" dirty="0">
              <a:solidFill>
                <a:schemeClr val="tx1">
                  <a:alpha val="20000"/>
                </a:schemeClr>
              </a:solidFill>
            </a:endParaRPr>
          </a:p>
        </p:txBody>
      </p:sp>
      <p:sp>
        <p:nvSpPr>
          <p:cNvPr id="48" name="TextBox 47">
            <a:extLst>
              <a:ext uri="{FF2B5EF4-FFF2-40B4-BE49-F238E27FC236}">
                <a16:creationId xmlns:a16="http://schemas.microsoft.com/office/drawing/2014/main" id="{5411B80A-BF33-3D2F-FDCF-B34F1DA1BBDE}"/>
              </a:ext>
            </a:extLst>
          </p:cNvPr>
          <p:cNvSpPr txBox="1"/>
          <p:nvPr/>
        </p:nvSpPr>
        <p:spPr>
          <a:xfrm>
            <a:off x="7653338" y="3065920"/>
            <a:ext cx="971550" cy="461665"/>
          </a:xfrm>
          <a:prstGeom prst="rect">
            <a:avLst/>
          </a:prstGeom>
          <a:noFill/>
        </p:spPr>
        <p:txBody>
          <a:bodyPr wrap="square" rtlCol="0">
            <a:spAutoFit/>
          </a:bodyPr>
          <a:lstStyle/>
          <a:p>
            <a:pPr algn="ctr"/>
            <a:r>
              <a:rPr lang="en-US" sz="2400" dirty="0">
                <a:solidFill>
                  <a:schemeClr val="tx1">
                    <a:alpha val="20000"/>
                  </a:schemeClr>
                </a:solidFill>
              </a:rPr>
              <a:t>y</a:t>
            </a:r>
          </a:p>
        </p:txBody>
      </p:sp>
      <p:sp>
        <p:nvSpPr>
          <p:cNvPr id="49" name="TextBox 48">
            <a:extLst>
              <a:ext uri="{FF2B5EF4-FFF2-40B4-BE49-F238E27FC236}">
                <a16:creationId xmlns:a16="http://schemas.microsoft.com/office/drawing/2014/main" id="{C5C8505C-4735-66EC-068E-324DF1BA1D7A}"/>
              </a:ext>
            </a:extLst>
          </p:cNvPr>
          <p:cNvSpPr txBox="1"/>
          <p:nvPr/>
        </p:nvSpPr>
        <p:spPr>
          <a:xfrm>
            <a:off x="9815513" y="3988491"/>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xy</a:t>
            </a:r>
            <a:endParaRPr lang="en-US" sz="2400" dirty="0">
              <a:solidFill>
                <a:schemeClr val="tx1">
                  <a:alpha val="20000"/>
                </a:schemeClr>
              </a:solidFill>
            </a:endParaRPr>
          </a:p>
        </p:txBody>
      </p:sp>
      <p:sp>
        <p:nvSpPr>
          <p:cNvPr id="50" name="TextBox 49">
            <a:extLst>
              <a:ext uri="{FF2B5EF4-FFF2-40B4-BE49-F238E27FC236}">
                <a16:creationId xmlns:a16="http://schemas.microsoft.com/office/drawing/2014/main" id="{CC279AE6-FD81-C975-42CF-FD9141CC9784}"/>
              </a:ext>
            </a:extLst>
          </p:cNvPr>
          <p:cNvSpPr txBox="1"/>
          <p:nvPr/>
        </p:nvSpPr>
        <p:spPr>
          <a:xfrm>
            <a:off x="1271588" y="5860972"/>
            <a:ext cx="971550" cy="461665"/>
          </a:xfrm>
          <a:prstGeom prst="rect">
            <a:avLst/>
          </a:prstGeom>
          <a:noFill/>
        </p:spPr>
        <p:txBody>
          <a:bodyPr wrap="square" rtlCol="0">
            <a:spAutoFit/>
          </a:bodyPr>
          <a:lstStyle/>
          <a:p>
            <a:pPr algn="ctr"/>
            <a:r>
              <a:rPr lang="en-US" sz="2400" dirty="0" err="1"/>
              <a:t>k</a:t>
            </a:r>
            <a:r>
              <a:rPr lang="en-US" sz="2400" baseline="-25000" dirty="0" err="1"/>
              <a:t>ε</a:t>
            </a:r>
            <a:endParaRPr lang="en-US" sz="2400" dirty="0"/>
          </a:p>
        </p:txBody>
      </p:sp>
      <p:sp>
        <p:nvSpPr>
          <p:cNvPr id="51" name="TextBox 50">
            <a:extLst>
              <a:ext uri="{FF2B5EF4-FFF2-40B4-BE49-F238E27FC236}">
                <a16:creationId xmlns:a16="http://schemas.microsoft.com/office/drawing/2014/main" id="{F23C5F7E-41F2-FEEC-1D4C-DB353939785F}"/>
              </a:ext>
            </a:extLst>
          </p:cNvPr>
          <p:cNvSpPr txBox="1"/>
          <p:nvPr/>
        </p:nvSpPr>
        <p:spPr>
          <a:xfrm>
            <a:off x="2880505" y="5022075"/>
            <a:ext cx="971550" cy="461665"/>
          </a:xfrm>
          <a:prstGeom prst="rect">
            <a:avLst/>
          </a:prstGeom>
          <a:noFill/>
        </p:spPr>
        <p:txBody>
          <a:bodyPr wrap="square" rtlCol="0">
            <a:spAutoFit/>
          </a:bodyPr>
          <a:lstStyle/>
          <a:p>
            <a:pPr algn="ctr"/>
            <a:r>
              <a:rPr lang="en-US" sz="2400" dirty="0"/>
              <a:t>x</a:t>
            </a:r>
          </a:p>
        </p:txBody>
      </p:sp>
      <p:sp>
        <p:nvSpPr>
          <p:cNvPr id="52" name="TextBox 51">
            <a:extLst>
              <a:ext uri="{FF2B5EF4-FFF2-40B4-BE49-F238E27FC236}">
                <a16:creationId xmlns:a16="http://schemas.microsoft.com/office/drawing/2014/main" id="{BF640DA1-410A-7FCB-CE21-A65FDDF47326}"/>
              </a:ext>
            </a:extLst>
          </p:cNvPr>
          <p:cNvSpPr txBox="1"/>
          <p:nvPr/>
        </p:nvSpPr>
        <p:spPr>
          <a:xfrm>
            <a:off x="5528455" y="5849660"/>
            <a:ext cx="971550" cy="461665"/>
          </a:xfrm>
          <a:prstGeom prst="rect">
            <a:avLst/>
          </a:prstGeom>
          <a:noFill/>
        </p:spPr>
        <p:txBody>
          <a:bodyPr wrap="square" rtlCol="0">
            <a:spAutoFit/>
          </a:bodyPr>
          <a:lstStyle/>
          <a:p>
            <a:pPr algn="ctr"/>
            <a:r>
              <a:rPr lang="en-US" sz="2400" dirty="0" err="1"/>
              <a:t>k</a:t>
            </a:r>
            <a:r>
              <a:rPr lang="en-US" sz="2400" baseline="-25000" dirty="0" err="1"/>
              <a:t>x</a:t>
            </a:r>
            <a:endParaRPr lang="en-US" sz="2400" dirty="0"/>
          </a:p>
        </p:txBody>
      </p:sp>
      <p:sp>
        <p:nvSpPr>
          <p:cNvPr id="53" name="TextBox 52">
            <a:extLst>
              <a:ext uri="{FF2B5EF4-FFF2-40B4-BE49-F238E27FC236}">
                <a16:creationId xmlns:a16="http://schemas.microsoft.com/office/drawing/2014/main" id="{676D0A27-2A05-6E1F-5DAD-DFF3EAFB19BC}"/>
              </a:ext>
            </a:extLst>
          </p:cNvPr>
          <p:cNvSpPr txBox="1"/>
          <p:nvPr/>
        </p:nvSpPr>
        <p:spPr>
          <a:xfrm>
            <a:off x="7714442" y="4938401"/>
            <a:ext cx="971550" cy="461665"/>
          </a:xfrm>
          <a:prstGeom prst="rect">
            <a:avLst/>
          </a:prstGeom>
          <a:noFill/>
        </p:spPr>
        <p:txBody>
          <a:bodyPr wrap="square" rtlCol="0">
            <a:spAutoFit/>
          </a:bodyPr>
          <a:lstStyle/>
          <a:p>
            <a:pPr algn="ctr"/>
            <a:r>
              <a:rPr lang="en-US" sz="2400" dirty="0"/>
              <a:t>y</a:t>
            </a:r>
          </a:p>
        </p:txBody>
      </p:sp>
      <p:sp>
        <p:nvSpPr>
          <p:cNvPr id="54" name="TextBox 53">
            <a:extLst>
              <a:ext uri="{FF2B5EF4-FFF2-40B4-BE49-F238E27FC236}">
                <a16:creationId xmlns:a16="http://schemas.microsoft.com/office/drawing/2014/main" id="{7B161623-CFCE-CEDB-5809-0D5AB65FE312}"/>
              </a:ext>
            </a:extLst>
          </p:cNvPr>
          <p:cNvSpPr txBox="1"/>
          <p:nvPr/>
        </p:nvSpPr>
        <p:spPr>
          <a:xfrm>
            <a:off x="9876617" y="5860972"/>
            <a:ext cx="971550" cy="461665"/>
          </a:xfrm>
          <a:prstGeom prst="rect">
            <a:avLst/>
          </a:prstGeom>
          <a:noFill/>
        </p:spPr>
        <p:txBody>
          <a:bodyPr wrap="square" rtlCol="0">
            <a:spAutoFit/>
          </a:bodyPr>
          <a:lstStyle/>
          <a:p>
            <a:pPr algn="ctr"/>
            <a:r>
              <a:rPr lang="en-US" sz="2400" dirty="0" err="1"/>
              <a:t>k</a:t>
            </a:r>
            <a:r>
              <a:rPr lang="en-US" sz="2400" baseline="-25000" dirty="0" err="1"/>
              <a:t>xy</a:t>
            </a:r>
            <a:endParaRPr lang="en-US" sz="2400" dirty="0"/>
          </a:p>
        </p:txBody>
      </p:sp>
    </p:spTree>
    <p:extLst>
      <p:ext uri="{BB962C8B-B14F-4D97-AF65-F5344CB8AC3E}">
        <p14:creationId xmlns:p14="http://schemas.microsoft.com/office/powerpoint/2010/main" val="10877936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0F355C-E562-7FF5-7177-BA96929E40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3C1F49-C86B-DA8C-1A36-E616C2FF1A4A}"/>
              </a:ext>
            </a:extLst>
          </p:cNvPr>
          <p:cNvSpPr>
            <a:spLocks noGrp="1"/>
          </p:cNvSpPr>
          <p:nvPr>
            <p:ph type="title"/>
          </p:nvPr>
        </p:nvSpPr>
        <p:spPr/>
        <p:txBody>
          <a:bodyPr/>
          <a:lstStyle/>
          <a:p>
            <a:r>
              <a:rPr lang="en-US" dirty="0"/>
              <a:t>General Composed Construction</a:t>
            </a:r>
          </a:p>
        </p:txBody>
      </p:sp>
      <p:grpSp>
        <p:nvGrpSpPr>
          <p:cNvPr id="39" name="Group 38">
            <a:extLst>
              <a:ext uri="{FF2B5EF4-FFF2-40B4-BE49-F238E27FC236}">
                <a16:creationId xmlns:a16="http://schemas.microsoft.com/office/drawing/2014/main" id="{ECB14896-C0A3-C9A1-6DDA-505BE221EA66}"/>
              </a:ext>
            </a:extLst>
          </p:cNvPr>
          <p:cNvGrpSpPr/>
          <p:nvPr/>
        </p:nvGrpSpPr>
        <p:grpSpPr>
          <a:xfrm>
            <a:off x="1857375" y="1722697"/>
            <a:ext cx="2914650" cy="1161497"/>
            <a:chOff x="1914525" y="3081186"/>
            <a:chExt cx="2000250" cy="733576"/>
          </a:xfrm>
        </p:grpSpPr>
        <p:sp>
          <p:nvSpPr>
            <p:cNvPr id="40" name="Rectangle 39">
              <a:extLst>
                <a:ext uri="{FF2B5EF4-FFF2-40B4-BE49-F238E27FC236}">
                  <a16:creationId xmlns:a16="http://schemas.microsoft.com/office/drawing/2014/main" id="{6DF4660F-2F07-F6F2-E004-E21CD8860BA1}"/>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1</a:t>
              </a:r>
              <a:endParaRPr lang="en-US" sz="2800" dirty="0">
                <a:solidFill>
                  <a:srgbClr val="1A395B">
                    <a:alpha val="20000"/>
                  </a:srgbClr>
                </a:solidFill>
              </a:endParaRPr>
            </a:p>
          </p:txBody>
        </p:sp>
        <p:cxnSp>
          <p:nvCxnSpPr>
            <p:cNvPr id="41" name="Straight Connector 40">
              <a:extLst>
                <a:ext uri="{FF2B5EF4-FFF2-40B4-BE49-F238E27FC236}">
                  <a16:creationId xmlns:a16="http://schemas.microsoft.com/office/drawing/2014/main" id="{BE853466-EE01-8BA8-0597-51543B9EEB04}"/>
                </a:ext>
              </a:extLst>
            </p:cNvPr>
            <p:cNvCxnSpPr>
              <a:stCxn id="40"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B0681E09-BB20-FC29-BE6B-8D5726F6C292}"/>
                </a:ext>
              </a:extLst>
            </p:cNvPr>
            <p:cNvCxnSpPr>
              <a:cxnSpLocks/>
              <a:stCxn id="40"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8A4D2D58-E6F5-35F7-CCE1-DF0C45BAC25D}"/>
                </a:ext>
              </a:extLst>
            </p:cNvPr>
            <p:cNvCxnSpPr>
              <a:cxnSpLocks/>
              <a:stCxn id="40"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7" name="Group 56">
            <a:extLst>
              <a:ext uri="{FF2B5EF4-FFF2-40B4-BE49-F238E27FC236}">
                <a16:creationId xmlns:a16="http://schemas.microsoft.com/office/drawing/2014/main" id="{F931420E-3036-99FF-F788-026BE53140ED}"/>
              </a:ext>
            </a:extLst>
          </p:cNvPr>
          <p:cNvGrpSpPr/>
          <p:nvPr/>
        </p:nvGrpSpPr>
        <p:grpSpPr>
          <a:xfrm>
            <a:off x="6691312" y="1722697"/>
            <a:ext cx="2914650" cy="1161497"/>
            <a:chOff x="1914525" y="3081186"/>
            <a:chExt cx="2000250" cy="733576"/>
          </a:xfrm>
        </p:grpSpPr>
        <p:sp>
          <p:nvSpPr>
            <p:cNvPr id="58" name="Rectangle 57">
              <a:extLst>
                <a:ext uri="{FF2B5EF4-FFF2-40B4-BE49-F238E27FC236}">
                  <a16:creationId xmlns:a16="http://schemas.microsoft.com/office/drawing/2014/main" id="{4A92101B-9376-6FF7-343A-FF0C42EC9DDD}"/>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2</a:t>
              </a:r>
              <a:endParaRPr lang="en-US" sz="2800" dirty="0">
                <a:solidFill>
                  <a:srgbClr val="1A395B">
                    <a:alpha val="20000"/>
                  </a:srgbClr>
                </a:solidFill>
              </a:endParaRPr>
            </a:p>
          </p:txBody>
        </p:sp>
        <p:cxnSp>
          <p:nvCxnSpPr>
            <p:cNvPr id="59" name="Straight Connector 58">
              <a:extLst>
                <a:ext uri="{FF2B5EF4-FFF2-40B4-BE49-F238E27FC236}">
                  <a16:creationId xmlns:a16="http://schemas.microsoft.com/office/drawing/2014/main" id="{BA51D1BE-EC68-54DE-ADAB-C266334FC895}"/>
                </a:ext>
              </a:extLst>
            </p:cNvPr>
            <p:cNvCxnSpPr>
              <a:stCxn id="58"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9B0C2D6-8B5B-2137-6023-61102A881F2C}"/>
                </a:ext>
              </a:extLst>
            </p:cNvPr>
            <p:cNvCxnSpPr>
              <a:cxnSpLocks/>
              <a:stCxn id="58"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BF1189F9-3D53-6F5C-6BFD-0FFCC7C63E4C}"/>
                </a:ext>
              </a:extLst>
            </p:cNvPr>
            <p:cNvCxnSpPr>
              <a:cxnSpLocks/>
              <a:stCxn id="58"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cxnSp>
        <p:nvCxnSpPr>
          <p:cNvPr id="14" name="Straight Connector 13">
            <a:extLst>
              <a:ext uri="{FF2B5EF4-FFF2-40B4-BE49-F238E27FC236}">
                <a16:creationId xmlns:a16="http://schemas.microsoft.com/office/drawing/2014/main" id="{0EBBCECD-4FB2-D786-38C4-A5F44E97B949}"/>
              </a:ext>
            </a:extLst>
          </p:cNvPr>
          <p:cNvCxnSpPr/>
          <p:nvPr/>
        </p:nvCxnSpPr>
        <p:spPr>
          <a:xfrm>
            <a:off x="1271588" y="3157538"/>
            <a:ext cx="9515475" cy="0"/>
          </a:xfrm>
          <a:prstGeom prst="line">
            <a:avLst/>
          </a:prstGeom>
          <a:ln>
            <a:solidFill>
              <a:srgbClr val="B4A465"/>
            </a:solidFill>
            <a:prstDash val="dash"/>
          </a:ln>
        </p:spPr>
        <p:style>
          <a:lnRef idx="2">
            <a:schemeClr val="accent1"/>
          </a:lnRef>
          <a:fillRef idx="0">
            <a:schemeClr val="accent1"/>
          </a:fillRef>
          <a:effectRef idx="1">
            <a:schemeClr val="accent1"/>
          </a:effectRef>
          <a:fontRef idx="minor">
            <a:schemeClr val="tx1"/>
          </a:fontRef>
        </p:style>
      </p:cxnSp>
      <p:pic>
        <p:nvPicPr>
          <p:cNvPr id="25" name="Picture 4" descr="Danger - Simple English Wikipedia, the ...">
            <a:extLst>
              <a:ext uri="{FF2B5EF4-FFF2-40B4-BE49-F238E27FC236}">
                <a16:creationId xmlns:a16="http://schemas.microsoft.com/office/drawing/2014/main" id="{AAE57835-AF17-3705-995C-B9D5921D52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17925" y="6190660"/>
            <a:ext cx="684638" cy="604429"/>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0DDEB235-286A-0D45-924F-413B8D6BEDE2}"/>
              </a:ext>
            </a:extLst>
          </p:cNvPr>
          <p:cNvSpPr txBox="1"/>
          <p:nvPr/>
        </p:nvSpPr>
        <p:spPr>
          <a:xfrm>
            <a:off x="4417219" y="5335340"/>
            <a:ext cx="2686050" cy="954107"/>
          </a:xfrm>
          <a:prstGeom prst="rect">
            <a:avLst/>
          </a:prstGeom>
          <a:noFill/>
        </p:spPr>
        <p:txBody>
          <a:bodyPr wrap="square" rtlCol="0">
            <a:spAutoFit/>
          </a:bodyPr>
          <a:lstStyle/>
          <a:p>
            <a:pPr algn="ctr"/>
            <a:r>
              <a:rPr lang="en-US" sz="2800" dirty="0">
                <a:solidFill>
                  <a:srgbClr val="FF0000"/>
                </a:solidFill>
              </a:rPr>
              <a:t>Sim</a:t>
            </a:r>
            <a:r>
              <a:rPr lang="en-US" sz="2800" baseline="-25000" dirty="0">
                <a:solidFill>
                  <a:srgbClr val="FF0000"/>
                </a:solidFill>
              </a:rPr>
              <a:t>1</a:t>
            </a:r>
            <a:r>
              <a:rPr lang="en-US" sz="2800" dirty="0">
                <a:solidFill>
                  <a:srgbClr val="FF0000"/>
                </a:solidFill>
              </a:rPr>
              <a:t> evaluation</a:t>
            </a:r>
          </a:p>
          <a:p>
            <a:pPr algn="ctr"/>
            <a:r>
              <a:rPr lang="en-US" sz="2800" dirty="0">
                <a:solidFill>
                  <a:srgbClr val="FF0000"/>
                </a:solidFill>
              </a:rPr>
              <a:t>or Sim</a:t>
            </a:r>
            <a:r>
              <a:rPr lang="en-US" sz="2800" baseline="-25000" dirty="0">
                <a:solidFill>
                  <a:srgbClr val="FF0000"/>
                </a:solidFill>
              </a:rPr>
              <a:t>2</a:t>
            </a:r>
            <a:r>
              <a:rPr lang="en-US" sz="2800" dirty="0">
                <a:solidFill>
                  <a:srgbClr val="FF0000"/>
                </a:solidFill>
              </a:rPr>
              <a:t>?</a:t>
            </a:r>
          </a:p>
        </p:txBody>
      </p:sp>
      <p:sp>
        <p:nvSpPr>
          <p:cNvPr id="27" name="TextBox 26">
            <a:extLst>
              <a:ext uri="{FF2B5EF4-FFF2-40B4-BE49-F238E27FC236}">
                <a16:creationId xmlns:a16="http://schemas.microsoft.com/office/drawing/2014/main" id="{0EBBAC6E-8AC7-0B44-3FB7-F9B40C8FCBD8}"/>
              </a:ext>
            </a:extLst>
          </p:cNvPr>
          <p:cNvSpPr txBox="1"/>
          <p:nvPr/>
        </p:nvSpPr>
        <p:spPr>
          <a:xfrm>
            <a:off x="1220008" y="2200924"/>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ε</a:t>
            </a:r>
            <a:endParaRPr lang="en-US" sz="2400" dirty="0">
              <a:solidFill>
                <a:schemeClr val="tx1">
                  <a:alpha val="20000"/>
                </a:schemeClr>
              </a:solidFill>
            </a:endParaRPr>
          </a:p>
        </p:txBody>
      </p:sp>
      <p:sp>
        <p:nvSpPr>
          <p:cNvPr id="28" name="TextBox 27">
            <a:extLst>
              <a:ext uri="{FF2B5EF4-FFF2-40B4-BE49-F238E27FC236}">
                <a16:creationId xmlns:a16="http://schemas.microsoft.com/office/drawing/2014/main" id="{BE6ABECA-C138-447D-C038-1353644B7672}"/>
              </a:ext>
            </a:extLst>
          </p:cNvPr>
          <p:cNvSpPr txBox="1"/>
          <p:nvPr/>
        </p:nvSpPr>
        <p:spPr>
          <a:xfrm>
            <a:off x="2828925" y="1362027"/>
            <a:ext cx="971550" cy="461665"/>
          </a:xfrm>
          <a:prstGeom prst="rect">
            <a:avLst/>
          </a:prstGeom>
          <a:noFill/>
        </p:spPr>
        <p:txBody>
          <a:bodyPr wrap="square" rtlCol="0">
            <a:spAutoFit/>
          </a:bodyPr>
          <a:lstStyle/>
          <a:p>
            <a:pPr algn="ctr"/>
            <a:r>
              <a:rPr lang="en-US" sz="2400" dirty="0">
                <a:solidFill>
                  <a:schemeClr val="tx1">
                    <a:alpha val="20000"/>
                  </a:schemeClr>
                </a:solidFill>
              </a:rPr>
              <a:t>x</a:t>
            </a:r>
          </a:p>
        </p:txBody>
      </p:sp>
      <p:sp>
        <p:nvSpPr>
          <p:cNvPr id="29" name="TextBox 28">
            <a:extLst>
              <a:ext uri="{FF2B5EF4-FFF2-40B4-BE49-F238E27FC236}">
                <a16:creationId xmlns:a16="http://schemas.microsoft.com/office/drawing/2014/main" id="{A08D07E1-1CEA-9CEE-75C4-54C40B9E7223}"/>
              </a:ext>
            </a:extLst>
          </p:cNvPr>
          <p:cNvSpPr txBox="1"/>
          <p:nvPr/>
        </p:nvSpPr>
        <p:spPr>
          <a:xfrm>
            <a:off x="5476875" y="2189612"/>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a:t>
            </a:r>
            <a:endParaRPr lang="en-US" sz="2400" dirty="0">
              <a:solidFill>
                <a:schemeClr val="tx1">
                  <a:alpha val="20000"/>
                </a:schemeClr>
              </a:solidFill>
            </a:endParaRPr>
          </a:p>
        </p:txBody>
      </p:sp>
      <p:sp>
        <p:nvSpPr>
          <p:cNvPr id="30" name="TextBox 29">
            <a:extLst>
              <a:ext uri="{FF2B5EF4-FFF2-40B4-BE49-F238E27FC236}">
                <a16:creationId xmlns:a16="http://schemas.microsoft.com/office/drawing/2014/main" id="{284A0CDA-D051-AD4D-FBDB-E986AE02B0DB}"/>
              </a:ext>
            </a:extLst>
          </p:cNvPr>
          <p:cNvSpPr txBox="1"/>
          <p:nvPr/>
        </p:nvSpPr>
        <p:spPr>
          <a:xfrm>
            <a:off x="7662862" y="1278353"/>
            <a:ext cx="971550" cy="461665"/>
          </a:xfrm>
          <a:prstGeom prst="rect">
            <a:avLst/>
          </a:prstGeom>
          <a:noFill/>
        </p:spPr>
        <p:txBody>
          <a:bodyPr wrap="square" rtlCol="0">
            <a:spAutoFit/>
          </a:bodyPr>
          <a:lstStyle/>
          <a:p>
            <a:pPr algn="ctr"/>
            <a:r>
              <a:rPr lang="en-US" sz="2400" dirty="0">
                <a:solidFill>
                  <a:schemeClr val="tx1">
                    <a:alpha val="20000"/>
                  </a:schemeClr>
                </a:solidFill>
              </a:rPr>
              <a:t>y</a:t>
            </a:r>
          </a:p>
        </p:txBody>
      </p:sp>
      <p:sp>
        <p:nvSpPr>
          <p:cNvPr id="31" name="TextBox 30">
            <a:extLst>
              <a:ext uri="{FF2B5EF4-FFF2-40B4-BE49-F238E27FC236}">
                <a16:creationId xmlns:a16="http://schemas.microsoft.com/office/drawing/2014/main" id="{92F29DCE-D22C-BC41-47E2-C450FAC93290}"/>
              </a:ext>
            </a:extLst>
          </p:cNvPr>
          <p:cNvSpPr txBox="1"/>
          <p:nvPr/>
        </p:nvSpPr>
        <p:spPr>
          <a:xfrm>
            <a:off x="9825037" y="2200924"/>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xy</a:t>
            </a:r>
            <a:endParaRPr lang="en-US" sz="2400" dirty="0">
              <a:solidFill>
                <a:schemeClr val="tx1">
                  <a:alpha val="20000"/>
                </a:schemeClr>
              </a:solidFill>
            </a:endParaRPr>
          </a:p>
        </p:txBody>
      </p:sp>
      <p:grpSp>
        <p:nvGrpSpPr>
          <p:cNvPr id="33" name="Group 32">
            <a:extLst>
              <a:ext uri="{FF2B5EF4-FFF2-40B4-BE49-F238E27FC236}">
                <a16:creationId xmlns:a16="http://schemas.microsoft.com/office/drawing/2014/main" id="{955FE117-4329-3A08-9D47-DED57396CD71}"/>
              </a:ext>
            </a:extLst>
          </p:cNvPr>
          <p:cNvGrpSpPr/>
          <p:nvPr/>
        </p:nvGrpSpPr>
        <p:grpSpPr>
          <a:xfrm>
            <a:off x="1857375" y="3548690"/>
            <a:ext cx="2914650" cy="1161497"/>
            <a:chOff x="1914525" y="3081186"/>
            <a:chExt cx="2000250" cy="733576"/>
          </a:xfrm>
        </p:grpSpPr>
        <p:sp>
          <p:nvSpPr>
            <p:cNvPr id="34" name="Rectangle 33">
              <a:extLst>
                <a:ext uri="{FF2B5EF4-FFF2-40B4-BE49-F238E27FC236}">
                  <a16:creationId xmlns:a16="http://schemas.microsoft.com/office/drawing/2014/main" id="{C9926E90-C32E-4C09-EE87-7B104952C1B4}"/>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Sim</a:t>
              </a:r>
              <a:r>
                <a:rPr lang="en-US" sz="2800" baseline="-25000" dirty="0">
                  <a:solidFill>
                    <a:srgbClr val="1A395B">
                      <a:alpha val="20000"/>
                    </a:srgbClr>
                  </a:solidFill>
                </a:rPr>
                <a:t>1</a:t>
              </a:r>
              <a:endParaRPr lang="en-US" sz="2800" dirty="0">
                <a:solidFill>
                  <a:srgbClr val="1A395B">
                    <a:alpha val="20000"/>
                  </a:srgbClr>
                </a:solidFill>
              </a:endParaRPr>
            </a:p>
          </p:txBody>
        </p:sp>
        <p:cxnSp>
          <p:nvCxnSpPr>
            <p:cNvPr id="35" name="Straight Connector 34">
              <a:extLst>
                <a:ext uri="{FF2B5EF4-FFF2-40B4-BE49-F238E27FC236}">
                  <a16:creationId xmlns:a16="http://schemas.microsoft.com/office/drawing/2014/main" id="{73076B08-9920-E912-105A-45A57D26143E}"/>
                </a:ext>
              </a:extLst>
            </p:cNvPr>
            <p:cNvCxnSpPr>
              <a:stCxn id="34"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6B86E3AD-7C7B-1CB8-8A46-6449AFF72FB2}"/>
                </a:ext>
              </a:extLst>
            </p:cNvPr>
            <p:cNvCxnSpPr>
              <a:cxnSpLocks/>
              <a:stCxn id="34"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37" name="Straight Connector 36">
              <a:extLst>
                <a:ext uri="{FF2B5EF4-FFF2-40B4-BE49-F238E27FC236}">
                  <a16:creationId xmlns:a16="http://schemas.microsoft.com/office/drawing/2014/main" id="{0CAD9524-7037-6AD5-FF64-1F4662B9410C}"/>
                </a:ext>
              </a:extLst>
            </p:cNvPr>
            <p:cNvCxnSpPr>
              <a:cxnSpLocks/>
              <a:stCxn id="34"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38" name="Group 37">
            <a:extLst>
              <a:ext uri="{FF2B5EF4-FFF2-40B4-BE49-F238E27FC236}">
                <a16:creationId xmlns:a16="http://schemas.microsoft.com/office/drawing/2014/main" id="{3B1BA2DC-90B5-6761-DC74-E497290F36F3}"/>
              </a:ext>
            </a:extLst>
          </p:cNvPr>
          <p:cNvGrpSpPr/>
          <p:nvPr/>
        </p:nvGrpSpPr>
        <p:grpSpPr>
          <a:xfrm>
            <a:off x="6691312" y="3548690"/>
            <a:ext cx="2914650" cy="1161497"/>
            <a:chOff x="1914525" y="3081186"/>
            <a:chExt cx="2000250" cy="733576"/>
          </a:xfrm>
        </p:grpSpPr>
        <p:sp>
          <p:nvSpPr>
            <p:cNvPr id="44" name="Rectangle 43">
              <a:extLst>
                <a:ext uri="{FF2B5EF4-FFF2-40B4-BE49-F238E27FC236}">
                  <a16:creationId xmlns:a16="http://schemas.microsoft.com/office/drawing/2014/main" id="{15730FF1-FBB1-B994-C530-7BE61DE3A548}"/>
                </a:ext>
              </a:extLst>
            </p:cNvPr>
            <p:cNvSpPr/>
            <p:nvPr/>
          </p:nvSpPr>
          <p:spPr>
            <a:xfrm>
              <a:off x="2414588" y="3228975"/>
              <a:ext cx="1000125" cy="585787"/>
            </a:xfrm>
            <a:prstGeom prst="rect">
              <a:avLst/>
            </a:prstGeom>
            <a:noFill/>
            <a:ln>
              <a:solidFill>
                <a:srgbClr val="1A395B">
                  <a:alpha val="2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alpha val="20000"/>
                    </a:srgbClr>
                  </a:solidFill>
                </a:rPr>
                <a:t>CPRF</a:t>
              </a:r>
              <a:r>
                <a:rPr lang="en-US" sz="2800" baseline="-25000" dirty="0">
                  <a:solidFill>
                    <a:srgbClr val="1A395B">
                      <a:alpha val="20000"/>
                    </a:srgbClr>
                  </a:solidFill>
                </a:rPr>
                <a:t>2</a:t>
              </a:r>
              <a:endParaRPr lang="en-US" sz="2800" dirty="0">
                <a:solidFill>
                  <a:srgbClr val="1A395B">
                    <a:alpha val="20000"/>
                  </a:srgbClr>
                </a:solidFill>
              </a:endParaRPr>
            </a:p>
          </p:txBody>
        </p:sp>
        <p:cxnSp>
          <p:nvCxnSpPr>
            <p:cNvPr id="45" name="Straight Connector 44">
              <a:extLst>
                <a:ext uri="{FF2B5EF4-FFF2-40B4-BE49-F238E27FC236}">
                  <a16:creationId xmlns:a16="http://schemas.microsoft.com/office/drawing/2014/main" id="{C1C13E78-DADA-86E8-6287-1FE4461DB49A}"/>
                </a:ext>
              </a:extLst>
            </p:cNvPr>
            <p:cNvCxnSpPr>
              <a:stCxn id="44" idx="1"/>
            </p:cNvCxnSpPr>
            <p:nvPr/>
          </p:nvCxnSpPr>
          <p:spPr>
            <a:xfrm flipH="1">
              <a:off x="1914525" y="3521869"/>
              <a:ext cx="500063" cy="7144"/>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2D0E37ED-C22E-992D-E0FF-ADE17C5B5896}"/>
                </a:ext>
              </a:extLst>
            </p:cNvPr>
            <p:cNvCxnSpPr>
              <a:cxnSpLocks/>
              <a:stCxn id="44" idx="0"/>
            </p:cNvCxnSpPr>
            <p:nvPr/>
          </p:nvCxnSpPr>
          <p:spPr>
            <a:xfrm flipV="1">
              <a:off x="2914651" y="3081186"/>
              <a:ext cx="0" cy="147789"/>
            </a:xfrm>
            <a:prstGeom prst="line">
              <a:avLst/>
            </a:prstGeom>
            <a:ln>
              <a:solidFill>
                <a:srgbClr val="1A395B">
                  <a:alpha val="20000"/>
                </a:srgbClr>
              </a:solidFill>
              <a:headEnd type="triangle"/>
            </a:ln>
          </p:spPr>
          <p:style>
            <a:lnRef idx="2">
              <a:schemeClr val="accent1"/>
            </a:lnRef>
            <a:fillRef idx="0">
              <a:schemeClr val="accent1"/>
            </a:fillRef>
            <a:effectRef idx="1">
              <a:schemeClr val="accent1"/>
            </a:effectRef>
            <a:fontRef idx="minor">
              <a:schemeClr val="tx1"/>
            </a:fontRef>
          </p:style>
        </p:cxnSp>
        <p:cxnSp>
          <p:nvCxnSpPr>
            <p:cNvPr id="47" name="Straight Connector 46">
              <a:extLst>
                <a:ext uri="{FF2B5EF4-FFF2-40B4-BE49-F238E27FC236}">
                  <a16:creationId xmlns:a16="http://schemas.microsoft.com/office/drawing/2014/main" id="{4138B597-522B-05F3-7C4C-81B3309587FD}"/>
                </a:ext>
              </a:extLst>
            </p:cNvPr>
            <p:cNvCxnSpPr>
              <a:cxnSpLocks/>
              <a:stCxn id="44" idx="3"/>
            </p:cNvCxnSpPr>
            <p:nvPr/>
          </p:nvCxnSpPr>
          <p:spPr>
            <a:xfrm>
              <a:off x="3414713" y="3521869"/>
              <a:ext cx="500062" cy="0"/>
            </a:xfrm>
            <a:prstGeom prst="line">
              <a:avLst/>
            </a:prstGeom>
            <a:ln>
              <a:solidFill>
                <a:srgbClr val="1A395B">
                  <a:alpha val="20000"/>
                </a:srgbClr>
              </a:solidFill>
              <a:tailEnd type="triangle"/>
            </a:ln>
          </p:spPr>
          <p:style>
            <a:lnRef idx="2">
              <a:schemeClr val="accent1"/>
            </a:lnRef>
            <a:fillRef idx="0">
              <a:schemeClr val="accent1"/>
            </a:fillRef>
            <a:effectRef idx="1">
              <a:schemeClr val="accent1"/>
            </a:effectRef>
            <a:fontRef idx="minor">
              <a:schemeClr val="tx1"/>
            </a:fontRef>
          </p:style>
        </p:cxnSp>
      </p:grpSp>
      <p:grpSp>
        <p:nvGrpSpPr>
          <p:cNvPr id="48" name="Group 47">
            <a:extLst>
              <a:ext uri="{FF2B5EF4-FFF2-40B4-BE49-F238E27FC236}">
                <a16:creationId xmlns:a16="http://schemas.microsoft.com/office/drawing/2014/main" id="{53A5915E-624E-6615-FBDB-E22C61F58FE7}"/>
              </a:ext>
            </a:extLst>
          </p:cNvPr>
          <p:cNvGrpSpPr/>
          <p:nvPr/>
        </p:nvGrpSpPr>
        <p:grpSpPr>
          <a:xfrm>
            <a:off x="1857375" y="5440037"/>
            <a:ext cx="2914650" cy="1161497"/>
            <a:chOff x="1914525" y="3081186"/>
            <a:chExt cx="2000250" cy="733576"/>
          </a:xfrm>
        </p:grpSpPr>
        <p:sp>
          <p:nvSpPr>
            <p:cNvPr id="49" name="Rectangle 48">
              <a:extLst>
                <a:ext uri="{FF2B5EF4-FFF2-40B4-BE49-F238E27FC236}">
                  <a16:creationId xmlns:a16="http://schemas.microsoft.com/office/drawing/2014/main" id="{BBE61DB1-6491-5175-D4CA-BB34AF5F21A9}"/>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Sim</a:t>
              </a:r>
              <a:r>
                <a:rPr lang="en-US" sz="2800" baseline="-25000" dirty="0">
                  <a:solidFill>
                    <a:srgbClr val="1A395B"/>
                  </a:solidFill>
                </a:rPr>
                <a:t>1</a:t>
              </a:r>
              <a:endParaRPr lang="en-US" sz="2800" dirty="0">
                <a:solidFill>
                  <a:srgbClr val="1A395B"/>
                </a:solidFill>
              </a:endParaRPr>
            </a:p>
          </p:txBody>
        </p:sp>
        <p:cxnSp>
          <p:nvCxnSpPr>
            <p:cNvPr id="50" name="Straight Connector 49">
              <a:extLst>
                <a:ext uri="{FF2B5EF4-FFF2-40B4-BE49-F238E27FC236}">
                  <a16:creationId xmlns:a16="http://schemas.microsoft.com/office/drawing/2014/main" id="{46BFAB93-3E38-1F4B-B71B-6CECCAB97AC9}"/>
                </a:ext>
              </a:extLst>
            </p:cNvPr>
            <p:cNvCxnSpPr>
              <a:stCxn id="49"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51" name="Straight Connector 50">
              <a:extLst>
                <a:ext uri="{FF2B5EF4-FFF2-40B4-BE49-F238E27FC236}">
                  <a16:creationId xmlns:a16="http://schemas.microsoft.com/office/drawing/2014/main" id="{8C15A5EC-9F66-07F2-380B-BC54CA445346}"/>
                </a:ext>
              </a:extLst>
            </p:cNvPr>
            <p:cNvCxnSpPr>
              <a:cxnSpLocks/>
              <a:stCxn id="49"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52" name="Straight Connector 51">
              <a:extLst>
                <a:ext uri="{FF2B5EF4-FFF2-40B4-BE49-F238E27FC236}">
                  <a16:creationId xmlns:a16="http://schemas.microsoft.com/office/drawing/2014/main" id="{3C7E8670-2E0F-37B5-C81D-6969474086EC}"/>
                </a:ext>
              </a:extLst>
            </p:cNvPr>
            <p:cNvCxnSpPr>
              <a:cxnSpLocks/>
              <a:stCxn id="49"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grpSp>
        <p:nvGrpSpPr>
          <p:cNvPr id="53" name="Group 52">
            <a:extLst>
              <a:ext uri="{FF2B5EF4-FFF2-40B4-BE49-F238E27FC236}">
                <a16:creationId xmlns:a16="http://schemas.microsoft.com/office/drawing/2014/main" id="{F086ABA1-E292-6FD0-77AE-DF304C7606EE}"/>
              </a:ext>
            </a:extLst>
          </p:cNvPr>
          <p:cNvGrpSpPr/>
          <p:nvPr/>
        </p:nvGrpSpPr>
        <p:grpSpPr>
          <a:xfrm>
            <a:off x="6691312" y="5440037"/>
            <a:ext cx="2914650" cy="1161497"/>
            <a:chOff x="1914525" y="3081186"/>
            <a:chExt cx="2000250" cy="733576"/>
          </a:xfrm>
        </p:grpSpPr>
        <p:sp>
          <p:nvSpPr>
            <p:cNvPr id="54" name="Rectangle 53">
              <a:extLst>
                <a:ext uri="{FF2B5EF4-FFF2-40B4-BE49-F238E27FC236}">
                  <a16:creationId xmlns:a16="http://schemas.microsoft.com/office/drawing/2014/main" id="{708E77C3-9953-94A4-92EA-64443F1A3D5A}"/>
                </a:ext>
              </a:extLst>
            </p:cNvPr>
            <p:cNvSpPr/>
            <p:nvPr/>
          </p:nvSpPr>
          <p:spPr>
            <a:xfrm>
              <a:off x="2414588" y="3228975"/>
              <a:ext cx="1000125" cy="585787"/>
            </a:xfrm>
            <a:prstGeom prst="rect">
              <a:avLst/>
            </a:prstGeom>
            <a:noFill/>
            <a:ln>
              <a:solidFill>
                <a:srgbClr val="1A395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1A395B"/>
                  </a:solidFill>
                </a:rPr>
                <a:t>Sim</a:t>
              </a:r>
              <a:r>
                <a:rPr lang="en-US" sz="2800" baseline="-25000" dirty="0">
                  <a:solidFill>
                    <a:srgbClr val="1A395B"/>
                  </a:solidFill>
                </a:rPr>
                <a:t>2</a:t>
              </a:r>
              <a:endParaRPr lang="en-US" sz="2800" dirty="0">
                <a:solidFill>
                  <a:srgbClr val="1A395B"/>
                </a:solidFill>
              </a:endParaRPr>
            </a:p>
          </p:txBody>
        </p:sp>
        <p:cxnSp>
          <p:nvCxnSpPr>
            <p:cNvPr id="55" name="Straight Connector 54">
              <a:extLst>
                <a:ext uri="{FF2B5EF4-FFF2-40B4-BE49-F238E27FC236}">
                  <a16:creationId xmlns:a16="http://schemas.microsoft.com/office/drawing/2014/main" id="{5AC3FBDF-1AB3-36E6-8B95-D4DB51C573FB}"/>
                </a:ext>
              </a:extLst>
            </p:cNvPr>
            <p:cNvCxnSpPr>
              <a:stCxn id="54" idx="1"/>
            </p:cNvCxnSpPr>
            <p:nvPr/>
          </p:nvCxnSpPr>
          <p:spPr>
            <a:xfrm flipH="1">
              <a:off x="1914525" y="3521869"/>
              <a:ext cx="500063" cy="7144"/>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56" name="Straight Connector 55">
              <a:extLst>
                <a:ext uri="{FF2B5EF4-FFF2-40B4-BE49-F238E27FC236}">
                  <a16:creationId xmlns:a16="http://schemas.microsoft.com/office/drawing/2014/main" id="{A2BF452B-3F28-8ACB-6932-AD74E1F9EB1B}"/>
                </a:ext>
              </a:extLst>
            </p:cNvPr>
            <p:cNvCxnSpPr>
              <a:cxnSpLocks/>
              <a:stCxn id="54" idx="0"/>
            </p:cNvCxnSpPr>
            <p:nvPr/>
          </p:nvCxnSpPr>
          <p:spPr>
            <a:xfrm flipV="1">
              <a:off x="2914651" y="3081186"/>
              <a:ext cx="0" cy="147789"/>
            </a:xfrm>
            <a:prstGeom prst="line">
              <a:avLst/>
            </a:prstGeom>
            <a:ln>
              <a:solidFill>
                <a:srgbClr val="1A395B"/>
              </a:solidFill>
              <a:headEnd type="triangle"/>
            </a:ln>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F076192E-CCE3-3C7A-85C7-270061EC11F5}"/>
                </a:ext>
              </a:extLst>
            </p:cNvPr>
            <p:cNvCxnSpPr>
              <a:cxnSpLocks/>
              <a:stCxn id="54" idx="3"/>
            </p:cNvCxnSpPr>
            <p:nvPr/>
          </p:nvCxnSpPr>
          <p:spPr>
            <a:xfrm>
              <a:off x="3414713" y="3521869"/>
              <a:ext cx="500062" cy="0"/>
            </a:xfrm>
            <a:prstGeom prst="line">
              <a:avLst/>
            </a:prstGeom>
            <a:ln>
              <a:solidFill>
                <a:srgbClr val="1A395B"/>
              </a:solidFill>
              <a:tailEnd type="triangle"/>
            </a:ln>
          </p:spPr>
          <p:style>
            <a:lnRef idx="2">
              <a:schemeClr val="accent1"/>
            </a:lnRef>
            <a:fillRef idx="0">
              <a:schemeClr val="accent1"/>
            </a:fillRef>
            <a:effectRef idx="1">
              <a:schemeClr val="accent1"/>
            </a:effectRef>
            <a:fontRef idx="minor">
              <a:schemeClr val="tx1"/>
            </a:fontRef>
          </p:style>
        </p:cxnSp>
      </p:grpSp>
      <p:cxnSp>
        <p:nvCxnSpPr>
          <p:cNvPr id="63" name="Straight Connector 62">
            <a:extLst>
              <a:ext uri="{FF2B5EF4-FFF2-40B4-BE49-F238E27FC236}">
                <a16:creationId xmlns:a16="http://schemas.microsoft.com/office/drawing/2014/main" id="{91675F1F-AB9A-9B43-13DF-D07737443980}"/>
              </a:ext>
            </a:extLst>
          </p:cNvPr>
          <p:cNvCxnSpPr/>
          <p:nvPr/>
        </p:nvCxnSpPr>
        <p:spPr>
          <a:xfrm>
            <a:off x="1271588" y="5048886"/>
            <a:ext cx="9515475" cy="0"/>
          </a:xfrm>
          <a:prstGeom prst="line">
            <a:avLst/>
          </a:prstGeom>
          <a:ln>
            <a:solidFill>
              <a:srgbClr val="B4A465"/>
            </a:solidFill>
            <a:prstDash val="dash"/>
          </a:ln>
        </p:spPr>
        <p:style>
          <a:lnRef idx="2">
            <a:schemeClr val="accent1"/>
          </a:lnRef>
          <a:fillRef idx="0">
            <a:schemeClr val="accent1"/>
          </a:fillRef>
          <a:effectRef idx="1">
            <a:schemeClr val="accent1"/>
          </a:effectRef>
          <a:fontRef idx="minor">
            <a:schemeClr val="tx1"/>
          </a:fontRef>
        </p:style>
      </p:cxnSp>
      <p:sp>
        <p:nvSpPr>
          <p:cNvPr id="64" name="TextBox 63">
            <a:extLst>
              <a:ext uri="{FF2B5EF4-FFF2-40B4-BE49-F238E27FC236}">
                <a16:creationId xmlns:a16="http://schemas.microsoft.com/office/drawing/2014/main" id="{26F2FC8D-F481-5B22-CDAD-445C151A406F}"/>
              </a:ext>
            </a:extLst>
          </p:cNvPr>
          <p:cNvSpPr txBox="1"/>
          <p:nvPr/>
        </p:nvSpPr>
        <p:spPr>
          <a:xfrm>
            <a:off x="1271588" y="5860972"/>
            <a:ext cx="971550" cy="461665"/>
          </a:xfrm>
          <a:prstGeom prst="rect">
            <a:avLst/>
          </a:prstGeom>
          <a:noFill/>
        </p:spPr>
        <p:txBody>
          <a:bodyPr wrap="square" rtlCol="0">
            <a:spAutoFit/>
          </a:bodyPr>
          <a:lstStyle/>
          <a:p>
            <a:pPr algn="ctr"/>
            <a:r>
              <a:rPr lang="en-US" sz="2400" dirty="0" err="1"/>
              <a:t>k</a:t>
            </a:r>
            <a:r>
              <a:rPr lang="en-US" sz="2400" baseline="-25000" dirty="0" err="1"/>
              <a:t>ε</a:t>
            </a:r>
            <a:endParaRPr lang="en-US" sz="2400" dirty="0"/>
          </a:p>
        </p:txBody>
      </p:sp>
      <p:sp>
        <p:nvSpPr>
          <p:cNvPr id="65" name="TextBox 64">
            <a:extLst>
              <a:ext uri="{FF2B5EF4-FFF2-40B4-BE49-F238E27FC236}">
                <a16:creationId xmlns:a16="http://schemas.microsoft.com/office/drawing/2014/main" id="{E4951237-152E-FE90-9DF1-01D904179EB9}"/>
              </a:ext>
            </a:extLst>
          </p:cNvPr>
          <p:cNvSpPr txBox="1"/>
          <p:nvPr/>
        </p:nvSpPr>
        <p:spPr>
          <a:xfrm>
            <a:off x="2880505" y="5022075"/>
            <a:ext cx="971550" cy="461665"/>
          </a:xfrm>
          <a:prstGeom prst="rect">
            <a:avLst/>
          </a:prstGeom>
          <a:noFill/>
        </p:spPr>
        <p:txBody>
          <a:bodyPr wrap="square" rtlCol="0">
            <a:spAutoFit/>
          </a:bodyPr>
          <a:lstStyle/>
          <a:p>
            <a:pPr algn="ctr"/>
            <a:r>
              <a:rPr lang="en-US" sz="2400" dirty="0"/>
              <a:t>x</a:t>
            </a:r>
          </a:p>
        </p:txBody>
      </p:sp>
      <p:sp>
        <p:nvSpPr>
          <p:cNvPr id="67" name="TextBox 66">
            <a:extLst>
              <a:ext uri="{FF2B5EF4-FFF2-40B4-BE49-F238E27FC236}">
                <a16:creationId xmlns:a16="http://schemas.microsoft.com/office/drawing/2014/main" id="{5E6E00FE-CE41-9485-6ABD-BF1450F8EFC6}"/>
              </a:ext>
            </a:extLst>
          </p:cNvPr>
          <p:cNvSpPr txBox="1"/>
          <p:nvPr/>
        </p:nvSpPr>
        <p:spPr>
          <a:xfrm>
            <a:off x="7714442" y="4938401"/>
            <a:ext cx="971550" cy="461665"/>
          </a:xfrm>
          <a:prstGeom prst="rect">
            <a:avLst/>
          </a:prstGeom>
          <a:noFill/>
        </p:spPr>
        <p:txBody>
          <a:bodyPr wrap="square" rtlCol="0">
            <a:spAutoFit/>
          </a:bodyPr>
          <a:lstStyle/>
          <a:p>
            <a:pPr algn="ctr"/>
            <a:r>
              <a:rPr lang="en-US" sz="2400" dirty="0"/>
              <a:t>y</a:t>
            </a:r>
          </a:p>
        </p:txBody>
      </p:sp>
      <p:sp>
        <p:nvSpPr>
          <p:cNvPr id="68" name="TextBox 67">
            <a:extLst>
              <a:ext uri="{FF2B5EF4-FFF2-40B4-BE49-F238E27FC236}">
                <a16:creationId xmlns:a16="http://schemas.microsoft.com/office/drawing/2014/main" id="{8B721AB0-52EB-983D-3C1A-7E68DB4981D7}"/>
              </a:ext>
            </a:extLst>
          </p:cNvPr>
          <p:cNvSpPr txBox="1"/>
          <p:nvPr/>
        </p:nvSpPr>
        <p:spPr>
          <a:xfrm>
            <a:off x="9876617" y="5860972"/>
            <a:ext cx="971550" cy="461665"/>
          </a:xfrm>
          <a:prstGeom prst="rect">
            <a:avLst/>
          </a:prstGeom>
          <a:noFill/>
        </p:spPr>
        <p:txBody>
          <a:bodyPr wrap="square" rtlCol="0">
            <a:spAutoFit/>
          </a:bodyPr>
          <a:lstStyle/>
          <a:p>
            <a:pPr algn="ctr"/>
            <a:r>
              <a:rPr lang="en-US" sz="2400" dirty="0" err="1"/>
              <a:t>k</a:t>
            </a:r>
            <a:r>
              <a:rPr lang="en-US" sz="2400" baseline="-25000" dirty="0" err="1"/>
              <a:t>xy</a:t>
            </a:r>
            <a:endParaRPr lang="en-US" sz="2400" dirty="0"/>
          </a:p>
        </p:txBody>
      </p:sp>
      <p:sp>
        <p:nvSpPr>
          <p:cNvPr id="69" name="TextBox 68">
            <a:extLst>
              <a:ext uri="{FF2B5EF4-FFF2-40B4-BE49-F238E27FC236}">
                <a16:creationId xmlns:a16="http://schemas.microsoft.com/office/drawing/2014/main" id="{DA2C2FE4-ED3A-15A1-BCE3-7BA82282DB50}"/>
              </a:ext>
            </a:extLst>
          </p:cNvPr>
          <p:cNvSpPr txBox="1"/>
          <p:nvPr/>
        </p:nvSpPr>
        <p:spPr>
          <a:xfrm>
            <a:off x="1210484" y="3988491"/>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ε</a:t>
            </a:r>
            <a:endParaRPr lang="en-US" sz="2400" dirty="0">
              <a:solidFill>
                <a:schemeClr val="tx1">
                  <a:alpha val="20000"/>
                </a:schemeClr>
              </a:solidFill>
            </a:endParaRPr>
          </a:p>
        </p:txBody>
      </p:sp>
      <p:sp>
        <p:nvSpPr>
          <p:cNvPr id="70" name="TextBox 69">
            <a:extLst>
              <a:ext uri="{FF2B5EF4-FFF2-40B4-BE49-F238E27FC236}">
                <a16:creationId xmlns:a16="http://schemas.microsoft.com/office/drawing/2014/main" id="{8704A909-D79F-4DC7-CB87-EBC0DF8AD3D6}"/>
              </a:ext>
            </a:extLst>
          </p:cNvPr>
          <p:cNvSpPr txBox="1"/>
          <p:nvPr/>
        </p:nvSpPr>
        <p:spPr>
          <a:xfrm>
            <a:off x="2819401" y="3149594"/>
            <a:ext cx="971550" cy="461665"/>
          </a:xfrm>
          <a:prstGeom prst="rect">
            <a:avLst/>
          </a:prstGeom>
          <a:noFill/>
        </p:spPr>
        <p:txBody>
          <a:bodyPr wrap="square" rtlCol="0">
            <a:spAutoFit/>
          </a:bodyPr>
          <a:lstStyle/>
          <a:p>
            <a:pPr algn="ctr"/>
            <a:r>
              <a:rPr lang="en-US" sz="2400" dirty="0">
                <a:solidFill>
                  <a:schemeClr val="tx1">
                    <a:alpha val="20000"/>
                  </a:schemeClr>
                </a:solidFill>
              </a:rPr>
              <a:t>x</a:t>
            </a:r>
          </a:p>
        </p:txBody>
      </p:sp>
      <p:sp>
        <p:nvSpPr>
          <p:cNvPr id="71" name="TextBox 70">
            <a:extLst>
              <a:ext uri="{FF2B5EF4-FFF2-40B4-BE49-F238E27FC236}">
                <a16:creationId xmlns:a16="http://schemas.microsoft.com/office/drawing/2014/main" id="{E31A65F6-EEA4-696A-748D-A90F1FE193A3}"/>
              </a:ext>
            </a:extLst>
          </p:cNvPr>
          <p:cNvSpPr txBox="1"/>
          <p:nvPr/>
        </p:nvSpPr>
        <p:spPr>
          <a:xfrm>
            <a:off x="5467351" y="3977179"/>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a:t>
            </a:r>
            <a:endParaRPr lang="en-US" sz="2400" dirty="0">
              <a:solidFill>
                <a:schemeClr val="tx1">
                  <a:alpha val="20000"/>
                </a:schemeClr>
              </a:solidFill>
            </a:endParaRPr>
          </a:p>
        </p:txBody>
      </p:sp>
      <p:sp>
        <p:nvSpPr>
          <p:cNvPr id="72" name="TextBox 71">
            <a:extLst>
              <a:ext uri="{FF2B5EF4-FFF2-40B4-BE49-F238E27FC236}">
                <a16:creationId xmlns:a16="http://schemas.microsoft.com/office/drawing/2014/main" id="{A088F580-484A-3313-00D1-52661A2BDA83}"/>
              </a:ext>
            </a:extLst>
          </p:cNvPr>
          <p:cNvSpPr txBox="1"/>
          <p:nvPr/>
        </p:nvSpPr>
        <p:spPr>
          <a:xfrm>
            <a:off x="7653338" y="3065920"/>
            <a:ext cx="971550" cy="461665"/>
          </a:xfrm>
          <a:prstGeom prst="rect">
            <a:avLst/>
          </a:prstGeom>
          <a:noFill/>
        </p:spPr>
        <p:txBody>
          <a:bodyPr wrap="square" rtlCol="0">
            <a:spAutoFit/>
          </a:bodyPr>
          <a:lstStyle/>
          <a:p>
            <a:pPr algn="ctr"/>
            <a:r>
              <a:rPr lang="en-US" sz="2400" dirty="0">
                <a:solidFill>
                  <a:schemeClr val="tx1">
                    <a:alpha val="20000"/>
                  </a:schemeClr>
                </a:solidFill>
              </a:rPr>
              <a:t>y</a:t>
            </a:r>
          </a:p>
        </p:txBody>
      </p:sp>
      <p:sp>
        <p:nvSpPr>
          <p:cNvPr id="73" name="TextBox 72">
            <a:extLst>
              <a:ext uri="{FF2B5EF4-FFF2-40B4-BE49-F238E27FC236}">
                <a16:creationId xmlns:a16="http://schemas.microsoft.com/office/drawing/2014/main" id="{0F7D1622-9691-A2BE-18CC-1FF9513340E1}"/>
              </a:ext>
            </a:extLst>
          </p:cNvPr>
          <p:cNvSpPr txBox="1"/>
          <p:nvPr/>
        </p:nvSpPr>
        <p:spPr>
          <a:xfrm>
            <a:off x="9815513" y="3988491"/>
            <a:ext cx="971550" cy="461665"/>
          </a:xfrm>
          <a:prstGeom prst="rect">
            <a:avLst/>
          </a:prstGeom>
          <a:noFill/>
        </p:spPr>
        <p:txBody>
          <a:bodyPr wrap="square" rtlCol="0">
            <a:spAutoFit/>
          </a:bodyPr>
          <a:lstStyle/>
          <a:p>
            <a:pPr algn="ctr"/>
            <a:r>
              <a:rPr lang="en-US" sz="2400" dirty="0" err="1">
                <a:solidFill>
                  <a:schemeClr val="tx1">
                    <a:alpha val="20000"/>
                  </a:schemeClr>
                </a:solidFill>
              </a:rPr>
              <a:t>k</a:t>
            </a:r>
            <a:r>
              <a:rPr lang="en-US" sz="2400" baseline="-25000" dirty="0" err="1">
                <a:solidFill>
                  <a:schemeClr val="tx1">
                    <a:alpha val="20000"/>
                  </a:schemeClr>
                </a:solidFill>
              </a:rPr>
              <a:t>xy</a:t>
            </a:r>
            <a:endParaRPr lang="en-US" sz="2400" dirty="0">
              <a:solidFill>
                <a:schemeClr val="tx1">
                  <a:alpha val="20000"/>
                </a:schemeClr>
              </a:solidFill>
            </a:endParaRPr>
          </a:p>
        </p:txBody>
      </p:sp>
    </p:spTree>
    <p:extLst>
      <p:ext uri="{BB962C8B-B14F-4D97-AF65-F5344CB8AC3E}">
        <p14:creationId xmlns:p14="http://schemas.microsoft.com/office/powerpoint/2010/main" val="23832202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E0D5CA-3CC6-351F-82FD-98EE5407B90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A011AFB2-DF32-EE2F-A675-FFC8992CC59F}"/>
              </a:ext>
            </a:extLst>
          </p:cNvPr>
          <p:cNvSpPr txBox="1"/>
          <p:nvPr/>
        </p:nvSpPr>
        <p:spPr>
          <a:xfrm>
            <a:off x="1042989" y="2493031"/>
            <a:ext cx="2500313" cy="523220"/>
          </a:xfrm>
          <a:prstGeom prst="rect">
            <a:avLst/>
          </a:prstGeom>
          <a:noFill/>
        </p:spPr>
        <p:txBody>
          <a:bodyPr wrap="square" rtlCol="0">
            <a:spAutoFit/>
          </a:bodyPr>
          <a:lstStyle/>
          <a:p>
            <a:pPr algn="ctr"/>
            <a:r>
              <a:rPr lang="en-US" sz="2800" u="sng" dirty="0"/>
              <a:t>GGM</a:t>
            </a:r>
          </a:p>
        </p:txBody>
      </p:sp>
      <p:sp>
        <p:nvSpPr>
          <p:cNvPr id="5" name="TextBox 4">
            <a:extLst>
              <a:ext uri="{FF2B5EF4-FFF2-40B4-BE49-F238E27FC236}">
                <a16:creationId xmlns:a16="http://schemas.microsoft.com/office/drawing/2014/main" id="{EC3BADAA-FFF5-3D8A-E9C1-0ABE1AA805A4}"/>
              </a:ext>
            </a:extLst>
          </p:cNvPr>
          <p:cNvSpPr txBox="1"/>
          <p:nvPr/>
        </p:nvSpPr>
        <p:spPr>
          <a:xfrm>
            <a:off x="28577" y="3202643"/>
            <a:ext cx="5143500" cy="954107"/>
          </a:xfrm>
          <a:prstGeom prst="rect">
            <a:avLst/>
          </a:prstGeom>
          <a:noFill/>
        </p:spPr>
        <p:txBody>
          <a:bodyPr wrap="square" rtlCol="0">
            <a:spAutoFit/>
          </a:bodyPr>
          <a:lstStyle/>
          <a:p>
            <a:r>
              <a:rPr lang="en-US" sz="2800" dirty="0"/>
              <a:t>            PRF -&gt;  Nonadaptive CPRF</a:t>
            </a:r>
          </a:p>
          <a:p>
            <a:r>
              <a:rPr lang="en-US" sz="2800" dirty="0"/>
              <a:t>SIM*-PRF -&gt;  SIM*-CPRF</a:t>
            </a:r>
          </a:p>
        </p:txBody>
      </p:sp>
      <p:sp>
        <p:nvSpPr>
          <p:cNvPr id="6" name="Right Bracket 5">
            <a:extLst>
              <a:ext uri="{FF2B5EF4-FFF2-40B4-BE49-F238E27FC236}">
                <a16:creationId xmlns:a16="http://schemas.microsoft.com/office/drawing/2014/main" id="{DEDD2E54-F727-6A1A-F01F-980C74DB6A25}"/>
              </a:ext>
            </a:extLst>
          </p:cNvPr>
          <p:cNvSpPr/>
          <p:nvPr/>
        </p:nvSpPr>
        <p:spPr>
          <a:xfrm>
            <a:off x="5120642" y="3260000"/>
            <a:ext cx="45719" cy="77152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C8264F96-A41D-8998-888F-BFF3577501BE}"/>
              </a:ext>
            </a:extLst>
          </p:cNvPr>
          <p:cNvSpPr txBox="1"/>
          <p:nvPr/>
        </p:nvSpPr>
        <p:spPr>
          <a:xfrm>
            <a:off x="5348292" y="3231632"/>
            <a:ext cx="2424111" cy="830997"/>
          </a:xfrm>
          <a:prstGeom prst="rect">
            <a:avLst/>
          </a:prstGeom>
          <a:noFill/>
        </p:spPr>
        <p:txBody>
          <a:bodyPr wrap="square" rtlCol="0">
            <a:spAutoFit/>
          </a:bodyPr>
          <a:lstStyle/>
          <a:p>
            <a:r>
              <a:rPr lang="en-US" sz="2400" dirty="0">
                <a:solidFill>
                  <a:srgbClr val="B4A465"/>
                </a:solidFill>
              </a:rPr>
              <a:t>Similar Proof</a:t>
            </a:r>
          </a:p>
          <a:p>
            <a:r>
              <a:rPr lang="en-US" sz="2400" dirty="0">
                <a:solidFill>
                  <a:srgbClr val="B4A465"/>
                </a:solidFill>
              </a:rPr>
              <a:t>Similar Bound</a:t>
            </a:r>
          </a:p>
        </p:txBody>
      </p:sp>
      <p:sp>
        <p:nvSpPr>
          <p:cNvPr id="8" name="TextBox 7">
            <a:extLst>
              <a:ext uri="{FF2B5EF4-FFF2-40B4-BE49-F238E27FC236}">
                <a16:creationId xmlns:a16="http://schemas.microsoft.com/office/drawing/2014/main" id="{F15F7E08-B2E2-AC13-927D-7E701FCF1242}"/>
              </a:ext>
            </a:extLst>
          </p:cNvPr>
          <p:cNvSpPr txBox="1"/>
          <p:nvPr/>
        </p:nvSpPr>
        <p:spPr>
          <a:xfrm>
            <a:off x="0" y="5492601"/>
            <a:ext cx="5926457" cy="954107"/>
          </a:xfrm>
          <a:prstGeom prst="rect">
            <a:avLst/>
          </a:prstGeom>
          <a:noFill/>
        </p:spPr>
        <p:txBody>
          <a:bodyPr wrap="square" rtlCol="0">
            <a:spAutoFit/>
          </a:bodyPr>
          <a:lstStyle/>
          <a:p>
            <a:r>
              <a:rPr lang="en-US" sz="2800" dirty="0"/>
              <a:t>            PRF -&gt;  (Partially) </a:t>
            </a:r>
          </a:p>
          <a:p>
            <a:r>
              <a:rPr lang="en-US" sz="2800" dirty="0"/>
              <a:t>		   Adaptive CPRF</a:t>
            </a:r>
          </a:p>
        </p:txBody>
      </p:sp>
      <p:sp>
        <p:nvSpPr>
          <p:cNvPr id="9" name="Right Bracket 8">
            <a:extLst>
              <a:ext uri="{FF2B5EF4-FFF2-40B4-BE49-F238E27FC236}">
                <a16:creationId xmlns:a16="http://schemas.microsoft.com/office/drawing/2014/main" id="{955491D8-FCF7-65C1-FCC8-60DE71E39827}"/>
              </a:ext>
            </a:extLst>
          </p:cNvPr>
          <p:cNvSpPr/>
          <p:nvPr/>
        </p:nvSpPr>
        <p:spPr>
          <a:xfrm>
            <a:off x="5093021" y="5555450"/>
            <a:ext cx="45719" cy="77152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BC743DBC-E2D9-8AF6-CCA1-B5B851F7C56B}"/>
              </a:ext>
            </a:extLst>
          </p:cNvPr>
          <p:cNvSpPr txBox="1"/>
          <p:nvPr/>
        </p:nvSpPr>
        <p:spPr>
          <a:xfrm>
            <a:off x="5280183" y="5555450"/>
            <a:ext cx="2424111" cy="830997"/>
          </a:xfrm>
          <a:prstGeom prst="rect">
            <a:avLst/>
          </a:prstGeom>
          <a:noFill/>
        </p:spPr>
        <p:txBody>
          <a:bodyPr wrap="square" rtlCol="0">
            <a:spAutoFit/>
          </a:bodyPr>
          <a:lstStyle/>
          <a:p>
            <a:r>
              <a:rPr lang="en-US" sz="2400" dirty="0">
                <a:solidFill>
                  <a:srgbClr val="B4A465"/>
                </a:solidFill>
              </a:rPr>
              <a:t>Harder Proof</a:t>
            </a:r>
          </a:p>
          <a:p>
            <a:r>
              <a:rPr lang="en-US" sz="2400" dirty="0">
                <a:solidFill>
                  <a:srgbClr val="B4A465"/>
                </a:solidFill>
              </a:rPr>
              <a:t>Worse Bound</a:t>
            </a:r>
          </a:p>
        </p:txBody>
      </p:sp>
      <p:sp>
        <p:nvSpPr>
          <p:cNvPr id="18" name="Title 17">
            <a:extLst>
              <a:ext uri="{FF2B5EF4-FFF2-40B4-BE49-F238E27FC236}">
                <a16:creationId xmlns:a16="http://schemas.microsoft.com/office/drawing/2014/main" id="{E4144B7F-9C7B-A7EC-45A5-384CE94B646D}"/>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110741852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0896D1-7E1E-3E10-0AE2-164E84AB65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748F72-8249-1C5C-8131-7930680FB9A4}"/>
              </a:ext>
            </a:extLst>
          </p:cNvPr>
          <p:cNvSpPr>
            <a:spLocks noGrp="1"/>
          </p:cNvSpPr>
          <p:nvPr>
            <p:ph type="title"/>
          </p:nvPr>
        </p:nvSpPr>
        <p:spPr>
          <a:xfrm>
            <a:off x="838199" y="365125"/>
            <a:ext cx="11918796" cy="1325563"/>
          </a:xfrm>
        </p:spPr>
        <p:txBody>
          <a:bodyPr/>
          <a:lstStyle/>
          <a:p>
            <a:r>
              <a:rPr lang="en-US" dirty="0"/>
              <a:t>Worse Bound is due to Limited Proof Techniques</a:t>
            </a:r>
          </a:p>
        </p:txBody>
      </p:sp>
      <p:sp>
        <p:nvSpPr>
          <p:cNvPr id="4" name="TextBox 3">
            <a:extLst>
              <a:ext uri="{FF2B5EF4-FFF2-40B4-BE49-F238E27FC236}">
                <a16:creationId xmlns:a16="http://schemas.microsoft.com/office/drawing/2014/main" id="{F7647620-1147-68B1-7644-5AA59A0A7A9A}"/>
              </a:ext>
            </a:extLst>
          </p:cNvPr>
          <p:cNvSpPr txBox="1"/>
          <p:nvPr/>
        </p:nvSpPr>
        <p:spPr>
          <a:xfrm>
            <a:off x="1042989" y="2493031"/>
            <a:ext cx="2500313" cy="523220"/>
          </a:xfrm>
          <a:prstGeom prst="rect">
            <a:avLst/>
          </a:prstGeom>
          <a:noFill/>
        </p:spPr>
        <p:txBody>
          <a:bodyPr wrap="square" rtlCol="0">
            <a:spAutoFit/>
          </a:bodyPr>
          <a:lstStyle/>
          <a:p>
            <a:pPr algn="ctr"/>
            <a:r>
              <a:rPr lang="en-US" sz="2800" u="sng" dirty="0"/>
              <a:t>GGM</a:t>
            </a:r>
          </a:p>
        </p:txBody>
      </p:sp>
      <p:sp>
        <p:nvSpPr>
          <p:cNvPr id="5" name="TextBox 4">
            <a:extLst>
              <a:ext uri="{FF2B5EF4-FFF2-40B4-BE49-F238E27FC236}">
                <a16:creationId xmlns:a16="http://schemas.microsoft.com/office/drawing/2014/main" id="{C431DF00-8BC2-2007-A12C-EC0796804F4B}"/>
              </a:ext>
            </a:extLst>
          </p:cNvPr>
          <p:cNvSpPr txBox="1"/>
          <p:nvPr/>
        </p:nvSpPr>
        <p:spPr>
          <a:xfrm>
            <a:off x="28577" y="3202643"/>
            <a:ext cx="5143500" cy="954107"/>
          </a:xfrm>
          <a:prstGeom prst="rect">
            <a:avLst/>
          </a:prstGeom>
          <a:noFill/>
        </p:spPr>
        <p:txBody>
          <a:bodyPr wrap="square" rtlCol="0">
            <a:spAutoFit/>
          </a:bodyPr>
          <a:lstStyle/>
          <a:p>
            <a:r>
              <a:rPr lang="en-US" sz="2800" dirty="0"/>
              <a:t>            PRF -&gt;  Nonadaptive CPRF</a:t>
            </a:r>
          </a:p>
          <a:p>
            <a:r>
              <a:rPr lang="en-US" sz="2800" dirty="0"/>
              <a:t>SIM*-PRF -&gt; SIM*-CPRF</a:t>
            </a:r>
          </a:p>
        </p:txBody>
      </p:sp>
      <p:sp>
        <p:nvSpPr>
          <p:cNvPr id="6" name="Right Bracket 5">
            <a:extLst>
              <a:ext uri="{FF2B5EF4-FFF2-40B4-BE49-F238E27FC236}">
                <a16:creationId xmlns:a16="http://schemas.microsoft.com/office/drawing/2014/main" id="{62324040-158E-F1FF-B93C-3162DFBEBD2D}"/>
              </a:ext>
            </a:extLst>
          </p:cNvPr>
          <p:cNvSpPr/>
          <p:nvPr/>
        </p:nvSpPr>
        <p:spPr>
          <a:xfrm>
            <a:off x="5120642" y="3260000"/>
            <a:ext cx="45719" cy="77152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43D91146-1F57-68C4-6210-B46C9B36AEDD}"/>
              </a:ext>
            </a:extLst>
          </p:cNvPr>
          <p:cNvSpPr txBox="1"/>
          <p:nvPr/>
        </p:nvSpPr>
        <p:spPr>
          <a:xfrm>
            <a:off x="5348292" y="3231632"/>
            <a:ext cx="2424111" cy="830997"/>
          </a:xfrm>
          <a:prstGeom prst="rect">
            <a:avLst/>
          </a:prstGeom>
          <a:noFill/>
        </p:spPr>
        <p:txBody>
          <a:bodyPr wrap="square" rtlCol="0">
            <a:spAutoFit/>
          </a:bodyPr>
          <a:lstStyle/>
          <a:p>
            <a:r>
              <a:rPr lang="en-US" sz="2400" dirty="0">
                <a:solidFill>
                  <a:srgbClr val="B4A465"/>
                </a:solidFill>
              </a:rPr>
              <a:t>Similar Proof</a:t>
            </a:r>
          </a:p>
          <a:p>
            <a:r>
              <a:rPr lang="en-US" sz="2400" dirty="0">
                <a:solidFill>
                  <a:srgbClr val="B4A465"/>
                </a:solidFill>
              </a:rPr>
              <a:t>Similar Bound</a:t>
            </a:r>
          </a:p>
        </p:txBody>
      </p:sp>
      <p:sp>
        <p:nvSpPr>
          <p:cNvPr id="8" name="TextBox 7">
            <a:extLst>
              <a:ext uri="{FF2B5EF4-FFF2-40B4-BE49-F238E27FC236}">
                <a16:creationId xmlns:a16="http://schemas.microsoft.com/office/drawing/2014/main" id="{A3CCFC4A-5988-8435-4398-134899FCDB9E}"/>
              </a:ext>
            </a:extLst>
          </p:cNvPr>
          <p:cNvSpPr txBox="1"/>
          <p:nvPr/>
        </p:nvSpPr>
        <p:spPr>
          <a:xfrm>
            <a:off x="0" y="5492601"/>
            <a:ext cx="5926457" cy="954107"/>
          </a:xfrm>
          <a:prstGeom prst="rect">
            <a:avLst/>
          </a:prstGeom>
          <a:noFill/>
        </p:spPr>
        <p:txBody>
          <a:bodyPr wrap="square" rtlCol="0">
            <a:spAutoFit/>
          </a:bodyPr>
          <a:lstStyle/>
          <a:p>
            <a:r>
              <a:rPr lang="en-US" sz="2800" dirty="0"/>
              <a:t>            PRF -&gt;  (Partially) </a:t>
            </a:r>
          </a:p>
          <a:p>
            <a:r>
              <a:rPr lang="en-US" sz="2800" dirty="0"/>
              <a:t>		   Adaptive CPRF</a:t>
            </a:r>
          </a:p>
        </p:txBody>
      </p:sp>
      <p:sp>
        <p:nvSpPr>
          <p:cNvPr id="9" name="Right Bracket 8">
            <a:extLst>
              <a:ext uri="{FF2B5EF4-FFF2-40B4-BE49-F238E27FC236}">
                <a16:creationId xmlns:a16="http://schemas.microsoft.com/office/drawing/2014/main" id="{9475B19F-E233-E379-7177-07E37338F922}"/>
              </a:ext>
            </a:extLst>
          </p:cNvPr>
          <p:cNvSpPr/>
          <p:nvPr/>
        </p:nvSpPr>
        <p:spPr>
          <a:xfrm>
            <a:off x="5093021" y="5555450"/>
            <a:ext cx="45719" cy="77152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65CBC4CA-7355-98DC-C137-A3DE7B6A64E3}"/>
              </a:ext>
            </a:extLst>
          </p:cNvPr>
          <p:cNvSpPr txBox="1"/>
          <p:nvPr/>
        </p:nvSpPr>
        <p:spPr>
          <a:xfrm>
            <a:off x="5280183" y="5555450"/>
            <a:ext cx="2424111" cy="830997"/>
          </a:xfrm>
          <a:prstGeom prst="rect">
            <a:avLst/>
          </a:prstGeom>
          <a:noFill/>
        </p:spPr>
        <p:txBody>
          <a:bodyPr wrap="square" rtlCol="0">
            <a:spAutoFit/>
          </a:bodyPr>
          <a:lstStyle/>
          <a:p>
            <a:r>
              <a:rPr lang="en-US" sz="2400" dirty="0">
                <a:solidFill>
                  <a:srgbClr val="B4A465"/>
                </a:solidFill>
              </a:rPr>
              <a:t>Harder Proof</a:t>
            </a:r>
          </a:p>
          <a:p>
            <a:r>
              <a:rPr lang="en-US" sz="2400" dirty="0">
                <a:solidFill>
                  <a:srgbClr val="B4A465"/>
                </a:solidFill>
              </a:rPr>
              <a:t>Worse Bound</a:t>
            </a:r>
          </a:p>
        </p:txBody>
      </p:sp>
      <p:sp>
        <p:nvSpPr>
          <p:cNvPr id="11" name="TextBox 10">
            <a:extLst>
              <a:ext uri="{FF2B5EF4-FFF2-40B4-BE49-F238E27FC236}">
                <a16:creationId xmlns:a16="http://schemas.microsoft.com/office/drawing/2014/main" id="{0AC83ED9-4CAE-2D75-C5C7-BE069B50B895}"/>
              </a:ext>
            </a:extLst>
          </p:cNvPr>
          <p:cNvSpPr txBox="1"/>
          <p:nvPr/>
        </p:nvSpPr>
        <p:spPr>
          <a:xfrm>
            <a:off x="6096000" y="1445528"/>
            <a:ext cx="6483668" cy="646331"/>
          </a:xfrm>
          <a:prstGeom prst="rect">
            <a:avLst/>
          </a:prstGeom>
          <a:noFill/>
        </p:spPr>
        <p:txBody>
          <a:bodyPr wrap="square" rtlCol="0">
            <a:spAutoFit/>
          </a:bodyPr>
          <a:lstStyle/>
          <a:p>
            <a:r>
              <a:rPr lang="en-US" sz="3600" dirty="0">
                <a:solidFill>
                  <a:srgbClr val="B4A465"/>
                </a:solidFill>
              </a:rPr>
              <a:t>rather than its true security</a:t>
            </a:r>
            <a:r>
              <a:rPr lang="en-US" sz="3600" dirty="0">
                <a:solidFill>
                  <a:srgbClr val="FF0000"/>
                </a:solidFill>
              </a:rPr>
              <a:t>?</a:t>
            </a:r>
          </a:p>
        </p:txBody>
      </p:sp>
    </p:spTree>
    <p:extLst>
      <p:ext uri="{BB962C8B-B14F-4D97-AF65-F5344CB8AC3E}">
        <p14:creationId xmlns:p14="http://schemas.microsoft.com/office/powerpoint/2010/main" val="39789291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7344AF-186E-D3AB-66E1-2C87616FEEA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E7906-28B5-97DC-9C86-D0CE474A51E0}"/>
              </a:ext>
            </a:extLst>
          </p:cNvPr>
          <p:cNvSpPr>
            <a:spLocks noGrp="1"/>
          </p:cNvSpPr>
          <p:nvPr>
            <p:ph type="title"/>
          </p:nvPr>
        </p:nvSpPr>
        <p:spPr>
          <a:xfrm>
            <a:off x="838199" y="365125"/>
            <a:ext cx="11308081" cy="1325563"/>
          </a:xfrm>
        </p:spPr>
        <p:txBody>
          <a:bodyPr/>
          <a:lstStyle/>
          <a:p>
            <a:r>
              <a:rPr lang="en-US" dirty="0"/>
              <a:t>Worse Bound is due to Limited Proof Techniques</a:t>
            </a:r>
          </a:p>
        </p:txBody>
      </p:sp>
      <p:sp>
        <p:nvSpPr>
          <p:cNvPr id="4" name="TextBox 3">
            <a:extLst>
              <a:ext uri="{FF2B5EF4-FFF2-40B4-BE49-F238E27FC236}">
                <a16:creationId xmlns:a16="http://schemas.microsoft.com/office/drawing/2014/main" id="{F319E95F-3804-E541-54E9-CC6F188EA271}"/>
              </a:ext>
            </a:extLst>
          </p:cNvPr>
          <p:cNvSpPr txBox="1"/>
          <p:nvPr/>
        </p:nvSpPr>
        <p:spPr>
          <a:xfrm>
            <a:off x="1042989" y="2493031"/>
            <a:ext cx="2500313" cy="523220"/>
          </a:xfrm>
          <a:prstGeom prst="rect">
            <a:avLst/>
          </a:prstGeom>
          <a:noFill/>
        </p:spPr>
        <p:txBody>
          <a:bodyPr wrap="square" rtlCol="0">
            <a:spAutoFit/>
          </a:bodyPr>
          <a:lstStyle/>
          <a:p>
            <a:pPr algn="ctr"/>
            <a:r>
              <a:rPr lang="en-US" sz="2800" u="sng" dirty="0"/>
              <a:t>GGM</a:t>
            </a:r>
          </a:p>
        </p:txBody>
      </p:sp>
      <p:sp>
        <p:nvSpPr>
          <p:cNvPr id="5" name="TextBox 4">
            <a:extLst>
              <a:ext uri="{FF2B5EF4-FFF2-40B4-BE49-F238E27FC236}">
                <a16:creationId xmlns:a16="http://schemas.microsoft.com/office/drawing/2014/main" id="{75E1078E-ED50-0322-43DE-2B7C12A5219B}"/>
              </a:ext>
            </a:extLst>
          </p:cNvPr>
          <p:cNvSpPr txBox="1"/>
          <p:nvPr/>
        </p:nvSpPr>
        <p:spPr>
          <a:xfrm>
            <a:off x="28577" y="3202643"/>
            <a:ext cx="5143500" cy="954107"/>
          </a:xfrm>
          <a:prstGeom prst="rect">
            <a:avLst/>
          </a:prstGeom>
          <a:noFill/>
        </p:spPr>
        <p:txBody>
          <a:bodyPr wrap="square" rtlCol="0">
            <a:spAutoFit/>
          </a:bodyPr>
          <a:lstStyle/>
          <a:p>
            <a:r>
              <a:rPr lang="en-US" sz="2800" dirty="0"/>
              <a:t>            PRF -&gt;  Nonadaptive CPRF</a:t>
            </a:r>
          </a:p>
          <a:p>
            <a:r>
              <a:rPr lang="en-US" sz="2800" dirty="0"/>
              <a:t>SIM*-PRF -&gt; SIM*-CPRF</a:t>
            </a:r>
          </a:p>
        </p:txBody>
      </p:sp>
      <p:sp>
        <p:nvSpPr>
          <p:cNvPr id="6" name="Right Bracket 5">
            <a:extLst>
              <a:ext uri="{FF2B5EF4-FFF2-40B4-BE49-F238E27FC236}">
                <a16:creationId xmlns:a16="http://schemas.microsoft.com/office/drawing/2014/main" id="{E073975A-8025-7CA5-C145-2AA7DE90FA51}"/>
              </a:ext>
            </a:extLst>
          </p:cNvPr>
          <p:cNvSpPr/>
          <p:nvPr/>
        </p:nvSpPr>
        <p:spPr>
          <a:xfrm>
            <a:off x="5120642" y="3260000"/>
            <a:ext cx="45719" cy="77152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EEE210C7-4136-79DA-CAB1-DD28A22F1942}"/>
              </a:ext>
            </a:extLst>
          </p:cNvPr>
          <p:cNvSpPr txBox="1"/>
          <p:nvPr/>
        </p:nvSpPr>
        <p:spPr>
          <a:xfrm>
            <a:off x="5348292" y="3231632"/>
            <a:ext cx="2424111" cy="830997"/>
          </a:xfrm>
          <a:prstGeom prst="rect">
            <a:avLst/>
          </a:prstGeom>
          <a:noFill/>
        </p:spPr>
        <p:txBody>
          <a:bodyPr wrap="square" rtlCol="0">
            <a:spAutoFit/>
          </a:bodyPr>
          <a:lstStyle/>
          <a:p>
            <a:r>
              <a:rPr lang="en-US" sz="2400" dirty="0">
                <a:solidFill>
                  <a:srgbClr val="B4A465"/>
                </a:solidFill>
              </a:rPr>
              <a:t>Similar Proof</a:t>
            </a:r>
          </a:p>
          <a:p>
            <a:r>
              <a:rPr lang="en-US" sz="2400" dirty="0">
                <a:solidFill>
                  <a:srgbClr val="B4A465"/>
                </a:solidFill>
              </a:rPr>
              <a:t>Similar Bound</a:t>
            </a:r>
          </a:p>
        </p:txBody>
      </p:sp>
      <p:sp>
        <p:nvSpPr>
          <p:cNvPr id="8" name="TextBox 7">
            <a:extLst>
              <a:ext uri="{FF2B5EF4-FFF2-40B4-BE49-F238E27FC236}">
                <a16:creationId xmlns:a16="http://schemas.microsoft.com/office/drawing/2014/main" id="{9E71AB22-F661-5C36-D281-1D6192F8A016}"/>
              </a:ext>
            </a:extLst>
          </p:cNvPr>
          <p:cNvSpPr txBox="1"/>
          <p:nvPr/>
        </p:nvSpPr>
        <p:spPr>
          <a:xfrm>
            <a:off x="0" y="5492601"/>
            <a:ext cx="5926457" cy="954107"/>
          </a:xfrm>
          <a:prstGeom prst="rect">
            <a:avLst/>
          </a:prstGeom>
          <a:noFill/>
        </p:spPr>
        <p:txBody>
          <a:bodyPr wrap="square" rtlCol="0">
            <a:spAutoFit/>
          </a:bodyPr>
          <a:lstStyle/>
          <a:p>
            <a:r>
              <a:rPr lang="en-US" sz="2800" dirty="0"/>
              <a:t>            PRF -&gt;  (Partially) </a:t>
            </a:r>
          </a:p>
          <a:p>
            <a:r>
              <a:rPr lang="en-US" sz="2800" dirty="0"/>
              <a:t>		   Adaptive CPRF</a:t>
            </a:r>
          </a:p>
        </p:txBody>
      </p:sp>
      <p:sp>
        <p:nvSpPr>
          <p:cNvPr id="9" name="Right Bracket 8">
            <a:extLst>
              <a:ext uri="{FF2B5EF4-FFF2-40B4-BE49-F238E27FC236}">
                <a16:creationId xmlns:a16="http://schemas.microsoft.com/office/drawing/2014/main" id="{BD133700-C1EF-4834-B0E0-DC9D8A2D5C3E}"/>
              </a:ext>
            </a:extLst>
          </p:cNvPr>
          <p:cNvSpPr/>
          <p:nvPr/>
        </p:nvSpPr>
        <p:spPr>
          <a:xfrm>
            <a:off x="5093021" y="5555450"/>
            <a:ext cx="45719" cy="771525"/>
          </a:xfrm>
          <a:prstGeom prst="righ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a:extLst>
              <a:ext uri="{FF2B5EF4-FFF2-40B4-BE49-F238E27FC236}">
                <a16:creationId xmlns:a16="http://schemas.microsoft.com/office/drawing/2014/main" id="{C7C3AC06-DE06-007C-CEFE-B9DB63B1F6EC}"/>
              </a:ext>
            </a:extLst>
          </p:cNvPr>
          <p:cNvSpPr txBox="1"/>
          <p:nvPr/>
        </p:nvSpPr>
        <p:spPr>
          <a:xfrm>
            <a:off x="5280183" y="5555450"/>
            <a:ext cx="2424111" cy="830997"/>
          </a:xfrm>
          <a:prstGeom prst="rect">
            <a:avLst/>
          </a:prstGeom>
          <a:noFill/>
        </p:spPr>
        <p:txBody>
          <a:bodyPr wrap="square" rtlCol="0">
            <a:spAutoFit/>
          </a:bodyPr>
          <a:lstStyle/>
          <a:p>
            <a:r>
              <a:rPr lang="en-US" sz="2400" dirty="0">
                <a:solidFill>
                  <a:srgbClr val="B4A465"/>
                </a:solidFill>
              </a:rPr>
              <a:t>Harder Proof</a:t>
            </a:r>
          </a:p>
          <a:p>
            <a:r>
              <a:rPr lang="en-US" sz="2400" dirty="0">
                <a:solidFill>
                  <a:srgbClr val="B4A465"/>
                </a:solidFill>
              </a:rPr>
              <a:t>Worse Bound</a:t>
            </a:r>
          </a:p>
        </p:txBody>
      </p:sp>
      <p:sp>
        <p:nvSpPr>
          <p:cNvPr id="11" name="TextBox 10">
            <a:extLst>
              <a:ext uri="{FF2B5EF4-FFF2-40B4-BE49-F238E27FC236}">
                <a16:creationId xmlns:a16="http://schemas.microsoft.com/office/drawing/2014/main" id="{994FDDAE-D610-43C6-8693-03E5591518E0}"/>
              </a:ext>
            </a:extLst>
          </p:cNvPr>
          <p:cNvSpPr txBox="1"/>
          <p:nvPr/>
        </p:nvSpPr>
        <p:spPr>
          <a:xfrm>
            <a:off x="6096000" y="1445528"/>
            <a:ext cx="6483668" cy="646331"/>
          </a:xfrm>
          <a:prstGeom prst="rect">
            <a:avLst/>
          </a:prstGeom>
          <a:noFill/>
        </p:spPr>
        <p:txBody>
          <a:bodyPr wrap="square" rtlCol="0">
            <a:spAutoFit/>
          </a:bodyPr>
          <a:lstStyle/>
          <a:p>
            <a:r>
              <a:rPr lang="en-US" sz="3600" dirty="0">
                <a:solidFill>
                  <a:srgbClr val="B4A465"/>
                </a:solidFill>
              </a:rPr>
              <a:t>rather than its true security</a:t>
            </a:r>
          </a:p>
        </p:txBody>
      </p:sp>
      <p:sp>
        <p:nvSpPr>
          <p:cNvPr id="3" name="TextBox 2">
            <a:extLst>
              <a:ext uri="{FF2B5EF4-FFF2-40B4-BE49-F238E27FC236}">
                <a16:creationId xmlns:a16="http://schemas.microsoft.com/office/drawing/2014/main" id="{B2D27F77-8E74-C907-551C-AE0F7A5C9742}"/>
              </a:ext>
            </a:extLst>
          </p:cNvPr>
          <p:cNvSpPr txBox="1"/>
          <p:nvPr/>
        </p:nvSpPr>
        <p:spPr>
          <a:xfrm>
            <a:off x="8879207" y="2493031"/>
            <a:ext cx="3162297" cy="523220"/>
          </a:xfrm>
          <a:prstGeom prst="rect">
            <a:avLst/>
          </a:prstGeom>
          <a:noFill/>
        </p:spPr>
        <p:txBody>
          <a:bodyPr wrap="square" rtlCol="0">
            <a:spAutoFit/>
          </a:bodyPr>
          <a:lstStyle/>
          <a:p>
            <a:pPr algn="ctr"/>
            <a:r>
              <a:rPr lang="en-US" sz="2800" u="sng" dirty="0"/>
              <a:t>Our Composition</a:t>
            </a:r>
          </a:p>
        </p:txBody>
      </p:sp>
      <p:sp>
        <p:nvSpPr>
          <p:cNvPr id="12" name="TextBox 11">
            <a:extLst>
              <a:ext uri="{FF2B5EF4-FFF2-40B4-BE49-F238E27FC236}">
                <a16:creationId xmlns:a16="http://schemas.microsoft.com/office/drawing/2014/main" id="{1E5B28AB-3443-5431-0F45-3A87030D818D}"/>
              </a:ext>
            </a:extLst>
          </p:cNvPr>
          <p:cNvSpPr txBox="1"/>
          <p:nvPr/>
        </p:nvSpPr>
        <p:spPr>
          <a:xfrm>
            <a:off x="9029702" y="3202642"/>
            <a:ext cx="3162298" cy="954107"/>
          </a:xfrm>
          <a:prstGeom prst="rect">
            <a:avLst/>
          </a:prstGeom>
          <a:noFill/>
        </p:spPr>
        <p:txBody>
          <a:bodyPr wrap="square" rtlCol="0">
            <a:spAutoFit/>
          </a:bodyPr>
          <a:lstStyle/>
          <a:p>
            <a:r>
              <a:rPr lang="en-US" sz="2800" dirty="0"/>
              <a:t>Nonadaptive CPRF</a:t>
            </a:r>
          </a:p>
          <a:p>
            <a:r>
              <a:rPr lang="en-US" sz="2800" dirty="0"/>
              <a:t>SIM*-CPRF</a:t>
            </a:r>
          </a:p>
        </p:txBody>
      </p:sp>
      <p:sp>
        <p:nvSpPr>
          <p:cNvPr id="13" name="Left Bracket 12">
            <a:extLst>
              <a:ext uri="{FF2B5EF4-FFF2-40B4-BE49-F238E27FC236}">
                <a16:creationId xmlns:a16="http://schemas.microsoft.com/office/drawing/2014/main" id="{F2F8C5E3-D131-A334-D18A-26AD0692C64C}"/>
              </a:ext>
            </a:extLst>
          </p:cNvPr>
          <p:cNvSpPr/>
          <p:nvPr/>
        </p:nvSpPr>
        <p:spPr>
          <a:xfrm>
            <a:off x="8879208" y="3260000"/>
            <a:ext cx="45719" cy="77152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E7AF3C62-AFDB-487B-DFC3-23B2F93FAE0D}"/>
              </a:ext>
            </a:extLst>
          </p:cNvPr>
          <p:cNvCxnSpPr/>
          <p:nvPr/>
        </p:nvCxnSpPr>
        <p:spPr>
          <a:xfrm flipH="1">
            <a:off x="7569520" y="3633924"/>
            <a:ext cx="10572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36564373-F9AE-BBFD-0E55-5422405AB946}"/>
              </a:ext>
            </a:extLst>
          </p:cNvPr>
          <p:cNvSpPr txBox="1"/>
          <p:nvPr/>
        </p:nvSpPr>
        <p:spPr>
          <a:xfrm>
            <a:off x="9029702" y="5492600"/>
            <a:ext cx="3162298" cy="954107"/>
          </a:xfrm>
          <a:prstGeom prst="rect">
            <a:avLst/>
          </a:prstGeom>
          <a:noFill/>
        </p:spPr>
        <p:txBody>
          <a:bodyPr wrap="square" rtlCol="0">
            <a:spAutoFit/>
          </a:bodyPr>
          <a:lstStyle/>
          <a:p>
            <a:r>
              <a:rPr lang="en-US" sz="2800" dirty="0"/>
              <a:t>(Partially)</a:t>
            </a:r>
          </a:p>
          <a:p>
            <a:r>
              <a:rPr lang="en-US" sz="2800" dirty="0"/>
              <a:t>Adaptive CPRF</a:t>
            </a:r>
          </a:p>
        </p:txBody>
      </p:sp>
      <p:sp>
        <p:nvSpPr>
          <p:cNvPr id="17" name="Left Bracket 16">
            <a:extLst>
              <a:ext uri="{FF2B5EF4-FFF2-40B4-BE49-F238E27FC236}">
                <a16:creationId xmlns:a16="http://schemas.microsoft.com/office/drawing/2014/main" id="{3279F21D-BB6D-439D-646D-8CB85159B190}"/>
              </a:ext>
            </a:extLst>
          </p:cNvPr>
          <p:cNvSpPr/>
          <p:nvPr/>
        </p:nvSpPr>
        <p:spPr>
          <a:xfrm>
            <a:off x="8879207" y="5583890"/>
            <a:ext cx="45719" cy="771525"/>
          </a:xfrm>
          <a:prstGeom prst="leftBracket">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TextBox 18">
            <a:extLst>
              <a:ext uri="{FF2B5EF4-FFF2-40B4-BE49-F238E27FC236}">
                <a16:creationId xmlns:a16="http://schemas.microsoft.com/office/drawing/2014/main" id="{557FA49F-5457-F435-9DF4-76F6B73B03AA}"/>
              </a:ext>
            </a:extLst>
          </p:cNvPr>
          <p:cNvSpPr txBox="1"/>
          <p:nvPr/>
        </p:nvSpPr>
        <p:spPr>
          <a:xfrm>
            <a:off x="7128035" y="5199666"/>
            <a:ext cx="1940241" cy="461665"/>
          </a:xfrm>
          <a:prstGeom prst="rect">
            <a:avLst/>
          </a:prstGeom>
          <a:noFill/>
        </p:spPr>
        <p:txBody>
          <a:bodyPr wrap="square" rtlCol="0">
            <a:spAutoFit/>
          </a:bodyPr>
          <a:lstStyle/>
          <a:p>
            <a:r>
              <a:rPr lang="en-US" sz="2400" dirty="0"/>
              <a:t>No proof</a:t>
            </a:r>
          </a:p>
        </p:txBody>
      </p:sp>
      <p:cxnSp>
        <p:nvCxnSpPr>
          <p:cNvPr id="20" name="Straight Arrow Connector 19">
            <a:extLst>
              <a:ext uri="{FF2B5EF4-FFF2-40B4-BE49-F238E27FC236}">
                <a16:creationId xmlns:a16="http://schemas.microsoft.com/office/drawing/2014/main" id="{F23407C7-0573-9146-CB7F-9B09F6D041FA}"/>
              </a:ext>
            </a:extLst>
          </p:cNvPr>
          <p:cNvCxnSpPr/>
          <p:nvPr/>
        </p:nvCxnSpPr>
        <p:spPr>
          <a:xfrm flipH="1">
            <a:off x="7569519" y="5941213"/>
            <a:ext cx="105727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1" name="TextBox 20">
            <a:extLst>
              <a:ext uri="{FF2B5EF4-FFF2-40B4-BE49-F238E27FC236}">
                <a16:creationId xmlns:a16="http://schemas.microsoft.com/office/drawing/2014/main" id="{9476A259-579E-300B-256C-46D856989241}"/>
              </a:ext>
            </a:extLst>
          </p:cNvPr>
          <p:cNvSpPr txBox="1"/>
          <p:nvPr/>
        </p:nvSpPr>
        <p:spPr>
          <a:xfrm>
            <a:off x="7812622" y="5503198"/>
            <a:ext cx="858726" cy="1015663"/>
          </a:xfrm>
          <a:prstGeom prst="rect">
            <a:avLst/>
          </a:prstGeom>
          <a:noFill/>
        </p:spPr>
        <p:txBody>
          <a:bodyPr wrap="square" rtlCol="0">
            <a:spAutoFit/>
          </a:bodyPr>
          <a:lstStyle/>
          <a:p>
            <a:r>
              <a:rPr lang="en-US" sz="6000" dirty="0">
                <a:solidFill>
                  <a:srgbClr val="FF0000"/>
                </a:solidFill>
                <a:sym typeface="Wingdings" panose="05000000000000000000" pitchFamily="2" charset="2"/>
              </a:rPr>
              <a:t></a:t>
            </a:r>
            <a:endParaRPr lang="en-US" sz="6000" dirty="0">
              <a:solidFill>
                <a:srgbClr val="FF0000"/>
              </a:solidFill>
            </a:endParaRPr>
          </a:p>
        </p:txBody>
      </p:sp>
      <p:sp>
        <p:nvSpPr>
          <p:cNvPr id="22" name="TextBox 21">
            <a:extLst>
              <a:ext uri="{FF2B5EF4-FFF2-40B4-BE49-F238E27FC236}">
                <a16:creationId xmlns:a16="http://schemas.microsoft.com/office/drawing/2014/main" id="{C0B356DB-4263-C13A-F739-D9BF0B79E483}"/>
              </a:ext>
            </a:extLst>
          </p:cNvPr>
          <p:cNvSpPr txBox="1"/>
          <p:nvPr/>
        </p:nvSpPr>
        <p:spPr>
          <a:xfrm>
            <a:off x="8209123" y="5169434"/>
            <a:ext cx="896558" cy="646331"/>
          </a:xfrm>
          <a:prstGeom prst="rect">
            <a:avLst/>
          </a:prstGeom>
          <a:noFill/>
        </p:spPr>
        <p:txBody>
          <a:bodyPr wrap="square" rtlCol="0">
            <a:spAutoFit/>
          </a:bodyPr>
          <a:lstStyle/>
          <a:p>
            <a:pPr algn="ctr"/>
            <a:r>
              <a:rPr lang="en-US" sz="3600" dirty="0"/>
              <a:t>😢</a:t>
            </a:r>
          </a:p>
        </p:txBody>
      </p:sp>
    </p:spTree>
    <p:extLst>
      <p:ext uri="{BB962C8B-B14F-4D97-AF65-F5344CB8AC3E}">
        <p14:creationId xmlns:p14="http://schemas.microsoft.com/office/powerpoint/2010/main" val="1876367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C0F5C0-32E7-49A9-0809-67909EA1F2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D7287B-0E08-6666-A094-1D92766EAF5F}"/>
              </a:ext>
            </a:extLst>
          </p:cNvPr>
          <p:cNvSpPr>
            <a:spLocks noGrp="1"/>
          </p:cNvSpPr>
          <p:nvPr>
            <p:ph type="title"/>
          </p:nvPr>
        </p:nvSpPr>
        <p:spPr/>
        <p:txBody>
          <a:bodyPr/>
          <a:lstStyle/>
          <a:p>
            <a:r>
              <a:rPr lang="en-US" dirty="0"/>
              <a:t>Focus of This Talk</a:t>
            </a:r>
          </a:p>
        </p:txBody>
      </p:sp>
      <p:sp>
        <p:nvSpPr>
          <p:cNvPr id="3" name="Content Placeholder 2">
            <a:extLst>
              <a:ext uri="{FF2B5EF4-FFF2-40B4-BE49-F238E27FC236}">
                <a16:creationId xmlns:a16="http://schemas.microsoft.com/office/drawing/2014/main" id="{CD62A385-A5C3-BD3A-9F5E-6E5D4E1AFB00}"/>
              </a:ext>
            </a:extLst>
          </p:cNvPr>
          <p:cNvSpPr>
            <a:spLocks noGrp="1"/>
          </p:cNvSpPr>
          <p:nvPr>
            <p:ph idx="1"/>
          </p:nvPr>
        </p:nvSpPr>
        <p:spPr>
          <a:xfrm>
            <a:off x="838200" y="1944894"/>
            <a:ext cx="10515600" cy="4351338"/>
          </a:xfrm>
        </p:spPr>
        <p:txBody>
          <a:bodyPr/>
          <a:lstStyle/>
          <a:p>
            <a:r>
              <a:rPr lang="en-US" strike="sngStrike" dirty="0">
                <a:solidFill>
                  <a:srgbClr val="B4A465"/>
                </a:solidFill>
              </a:rPr>
              <a:t>Fully adaptive </a:t>
            </a:r>
            <a:r>
              <a:rPr lang="en-US" strike="sngStrike" dirty="0"/>
              <a:t>definition </a:t>
            </a:r>
          </a:p>
          <a:p>
            <a:r>
              <a:rPr lang="en-US" strike="sngStrike" dirty="0"/>
              <a:t>Analysis of natural CPRFs</a:t>
            </a:r>
          </a:p>
          <a:p>
            <a:pPr lvl="1"/>
            <a:r>
              <a:rPr lang="en-US" dirty="0">
                <a:solidFill>
                  <a:schemeClr val="tx1">
                    <a:alpha val="20000"/>
                  </a:schemeClr>
                </a:solidFill>
              </a:rPr>
              <a:t>Hashed CPRF</a:t>
            </a:r>
          </a:p>
          <a:p>
            <a:pPr lvl="1"/>
            <a:r>
              <a:rPr lang="en-US" strike="sngStrike" dirty="0"/>
              <a:t>Goldreich-Goldwasser-Micali (</a:t>
            </a:r>
            <a:r>
              <a:rPr lang="en-US" strike="sngStrike" dirty="0">
                <a:solidFill>
                  <a:srgbClr val="B4A465"/>
                </a:solidFill>
              </a:rPr>
              <a:t>GGM</a:t>
            </a:r>
            <a:r>
              <a:rPr lang="en-US" strike="sngStrike" dirty="0"/>
              <a:t>) / Cascade PRF</a:t>
            </a:r>
          </a:p>
          <a:p>
            <a:pPr lvl="1"/>
            <a:r>
              <a:rPr lang="en-US" dirty="0">
                <a:solidFill>
                  <a:schemeClr val="tx1">
                    <a:alpha val="20000"/>
                  </a:schemeClr>
                </a:solidFill>
              </a:rPr>
              <a:t> </a:t>
            </a:r>
            <a:r>
              <a:rPr lang="en-US" dirty="0">
                <a:solidFill>
                  <a:srgbClr val="B4A465">
                    <a:alpha val="20000"/>
                  </a:srgbClr>
                </a:solidFill>
              </a:rPr>
              <a:t>AMAC</a:t>
            </a:r>
          </a:p>
          <a:p>
            <a:r>
              <a:rPr lang="en-US" dirty="0"/>
              <a:t>Example applications</a:t>
            </a:r>
          </a:p>
          <a:p>
            <a:pPr lvl="1"/>
            <a:r>
              <a:rPr lang="en-US" dirty="0"/>
              <a:t>Searchable Symmetric Encryption (</a:t>
            </a:r>
            <a:r>
              <a:rPr lang="en-US" dirty="0">
                <a:solidFill>
                  <a:srgbClr val="B4A465"/>
                </a:solidFill>
              </a:rPr>
              <a:t>SSE</a:t>
            </a:r>
            <a:r>
              <a:rPr lang="en-US" dirty="0"/>
              <a:t>) [BMO17] </a:t>
            </a:r>
          </a:p>
          <a:p>
            <a:pPr lvl="1"/>
            <a:r>
              <a:rPr lang="en-US" dirty="0">
                <a:solidFill>
                  <a:schemeClr val="tx1">
                    <a:alpha val="20000"/>
                  </a:schemeClr>
                </a:solidFill>
              </a:rPr>
              <a:t>Puncturable Key Wrapping (</a:t>
            </a:r>
            <a:r>
              <a:rPr lang="en-US" dirty="0">
                <a:solidFill>
                  <a:srgbClr val="B4A465">
                    <a:alpha val="20000"/>
                  </a:srgbClr>
                </a:solidFill>
              </a:rPr>
              <a:t>PKW</a:t>
            </a:r>
            <a:r>
              <a:rPr lang="en-US" dirty="0">
                <a:solidFill>
                  <a:schemeClr val="tx1">
                    <a:alpha val="20000"/>
                  </a:schemeClr>
                </a:solidFill>
              </a:rPr>
              <a:t>) [BGP22]. </a:t>
            </a:r>
          </a:p>
          <a:p>
            <a:endParaRPr lang="en-US" dirty="0"/>
          </a:p>
        </p:txBody>
      </p:sp>
    </p:spTree>
    <p:extLst>
      <p:ext uri="{BB962C8B-B14F-4D97-AF65-F5344CB8AC3E}">
        <p14:creationId xmlns:p14="http://schemas.microsoft.com/office/powerpoint/2010/main" val="40224837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2E8CD-8DAA-DA64-3865-51847C4FD1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A599AC-DA6A-8478-2D96-B61A38AEB685}"/>
              </a:ext>
            </a:extLst>
          </p:cNvPr>
          <p:cNvSpPr>
            <a:spLocks noGrp="1"/>
          </p:cNvSpPr>
          <p:nvPr>
            <p:ph type="title"/>
          </p:nvPr>
        </p:nvSpPr>
        <p:spPr/>
        <p:txBody>
          <a:bodyPr/>
          <a:lstStyle/>
          <a:p>
            <a:r>
              <a:rPr lang="en-US" dirty="0"/>
              <a:t>Searchable Symmetric Encryption</a:t>
            </a:r>
          </a:p>
        </p:txBody>
      </p:sp>
      <p:sp>
        <p:nvSpPr>
          <p:cNvPr id="5" name="TextBox 4">
            <a:extLst>
              <a:ext uri="{FF2B5EF4-FFF2-40B4-BE49-F238E27FC236}">
                <a16:creationId xmlns:a16="http://schemas.microsoft.com/office/drawing/2014/main" id="{5161DAAF-DBD0-C268-9A1C-8BCA951BB74D}"/>
              </a:ext>
            </a:extLst>
          </p:cNvPr>
          <p:cNvSpPr txBox="1"/>
          <p:nvPr/>
        </p:nvSpPr>
        <p:spPr>
          <a:xfrm>
            <a:off x="1386509" y="5226948"/>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6" name="Rectangle: Rounded Corners 5">
            <a:extLst>
              <a:ext uri="{FF2B5EF4-FFF2-40B4-BE49-F238E27FC236}">
                <a16:creationId xmlns:a16="http://schemas.microsoft.com/office/drawing/2014/main" id="{FEB377C9-C332-DA8F-0A14-60AB7EB5E5F9}"/>
              </a:ext>
            </a:extLst>
          </p:cNvPr>
          <p:cNvSpPr/>
          <p:nvPr/>
        </p:nvSpPr>
        <p:spPr>
          <a:xfrm>
            <a:off x="1192696" y="2166730"/>
            <a:ext cx="2688534" cy="287737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319C01F5-C51B-F7DA-FA00-3EDE574FE9F1}"/>
              </a:ext>
            </a:extLst>
          </p:cNvPr>
          <p:cNvSpPr txBox="1"/>
          <p:nvPr/>
        </p:nvSpPr>
        <p:spPr>
          <a:xfrm>
            <a:off x="7850257" y="5226948"/>
            <a:ext cx="2122004" cy="523220"/>
          </a:xfrm>
          <a:prstGeom prst="rect">
            <a:avLst/>
          </a:prstGeom>
          <a:noFill/>
        </p:spPr>
        <p:txBody>
          <a:bodyPr wrap="square" rtlCol="0">
            <a:spAutoFit/>
          </a:bodyPr>
          <a:lstStyle/>
          <a:p>
            <a:pPr algn="ctr"/>
            <a:r>
              <a:rPr lang="en-US" altLang="zh-CN" sz="2800" b="1" dirty="0"/>
              <a:t>Server</a:t>
            </a:r>
            <a:endParaRPr lang="en-US" sz="2800" b="1" dirty="0"/>
          </a:p>
        </p:txBody>
      </p:sp>
      <p:sp>
        <p:nvSpPr>
          <p:cNvPr id="8" name="Rectangle: Rounded Corners 7">
            <a:extLst>
              <a:ext uri="{FF2B5EF4-FFF2-40B4-BE49-F238E27FC236}">
                <a16:creationId xmlns:a16="http://schemas.microsoft.com/office/drawing/2014/main" id="{4088E02A-94FE-2EFC-055D-EFB28BB070E4}"/>
              </a:ext>
            </a:extLst>
          </p:cNvPr>
          <p:cNvSpPr/>
          <p:nvPr/>
        </p:nvSpPr>
        <p:spPr>
          <a:xfrm>
            <a:off x="7656444" y="2166730"/>
            <a:ext cx="2688534" cy="287737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3A32CC0B-D8CC-88EC-0C60-2BC4901C07BE}"/>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36332" y="1477549"/>
            <a:ext cx="751184" cy="902320"/>
          </a:xfrm>
          <a:prstGeom prst="rect">
            <a:avLst/>
          </a:prstGeom>
        </p:spPr>
      </p:pic>
      <p:pic>
        <p:nvPicPr>
          <p:cNvPr id="1026" name="Picture 2" descr="Black key icon - Free black key icons">
            <a:extLst>
              <a:ext uri="{FF2B5EF4-FFF2-40B4-BE49-F238E27FC236}">
                <a16:creationId xmlns:a16="http://schemas.microsoft.com/office/drawing/2014/main" id="{CF29567B-C7E7-5176-C375-E71483D4818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88368" y="4358101"/>
            <a:ext cx="518285" cy="5182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98EF339-AA39-D4EF-0B96-177A67519D25}"/>
              </a:ext>
            </a:extLst>
          </p:cNvPr>
          <p:cNvSpPr txBox="1"/>
          <p:nvPr/>
        </p:nvSpPr>
        <p:spPr>
          <a:xfrm>
            <a:off x="1443658" y="4082016"/>
            <a:ext cx="2007704" cy="369332"/>
          </a:xfrm>
          <a:prstGeom prst="rect">
            <a:avLst/>
          </a:prstGeom>
          <a:noFill/>
        </p:spPr>
        <p:txBody>
          <a:bodyPr wrap="square" rtlCol="0">
            <a:spAutoFit/>
          </a:bodyPr>
          <a:lstStyle/>
          <a:p>
            <a:pPr algn="ctr"/>
            <a:r>
              <a:rPr lang="en-US" dirty="0"/>
              <a:t>Secret key</a:t>
            </a:r>
          </a:p>
        </p:txBody>
      </p:sp>
      <p:sp>
        <p:nvSpPr>
          <p:cNvPr id="11" name="Thought Bubble: Cloud 10">
            <a:extLst>
              <a:ext uri="{FF2B5EF4-FFF2-40B4-BE49-F238E27FC236}">
                <a16:creationId xmlns:a16="http://schemas.microsoft.com/office/drawing/2014/main" id="{6F5330BF-AF77-B102-FBA4-E333750CBA09}"/>
              </a:ext>
            </a:extLst>
          </p:cNvPr>
          <p:cNvSpPr/>
          <p:nvPr/>
        </p:nvSpPr>
        <p:spPr>
          <a:xfrm flipH="1">
            <a:off x="439808" y="1603167"/>
            <a:ext cx="2007702" cy="1172817"/>
          </a:xfrm>
          <a:prstGeom prst="cloudCallout">
            <a:avLst>
              <a:gd name="adj1" fmla="val -45666"/>
              <a:gd name="adj2" fmla="val 8283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91D7C9BF-6CBD-4938-CB65-20D90B79C384}"/>
              </a:ext>
            </a:extLst>
          </p:cNvPr>
          <p:cNvSpPr txBox="1"/>
          <p:nvPr/>
        </p:nvSpPr>
        <p:spPr>
          <a:xfrm>
            <a:off x="1012549" y="1928709"/>
            <a:ext cx="1187726" cy="369332"/>
          </a:xfrm>
          <a:prstGeom prst="rect">
            <a:avLst/>
          </a:prstGeom>
          <a:noFill/>
        </p:spPr>
        <p:txBody>
          <a:bodyPr wrap="square" rtlCol="0">
            <a:spAutoFit/>
          </a:bodyPr>
          <a:lstStyle/>
          <a:p>
            <a:r>
              <a:rPr lang="en-US" dirty="0"/>
              <a:t>Query</a:t>
            </a:r>
          </a:p>
        </p:txBody>
      </p:sp>
      <p:cxnSp>
        <p:nvCxnSpPr>
          <p:cNvPr id="14" name="Straight Arrow Connector 13">
            <a:extLst>
              <a:ext uri="{FF2B5EF4-FFF2-40B4-BE49-F238E27FC236}">
                <a16:creationId xmlns:a16="http://schemas.microsoft.com/office/drawing/2014/main" id="{143AD814-D2BE-CFA9-B771-BE94D7EE6D34}"/>
              </a:ext>
            </a:extLst>
          </p:cNvPr>
          <p:cNvCxnSpPr>
            <a:cxnSpLocks/>
          </p:cNvCxnSpPr>
          <p:nvPr/>
        </p:nvCxnSpPr>
        <p:spPr>
          <a:xfrm>
            <a:off x="4826456" y="2999232"/>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CDDA3939-7E00-898C-9000-38D3B321886B}"/>
              </a:ext>
            </a:extLst>
          </p:cNvPr>
          <p:cNvSpPr txBox="1"/>
          <p:nvPr/>
        </p:nvSpPr>
        <p:spPr>
          <a:xfrm>
            <a:off x="5206628" y="2984616"/>
            <a:ext cx="1098274" cy="369332"/>
          </a:xfrm>
          <a:prstGeom prst="rect">
            <a:avLst/>
          </a:prstGeom>
          <a:noFill/>
        </p:spPr>
        <p:txBody>
          <a:bodyPr wrap="square" rtlCol="0">
            <a:spAutoFit/>
          </a:bodyPr>
          <a:lstStyle/>
          <a:p>
            <a:pPr algn="ctr"/>
            <a:endParaRPr lang="en-US" dirty="0"/>
          </a:p>
        </p:txBody>
      </p:sp>
      <p:cxnSp>
        <p:nvCxnSpPr>
          <p:cNvPr id="16" name="Straight Arrow Connector 15">
            <a:extLst>
              <a:ext uri="{FF2B5EF4-FFF2-40B4-BE49-F238E27FC236}">
                <a16:creationId xmlns:a16="http://schemas.microsoft.com/office/drawing/2014/main" id="{B29047E5-43AD-91AB-9501-D4389F843ED4}"/>
              </a:ext>
            </a:extLst>
          </p:cNvPr>
          <p:cNvCxnSpPr>
            <a:cxnSpLocks/>
          </p:cNvCxnSpPr>
          <p:nvPr/>
        </p:nvCxnSpPr>
        <p:spPr>
          <a:xfrm>
            <a:off x="4826456" y="4322619"/>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956D4B67-2125-8402-4F60-A64A5EE9A387}"/>
              </a:ext>
            </a:extLst>
          </p:cNvPr>
          <p:cNvSpPr txBox="1"/>
          <p:nvPr/>
        </p:nvSpPr>
        <p:spPr>
          <a:xfrm>
            <a:off x="5159529" y="3947350"/>
            <a:ext cx="1271088" cy="369332"/>
          </a:xfrm>
          <a:prstGeom prst="rect">
            <a:avLst/>
          </a:prstGeom>
          <a:noFill/>
        </p:spPr>
        <p:txBody>
          <a:bodyPr wrap="square" rtlCol="0">
            <a:spAutoFit/>
          </a:bodyPr>
          <a:lstStyle/>
          <a:p>
            <a:pPr algn="ctr"/>
            <a:r>
              <a:rPr lang="en-US" dirty="0"/>
              <a:t>Response</a:t>
            </a:r>
          </a:p>
        </p:txBody>
      </p:sp>
      <p:sp>
        <p:nvSpPr>
          <p:cNvPr id="18" name="TextBox 17">
            <a:extLst>
              <a:ext uri="{FF2B5EF4-FFF2-40B4-BE49-F238E27FC236}">
                <a16:creationId xmlns:a16="http://schemas.microsoft.com/office/drawing/2014/main" id="{2E611F39-C2FE-51E2-B02A-6B6BD1684C2C}"/>
              </a:ext>
            </a:extLst>
          </p:cNvPr>
          <p:cNvSpPr txBox="1"/>
          <p:nvPr/>
        </p:nvSpPr>
        <p:spPr>
          <a:xfrm>
            <a:off x="4916244" y="2591318"/>
            <a:ext cx="1757658" cy="369332"/>
          </a:xfrm>
          <a:prstGeom prst="rect">
            <a:avLst/>
          </a:prstGeom>
          <a:noFill/>
        </p:spPr>
        <p:txBody>
          <a:bodyPr wrap="square" rtlCol="0">
            <a:spAutoFit/>
          </a:bodyPr>
          <a:lstStyle/>
          <a:p>
            <a:pPr algn="ctr"/>
            <a:r>
              <a:rPr lang="en-US" dirty="0"/>
              <a:t>Query Token</a:t>
            </a:r>
          </a:p>
        </p:txBody>
      </p:sp>
      <p:pic>
        <p:nvPicPr>
          <p:cNvPr id="1028" name="Picture 4" descr="Black Lock Royalty-Free Images ...">
            <a:extLst>
              <a:ext uri="{FF2B5EF4-FFF2-40B4-BE49-F238E27FC236}">
                <a16:creationId xmlns:a16="http://schemas.microsoft.com/office/drawing/2014/main" id="{1904E591-0BBD-0B30-DE5F-2250F48D3E6D}"/>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2724" y="2262528"/>
            <a:ext cx="525291" cy="52529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32D51710-614D-42B3-DE3D-B4EC17FB8C00}"/>
              </a:ext>
            </a:extLst>
          </p:cNvPr>
          <p:cNvGrpSpPr/>
          <p:nvPr/>
        </p:nvGrpSpPr>
        <p:grpSpPr>
          <a:xfrm>
            <a:off x="7899729" y="2113375"/>
            <a:ext cx="865292" cy="908289"/>
            <a:chOff x="7899729" y="2113375"/>
            <a:chExt cx="865292" cy="908289"/>
          </a:xfrm>
        </p:grpSpPr>
        <p:pic>
          <p:nvPicPr>
            <p:cNvPr id="1030" name="Picture 6" descr="File SVG, PNG Icon, Symbol. Download ...">
              <a:extLst>
                <a:ext uri="{FF2B5EF4-FFF2-40B4-BE49-F238E27FC236}">
                  <a16:creationId xmlns:a16="http://schemas.microsoft.com/office/drawing/2014/main" id="{EA14313A-33BD-6AB8-663B-A7BD327702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729" y="2379869"/>
              <a:ext cx="641795" cy="6417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Black Lock Royalty-Free Images ...">
              <a:extLst>
                <a:ext uri="{FF2B5EF4-FFF2-40B4-BE49-F238E27FC236}">
                  <a16:creationId xmlns:a16="http://schemas.microsoft.com/office/drawing/2014/main" id="{3F3DEE25-E741-70E1-9487-98B3303DB38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9730" y="2113375"/>
              <a:ext cx="525291" cy="5252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8A1924A1-EE27-6C0E-9CE6-B2B8749F3D43}"/>
              </a:ext>
            </a:extLst>
          </p:cNvPr>
          <p:cNvGrpSpPr/>
          <p:nvPr/>
        </p:nvGrpSpPr>
        <p:grpSpPr>
          <a:xfrm>
            <a:off x="9480189" y="2113375"/>
            <a:ext cx="865292" cy="908289"/>
            <a:chOff x="7899729" y="2113375"/>
            <a:chExt cx="865292" cy="908289"/>
          </a:xfrm>
        </p:grpSpPr>
        <p:pic>
          <p:nvPicPr>
            <p:cNvPr id="23" name="Picture 6" descr="File SVG, PNG Icon, Symbol. Download ...">
              <a:extLst>
                <a:ext uri="{FF2B5EF4-FFF2-40B4-BE49-F238E27FC236}">
                  <a16:creationId xmlns:a16="http://schemas.microsoft.com/office/drawing/2014/main" id="{689DCFD2-85CD-350B-E923-966EE87CB70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729" y="2379869"/>
              <a:ext cx="641795" cy="6417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lack Lock Royalty-Free Images ...">
              <a:extLst>
                <a:ext uri="{FF2B5EF4-FFF2-40B4-BE49-F238E27FC236}">
                  <a16:creationId xmlns:a16="http://schemas.microsoft.com/office/drawing/2014/main" id="{DEDEB1CD-A694-ECA2-8793-93B12702119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9730" y="2113375"/>
              <a:ext cx="525291" cy="5252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E4066F5C-B1BE-69D7-76A0-AAC3088DD8D6}"/>
              </a:ext>
            </a:extLst>
          </p:cNvPr>
          <p:cNvGrpSpPr/>
          <p:nvPr/>
        </p:nvGrpSpPr>
        <p:grpSpPr>
          <a:xfrm>
            <a:off x="8701889" y="2113375"/>
            <a:ext cx="865292" cy="908289"/>
            <a:chOff x="7899729" y="2113375"/>
            <a:chExt cx="865292" cy="908289"/>
          </a:xfrm>
        </p:grpSpPr>
        <p:pic>
          <p:nvPicPr>
            <p:cNvPr id="26" name="Picture 6" descr="File SVG, PNG Icon, Symbol. Download ...">
              <a:extLst>
                <a:ext uri="{FF2B5EF4-FFF2-40B4-BE49-F238E27FC236}">
                  <a16:creationId xmlns:a16="http://schemas.microsoft.com/office/drawing/2014/main" id="{A386B952-FF43-7FEE-A52C-C293C3452D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729" y="2379869"/>
              <a:ext cx="641795" cy="6417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Black Lock Royalty-Free Images ...">
              <a:extLst>
                <a:ext uri="{FF2B5EF4-FFF2-40B4-BE49-F238E27FC236}">
                  <a16:creationId xmlns:a16="http://schemas.microsoft.com/office/drawing/2014/main" id="{851FE1F6-4BC6-5E04-A350-0118A11713F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9730" y="2113375"/>
              <a:ext cx="525291" cy="525291"/>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21443820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A35ACE-0968-AAA9-FF25-3259495F25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4CE686-5449-9A12-A1C9-437717A2A1D0}"/>
              </a:ext>
            </a:extLst>
          </p:cNvPr>
          <p:cNvSpPr>
            <a:spLocks noGrp="1"/>
          </p:cNvSpPr>
          <p:nvPr>
            <p:ph type="title"/>
          </p:nvPr>
        </p:nvSpPr>
        <p:spPr/>
        <p:txBody>
          <a:bodyPr/>
          <a:lstStyle/>
          <a:p>
            <a:r>
              <a:rPr lang="en-US" dirty="0"/>
              <a:t>Searchable Symmetric Encryption</a:t>
            </a:r>
          </a:p>
        </p:txBody>
      </p:sp>
      <p:sp>
        <p:nvSpPr>
          <p:cNvPr id="5" name="TextBox 4">
            <a:extLst>
              <a:ext uri="{FF2B5EF4-FFF2-40B4-BE49-F238E27FC236}">
                <a16:creationId xmlns:a16="http://schemas.microsoft.com/office/drawing/2014/main" id="{E15EC447-2CB4-643C-C4D0-BE552277E93C}"/>
              </a:ext>
            </a:extLst>
          </p:cNvPr>
          <p:cNvSpPr txBox="1"/>
          <p:nvPr/>
        </p:nvSpPr>
        <p:spPr>
          <a:xfrm>
            <a:off x="1386509" y="5226948"/>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6" name="Rectangle: Rounded Corners 5">
            <a:extLst>
              <a:ext uri="{FF2B5EF4-FFF2-40B4-BE49-F238E27FC236}">
                <a16:creationId xmlns:a16="http://schemas.microsoft.com/office/drawing/2014/main" id="{5A1A0BA6-E693-A1C2-EE16-14F522BA36B3}"/>
              </a:ext>
            </a:extLst>
          </p:cNvPr>
          <p:cNvSpPr/>
          <p:nvPr/>
        </p:nvSpPr>
        <p:spPr>
          <a:xfrm>
            <a:off x="1192696" y="2166730"/>
            <a:ext cx="2688534" cy="287737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75C8D66-DFD3-62D5-8781-8991B276A561}"/>
              </a:ext>
            </a:extLst>
          </p:cNvPr>
          <p:cNvSpPr txBox="1"/>
          <p:nvPr/>
        </p:nvSpPr>
        <p:spPr>
          <a:xfrm>
            <a:off x="7850257" y="5226948"/>
            <a:ext cx="2122004" cy="523220"/>
          </a:xfrm>
          <a:prstGeom prst="rect">
            <a:avLst/>
          </a:prstGeom>
          <a:noFill/>
        </p:spPr>
        <p:txBody>
          <a:bodyPr wrap="square" rtlCol="0">
            <a:spAutoFit/>
          </a:bodyPr>
          <a:lstStyle/>
          <a:p>
            <a:pPr algn="ctr"/>
            <a:r>
              <a:rPr lang="en-US" altLang="zh-CN" sz="2800" b="1" dirty="0"/>
              <a:t>Server</a:t>
            </a:r>
            <a:endParaRPr lang="en-US" sz="2800" b="1" dirty="0"/>
          </a:p>
        </p:txBody>
      </p:sp>
      <p:sp>
        <p:nvSpPr>
          <p:cNvPr id="8" name="Rectangle: Rounded Corners 7">
            <a:extLst>
              <a:ext uri="{FF2B5EF4-FFF2-40B4-BE49-F238E27FC236}">
                <a16:creationId xmlns:a16="http://schemas.microsoft.com/office/drawing/2014/main" id="{B32883A5-2A7A-F3FF-0A67-25C0A797457A}"/>
              </a:ext>
            </a:extLst>
          </p:cNvPr>
          <p:cNvSpPr/>
          <p:nvPr/>
        </p:nvSpPr>
        <p:spPr>
          <a:xfrm>
            <a:off x="7656444" y="2166730"/>
            <a:ext cx="2688534" cy="2877379"/>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E16CEEA2-8FCD-19EE-0CB9-836B3A0CAE87}"/>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136332" y="1477549"/>
            <a:ext cx="751184" cy="902320"/>
          </a:xfrm>
          <a:prstGeom prst="rect">
            <a:avLst/>
          </a:prstGeom>
        </p:spPr>
      </p:pic>
      <p:pic>
        <p:nvPicPr>
          <p:cNvPr id="1026" name="Picture 2" descr="Black key icon - Free black key icons">
            <a:extLst>
              <a:ext uri="{FF2B5EF4-FFF2-40B4-BE49-F238E27FC236}">
                <a16:creationId xmlns:a16="http://schemas.microsoft.com/office/drawing/2014/main" id="{A2613F4E-F981-9A57-D866-5B92C9C10C8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188368" y="4358101"/>
            <a:ext cx="518285" cy="51828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375FA16C-CEE9-352C-BF80-A89C3783AFC8}"/>
              </a:ext>
            </a:extLst>
          </p:cNvPr>
          <p:cNvSpPr txBox="1"/>
          <p:nvPr/>
        </p:nvSpPr>
        <p:spPr>
          <a:xfrm>
            <a:off x="1443658" y="4082016"/>
            <a:ext cx="2007704" cy="369332"/>
          </a:xfrm>
          <a:prstGeom prst="rect">
            <a:avLst/>
          </a:prstGeom>
          <a:noFill/>
        </p:spPr>
        <p:txBody>
          <a:bodyPr wrap="square" rtlCol="0">
            <a:spAutoFit/>
          </a:bodyPr>
          <a:lstStyle/>
          <a:p>
            <a:pPr algn="ctr"/>
            <a:r>
              <a:rPr lang="en-US" dirty="0"/>
              <a:t>Secret key</a:t>
            </a:r>
          </a:p>
        </p:txBody>
      </p:sp>
      <p:sp>
        <p:nvSpPr>
          <p:cNvPr id="11" name="Thought Bubble: Cloud 10">
            <a:extLst>
              <a:ext uri="{FF2B5EF4-FFF2-40B4-BE49-F238E27FC236}">
                <a16:creationId xmlns:a16="http://schemas.microsoft.com/office/drawing/2014/main" id="{9FCC851F-420C-0369-CED8-2F48246552D1}"/>
              </a:ext>
            </a:extLst>
          </p:cNvPr>
          <p:cNvSpPr/>
          <p:nvPr/>
        </p:nvSpPr>
        <p:spPr>
          <a:xfrm flipH="1">
            <a:off x="439808" y="1603167"/>
            <a:ext cx="2007702" cy="1172817"/>
          </a:xfrm>
          <a:prstGeom prst="cloudCallout">
            <a:avLst>
              <a:gd name="adj1" fmla="val -45666"/>
              <a:gd name="adj2" fmla="val 8283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B635620E-1759-1800-C858-C384FAC51E97}"/>
              </a:ext>
            </a:extLst>
          </p:cNvPr>
          <p:cNvSpPr txBox="1"/>
          <p:nvPr/>
        </p:nvSpPr>
        <p:spPr>
          <a:xfrm>
            <a:off x="1012549" y="1928709"/>
            <a:ext cx="1187726" cy="369332"/>
          </a:xfrm>
          <a:prstGeom prst="rect">
            <a:avLst/>
          </a:prstGeom>
          <a:noFill/>
        </p:spPr>
        <p:txBody>
          <a:bodyPr wrap="square" rtlCol="0">
            <a:spAutoFit/>
          </a:bodyPr>
          <a:lstStyle/>
          <a:p>
            <a:r>
              <a:rPr lang="en-US" dirty="0"/>
              <a:t>Query</a:t>
            </a:r>
          </a:p>
        </p:txBody>
      </p:sp>
      <p:cxnSp>
        <p:nvCxnSpPr>
          <p:cNvPr id="14" name="Straight Arrow Connector 13">
            <a:extLst>
              <a:ext uri="{FF2B5EF4-FFF2-40B4-BE49-F238E27FC236}">
                <a16:creationId xmlns:a16="http://schemas.microsoft.com/office/drawing/2014/main" id="{0FB98C2B-8511-3726-851D-A65D0164CAA7}"/>
              </a:ext>
            </a:extLst>
          </p:cNvPr>
          <p:cNvCxnSpPr>
            <a:cxnSpLocks/>
          </p:cNvCxnSpPr>
          <p:nvPr/>
        </p:nvCxnSpPr>
        <p:spPr>
          <a:xfrm>
            <a:off x="4826456" y="2999232"/>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71B140F8-CE46-319B-EE8B-F5D08EB0EBA5}"/>
              </a:ext>
            </a:extLst>
          </p:cNvPr>
          <p:cNvSpPr txBox="1"/>
          <p:nvPr/>
        </p:nvSpPr>
        <p:spPr>
          <a:xfrm>
            <a:off x="5206628" y="2984616"/>
            <a:ext cx="1098274" cy="369332"/>
          </a:xfrm>
          <a:prstGeom prst="rect">
            <a:avLst/>
          </a:prstGeom>
          <a:noFill/>
        </p:spPr>
        <p:txBody>
          <a:bodyPr wrap="square" rtlCol="0">
            <a:spAutoFit/>
          </a:bodyPr>
          <a:lstStyle/>
          <a:p>
            <a:pPr algn="ctr"/>
            <a:endParaRPr lang="en-US" dirty="0"/>
          </a:p>
        </p:txBody>
      </p:sp>
      <p:cxnSp>
        <p:nvCxnSpPr>
          <p:cNvPr id="16" name="Straight Arrow Connector 15">
            <a:extLst>
              <a:ext uri="{FF2B5EF4-FFF2-40B4-BE49-F238E27FC236}">
                <a16:creationId xmlns:a16="http://schemas.microsoft.com/office/drawing/2014/main" id="{70A4A0E7-2F25-C90A-BC5C-A8004014F9B3}"/>
              </a:ext>
            </a:extLst>
          </p:cNvPr>
          <p:cNvCxnSpPr>
            <a:cxnSpLocks/>
          </p:cNvCxnSpPr>
          <p:nvPr/>
        </p:nvCxnSpPr>
        <p:spPr>
          <a:xfrm>
            <a:off x="4826456" y="4322619"/>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F11AFDF3-16E0-1A1D-9250-30DF0EF175B4}"/>
              </a:ext>
            </a:extLst>
          </p:cNvPr>
          <p:cNvSpPr txBox="1"/>
          <p:nvPr/>
        </p:nvSpPr>
        <p:spPr>
          <a:xfrm>
            <a:off x="5159529" y="3947350"/>
            <a:ext cx="1271088" cy="369332"/>
          </a:xfrm>
          <a:prstGeom prst="rect">
            <a:avLst/>
          </a:prstGeom>
          <a:noFill/>
        </p:spPr>
        <p:txBody>
          <a:bodyPr wrap="square" rtlCol="0">
            <a:spAutoFit/>
          </a:bodyPr>
          <a:lstStyle/>
          <a:p>
            <a:pPr algn="ctr"/>
            <a:r>
              <a:rPr lang="en-US" dirty="0"/>
              <a:t>Response</a:t>
            </a:r>
          </a:p>
        </p:txBody>
      </p:sp>
      <p:sp>
        <p:nvSpPr>
          <p:cNvPr id="18" name="TextBox 17">
            <a:extLst>
              <a:ext uri="{FF2B5EF4-FFF2-40B4-BE49-F238E27FC236}">
                <a16:creationId xmlns:a16="http://schemas.microsoft.com/office/drawing/2014/main" id="{5D341236-CB6E-3877-C895-8556C2AD9F8F}"/>
              </a:ext>
            </a:extLst>
          </p:cNvPr>
          <p:cNvSpPr txBox="1"/>
          <p:nvPr/>
        </p:nvSpPr>
        <p:spPr>
          <a:xfrm>
            <a:off x="4916244" y="2591318"/>
            <a:ext cx="1757658" cy="369332"/>
          </a:xfrm>
          <a:prstGeom prst="rect">
            <a:avLst/>
          </a:prstGeom>
          <a:noFill/>
        </p:spPr>
        <p:txBody>
          <a:bodyPr wrap="square" rtlCol="0">
            <a:spAutoFit/>
          </a:bodyPr>
          <a:lstStyle/>
          <a:p>
            <a:pPr algn="ctr"/>
            <a:r>
              <a:rPr lang="en-US" dirty="0"/>
              <a:t>Query Token</a:t>
            </a:r>
          </a:p>
        </p:txBody>
      </p:sp>
      <p:pic>
        <p:nvPicPr>
          <p:cNvPr id="1028" name="Picture 4" descr="Black Lock Royalty-Free Images ...">
            <a:extLst>
              <a:ext uri="{FF2B5EF4-FFF2-40B4-BE49-F238E27FC236}">
                <a16:creationId xmlns:a16="http://schemas.microsoft.com/office/drawing/2014/main" id="{E2426FDC-09EA-F912-1A56-FB9568A9EBBA}"/>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2724" y="2262528"/>
            <a:ext cx="525291" cy="52529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a:extLst>
              <a:ext uri="{FF2B5EF4-FFF2-40B4-BE49-F238E27FC236}">
                <a16:creationId xmlns:a16="http://schemas.microsoft.com/office/drawing/2014/main" id="{5ABCBBD8-113F-A35A-0961-3373C15AEF5B}"/>
              </a:ext>
            </a:extLst>
          </p:cNvPr>
          <p:cNvGrpSpPr/>
          <p:nvPr/>
        </p:nvGrpSpPr>
        <p:grpSpPr>
          <a:xfrm>
            <a:off x="7899729" y="2113375"/>
            <a:ext cx="865292" cy="908289"/>
            <a:chOff x="7899729" y="2113375"/>
            <a:chExt cx="865292" cy="908289"/>
          </a:xfrm>
        </p:grpSpPr>
        <p:pic>
          <p:nvPicPr>
            <p:cNvPr id="1030" name="Picture 6" descr="File SVG, PNG Icon, Symbol. Download ...">
              <a:extLst>
                <a:ext uri="{FF2B5EF4-FFF2-40B4-BE49-F238E27FC236}">
                  <a16:creationId xmlns:a16="http://schemas.microsoft.com/office/drawing/2014/main" id="{1438E4C0-8CA5-64D7-EF3E-94BC5F1BC3B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729" y="2379869"/>
              <a:ext cx="641795" cy="641795"/>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4" descr="Black Lock Royalty-Free Images ...">
              <a:extLst>
                <a:ext uri="{FF2B5EF4-FFF2-40B4-BE49-F238E27FC236}">
                  <a16:creationId xmlns:a16="http://schemas.microsoft.com/office/drawing/2014/main" id="{8152CF2B-1532-3DE5-F5D3-5CD42D07C8AB}"/>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9730" y="2113375"/>
              <a:ext cx="525291" cy="5252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2" name="Group 21">
            <a:extLst>
              <a:ext uri="{FF2B5EF4-FFF2-40B4-BE49-F238E27FC236}">
                <a16:creationId xmlns:a16="http://schemas.microsoft.com/office/drawing/2014/main" id="{63BF7AC2-AB16-DBD7-2505-F3409FD97344}"/>
              </a:ext>
            </a:extLst>
          </p:cNvPr>
          <p:cNvGrpSpPr/>
          <p:nvPr/>
        </p:nvGrpSpPr>
        <p:grpSpPr>
          <a:xfrm>
            <a:off x="9480189" y="2113375"/>
            <a:ext cx="865292" cy="908289"/>
            <a:chOff x="7899729" y="2113375"/>
            <a:chExt cx="865292" cy="908289"/>
          </a:xfrm>
        </p:grpSpPr>
        <p:pic>
          <p:nvPicPr>
            <p:cNvPr id="23" name="Picture 6" descr="File SVG, PNG Icon, Symbol. Download ...">
              <a:extLst>
                <a:ext uri="{FF2B5EF4-FFF2-40B4-BE49-F238E27FC236}">
                  <a16:creationId xmlns:a16="http://schemas.microsoft.com/office/drawing/2014/main" id="{51F588F0-4578-0F7A-6456-37D074A8F54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729" y="2379869"/>
              <a:ext cx="641795" cy="641795"/>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4" descr="Black Lock Royalty-Free Images ...">
              <a:extLst>
                <a:ext uri="{FF2B5EF4-FFF2-40B4-BE49-F238E27FC236}">
                  <a16:creationId xmlns:a16="http://schemas.microsoft.com/office/drawing/2014/main" id="{65336C67-49F8-7CE4-E6A7-7749B81876A2}"/>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9730" y="2113375"/>
              <a:ext cx="525291" cy="525291"/>
            </a:xfrm>
            <a:prstGeom prst="rect">
              <a:avLst/>
            </a:prstGeom>
            <a:noFill/>
            <a:extLst>
              <a:ext uri="{909E8E84-426E-40DD-AFC4-6F175D3DCCD1}">
                <a14:hiddenFill xmlns:a14="http://schemas.microsoft.com/office/drawing/2010/main">
                  <a:solidFill>
                    <a:srgbClr val="FFFFFF"/>
                  </a:solidFill>
                </a14:hiddenFill>
              </a:ext>
            </a:extLst>
          </p:spPr>
        </p:pic>
      </p:grpSp>
      <p:grpSp>
        <p:nvGrpSpPr>
          <p:cNvPr id="25" name="Group 24">
            <a:extLst>
              <a:ext uri="{FF2B5EF4-FFF2-40B4-BE49-F238E27FC236}">
                <a16:creationId xmlns:a16="http://schemas.microsoft.com/office/drawing/2014/main" id="{0AC34A02-AC62-3DDC-1A9E-220093E1BCD1}"/>
              </a:ext>
            </a:extLst>
          </p:cNvPr>
          <p:cNvGrpSpPr/>
          <p:nvPr/>
        </p:nvGrpSpPr>
        <p:grpSpPr>
          <a:xfrm>
            <a:off x="8701889" y="2113375"/>
            <a:ext cx="865292" cy="908289"/>
            <a:chOff x="7899729" y="2113375"/>
            <a:chExt cx="865292" cy="908289"/>
          </a:xfrm>
        </p:grpSpPr>
        <p:pic>
          <p:nvPicPr>
            <p:cNvPr id="26" name="Picture 6" descr="File SVG, PNG Icon, Symbol. Download ...">
              <a:extLst>
                <a:ext uri="{FF2B5EF4-FFF2-40B4-BE49-F238E27FC236}">
                  <a16:creationId xmlns:a16="http://schemas.microsoft.com/office/drawing/2014/main" id="{2EE75E0C-3D46-ABB7-2257-BCBA8825527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99729" y="2379869"/>
              <a:ext cx="641795" cy="64179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4" descr="Black Lock Royalty-Free Images ...">
              <a:extLst>
                <a:ext uri="{FF2B5EF4-FFF2-40B4-BE49-F238E27FC236}">
                  <a16:creationId xmlns:a16="http://schemas.microsoft.com/office/drawing/2014/main" id="{117B23EF-DA46-C109-57F8-F85980B5094E}"/>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239730" y="2113375"/>
              <a:ext cx="525291" cy="525291"/>
            </a:xfrm>
            <a:prstGeom prst="rect">
              <a:avLst/>
            </a:prstGeom>
            <a:noFill/>
            <a:extLst>
              <a:ext uri="{909E8E84-426E-40DD-AFC4-6F175D3DCCD1}">
                <a14:hiddenFill xmlns:a14="http://schemas.microsoft.com/office/drawing/2010/main">
                  <a:solidFill>
                    <a:srgbClr val="FFFFFF"/>
                  </a:solidFill>
                </a14:hiddenFill>
              </a:ext>
            </a:extLst>
          </p:spPr>
        </p:pic>
      </p:grpSp>
      <p:graphicFrame>
        <p:nvGraphicFramePr>
          <p:cNvPr id="28" name="Table 27">
            <a:extLst>
              <a:ext uri="{FF2B5EF4-FFF2-40B4-BE49-F238E27FC236}">
                <a16:creationId xmlns:a16="http://schemas.microsoft.com/office/drawing/2014/main" id="{2D5256D0-59C0-169B-79F6-8201048D2D9D}"/>
              </a:ext>
            </a:extLst>
          </p:cNvPr>
          <p:cNvGraphicFramePr>
            <a:graphicFrameLocks noGrp="1"/>
          </p:cNvGraphicFramePr>
          <p:nvPr>
            <p:extLst>
              <p:ext uri="{D42A27DB-BD31-4B8C-83A1-F6EECF244321}">
                <p14:modId xmlns:p14="http://schemas.microsoft.com/office/powerpoint/2010/main" val="2785060017"/>
              </p:ext>
            </p:extLst>
          </p:nvPr>
        </p:nvGraphicFramePr>
        <p:xfrm>
          <a:off x="7942920" y="3663075"/>
          <a:ext cx="2060712" cy="1112520"/>
        </p:xfrm>
        <a:graphic>
          <a:graphicData uri="http://schemas.openxmlformats.org/drawingml/2006/table">
            <a:tbl>
              <a:tblPr firstRow="1" bandRow="1">
                <a:tableStyleId>{5940675A-B579-460E-94D1-54222C63F5DA}</a:tableStyleId>
              </a:tblPr>
              <a:tblGrid>
                <a:gridCol w="1030356">
                  <a:extLst>
                    <a:ext uri="{9D8B030D-6E8A-4147-A177-3AD203B41FA5}">
                      <a16:colId xmlns:a16="http://schemas.microsoft.com/office/drawing/2014/main" val="2263267165"/>
                    </a:ext>
                  </a:extLst>
                </a:gridCol>
                <a:gridCol w="1030356">
                  <a:extLst>
                    <a:ext uri="{9D8B030D-6E8A-4147-A177-3AD203B41FA5}">
                      <a16:colId xmlns:a16="http://schemas.microsoft.com/office/drawing/2014/main" val="3757786515"/>
                    </a:ext>
                  </a:extLst>
                </a:gridCol>
              </a:tblGrid>
              <a:tr h="370840">
                <a:tc>
                  <a:txBody>
                    <a:bodyPr/>
                    <a:lstStyle/>
                    <a:p>
                      <a:pPr algn="ctr"/>
                      <a:r>
                        <a:rPr lang="en-US" dirty="0"/>
                        <a:t>Keyword</a:t>
                      </a:r>
                    </a:p>
                  </a:txBody>
                  <a:tcPr/>
                </a:tc>
                <a:tc>
                  <a:txBody>
                    <a:bodyPr/>
                    <a:lstStyle/>
                    <a:p>
                      <a:pPr algn="ctr"/>
                      <a:r>
                        <a:rPr lang="en-US" dirty="0" err="1"/>
                        <a:t>Doc_id</a:t>
                      </a:r>
                      <a:endParaRPr lang="en-US" dirty="0"/>
                    </a:p>
                  </a:txBody>
                  <a:tcPr/>
                </a:tc>
                <a:extLst>
                  <a:ext uri="{0D108BD9-81ED-4DB2-BD59-A6C34878D82A}">
                    <a16:rowId xmlns:a16="http://schemas.microsoft.com/office/drawing/2014/main" val="1154172424"/>
                  </a:ext>
                </a:extLst>
              </a:tr>
              <a:tr h="370840">
                <a:tc>
                  <a:txBody>
                    <a:bodyPr/>
                    <a:lstStyle/>
                    <a:p>
                      <a:pPr algn="ctr"/>
                      <a:r>
                        <a:rPr lang="en-US" dirty="0"/>
                        <a:t>Privacy</a:t>
                      </a:r>
                    </a:p>
                  </a:txBody>
                  <a:tcPr/>
                </a:tc>
                <a:tc>
                  <a:txBody>
                    <a:bodyPr/>
                    <a:lstStyle/>
                    <a:p>
                      <a:pPr algn="ctr"/>
                      <a:r>
                        <a:rPr lang="en-US" dirty="0"/>
                        <a:t>1</a:t>
                      </a:r>
                    </a:p>
                  </a:txBody>
                  <a:tcPr/>
                </a:tc>
                <a:extLst>
                  <a:ext uri="{0D108BD9-81ED-4DB2-BD59-A6C34878D82A}">
                    <a16:rowId xmlns:a16="http://schemas.microsoft.com/office/drawing/2014/main" val="4293817826"/>
                  </a:ext>
                </a:extLst>
              </a:tr>
              <a:tr h="370840">
                <a:tc>
                  <a:txBody>
                    <a:bodyPr/>
                    <a:lstStyle/>
                    <a:p>
                      <a:pPr algn="ctr"/>
                      <a:r>
                        <a:rPr lang="en-US" dirty="0"/>
                        <a:t>Crypto</a:t>
                      </a:r>
                    </a:p>
                  </a:txBody>
                  <a:tcPr/>
                </a:tc>
                <a:tc>
                  <a:txBody>
                    <a:bodyPr/>
                    <a:lstStyle/>
                    <a:p>
                      <a:pPr algn="ctr"/>
                      <a:r>
                        <a:rPr lang="en-US" dirty="0"/>
                        <a:t>1, 2, 3</a:t>
                      </a:r>
                    </a:p>
                  </a:txBody>
                  <a:tcPr/>
                </a:tc>
                <a:extLst>
                  <a:ext uri="{0D108BD9-81ED-4DB2-BD59-A6C34878D82A}">
                    <a16:rowId xmlns:a16="http://schemas.microsoft.com/office/drawing/2014/main" val="1945762490"/>
                  </a:ext>
                </a:extLst>
              </a:tr>
            </a:tbl>
          </a:graphicData>
        </a:graphic>
      </p:graphicFrame>
      <p:pic>
        <p:nvPicPr>
          <p:cNvPr id="39" name="Picture 4" descr="Black Lock Royalty-Free Images ...">
            <a:extLst>
              <a:ext uri="{FF2B5EF4-FFF2-40B4-BE49-F238E27FC236}">
                <a16:creationId xmlns:a16="http://schemas.microsoft.com/office/drawing/2014/main" id="{B329D99E-B536-E57B-EF87-C6B300FE06A1}"/>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9873686" y="3309010"/>
            <a:ext cx="525291" cy="52529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B59763-BFD3-BD02-982C-EFF42FFBA256}"/>
              </a:ext>
            </a:extLst>
          </p:cNvPr>
          <p:cNvSpPr txBox="1"/>
          <p:nvPr/>
        </p:nvSpPr>
        <p:spPr>
          <a:xfrm>
            <a:off x="8028093" y="3224793"/>
            <a:ext cx="1878496" cy="369332"/>
          </a:xfrm>
          <a:prstGeom prst="rect">
            <a:avLst/>
          </a:prstGeom>
          <a:noFill/>
        </p:spPr>
        <p:txBody>
          <a:bodyPr wrap="square" rtlCol="0">
            <a:spAutoFit/>
          </a:bodyPr>
          <a:lstStyle/>
          <a:p>
            <a:pPr algn="ctr"/>
            <a:r>
              <a:rPr lang="en-US" dirty="0">
                <a:solidFill>
                  <a:srgbClr val="B4A465"/>
                </a:solidFill>
              </a:rPr>
              <a:t>(</a:t>
            </a:r>
            <a:r>
              <a:rPr lang="en-US" dirty="0" err="1">
                <a:solidFill>
                  <a:srgbClr val="B4A465"/>
                </a:solidFill>
              </a:rPr>
              <a:t>w,ind</a:t>
            </a:r>
            <a:r>
              <a:rPr lang="en-US" dirty="0">
                <a:solidFill>
                  <a:srgbClr val="B4A465"/>
                </a:solidFill>
              </a:rPr>
              <a:t>)</a:t>
            </a:r>
          </a:p>
        </p:txBody>
      </p:sp>
    </p:spTree>
    <p:extLst>
      <p:ext uri="{BB962C8B-B14F-4D97-AF65-F5344CB8AC3E}">
        <p14:creationId xmlns:p14="http://schemas.microsoft.com/office/powerpoint/2010/main" val="103196369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D30180-B05D-F01C-D6D9-D3C75A885D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B88F52-26F6-5F9E-7F73-0CCEBF425CCF}"/>
              </a:ext>
            </a:extLst>
          </p:cNvPr>
          <p:cNvSpPr>
            <a:spLocks noGrp="1"/>
          </p:cNvSpPr>
          <p:nvPr>
            <p:ph type="title"/>
          </p:nvPr>
        </p:nvSpPr>
        <p:spPr/>
        <p:txBody>
          <a:bodyPr/>
          <a:lstStyle/>
          <a:p>
            <a:r>
              <a:rPr lang="en-US" dirty="0"/>
              <a:t>Searchable Symmetric Encryption [BMO17]</a:t>
            </a:r>
          </a:p>
        </p:txBody>
      </p:sp>
      <p:sp>
        <p:nvSpPr>
          <p:cNvPr id="5" name="TextBox 4">
            <a:extLst>
              <a:ext uri="{FF2B5EF4-FFF2-40B4-BE49-F238E27FC236}">
                <a16:creationId xmlns:a16="http://schemas.microsoft.com/office/drawing/2014/main" id="{FEE37E31-086B-D881-F5A0-7661A66FB820}"/>
              </a:ext>
            </a:extLst>
          </p:cNvPr>
          <p:cNvSpPr txBox="1"/>
          <p:nvPr/>
        </p:nvSpPr>
        <p:spPr>
          <a:xfrm>
            <a:off x="924339" y="3605419"/>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7" name="TextBox 6">
            <a:extLst>
              <a:ext uri="{FF2B5EF4-FFF2-40B4-BE49-F238E27FC236}">
                <a16:creationId xmlns:a16="http://schemas.microsoft.com/office/drawing/2014/main" id="{855ECC6D-118C-C2D1-F714-DA47E8C96ED0}"/>
              </a:ext>
            </a:extLst>
          </p:cNvPr>
          <p:cNvSpPr txBox="1"/>
          <p:nvPr/>
        </p:nvSpPr>
        <p:spPr>
          <a:xfrm>
            <a:off x="8968410" y="3605419"/>
            <a:ext cx="2122004" cy="523220"/>
          </a:xfrm>
          <a:prstGeom prst="rect">
            <a:avLst/>
          </a:prstGeom>
          <a:noFill/>
        </p:spPr>
        <p:txBody>
          <a:bodyPr wrap="square" rtlCol="0">
            <a:spAutoFit/>
          </a:bodyPr>
          <a:lstStyle/>
          <a:p>
            <a:pPr algn="ctr"/>
            <a:r>
              <a:rPr lang="en-US" altLang="zh-CN" sz="2800" b="1" dirty="0"/>
              <a:t>Server</a:t>
            </a:r>
            <a:endParaRPr lang="en-US" sz="2800" b="1" dirty="0"/>
          </a:p>
        </p:txBody>
      </p:sp>
      <p:pic>
        <p:nvPicPr>
          <p:cNvPr id="9" name="Picture 8">
            <a:extLst>
              <a:ext uri="{FF2B5EF4-FFF2-40B4-BE49-F238E27FC236}">
                <a16:creationId xmlns:a16="http://schemas.microsoft.com/office/drawing/2014/main" id="{844B360A-1F57-95EE-4C97-F4D817C1C47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714822" y="2588536"/>
            <a:ext cx="751184" cy="902320"/>
          </a:xfrm>
          <a:prstGeom prst="rect">
            <a:avLst/>
          </a:prstGeom>
        </p:spPr>
      </p:pic>
      <p:cxnSp>
        <p:nvCxnSpPr>
          <p:cNvPr id="14" name="Straight Arrow Connector 13">
            <a:extLst>
              <a:ext uri="{FF2B5EF4-FFF2-40B4-BE49-F238E27FC236}">
                <a16:creationId xmlns:a16="http://schemas.microsoft.com/office/drawing/2014/main" id="{2C545E60-D481-C2F9-CEE0-CEEA315168B3}"/>
              </a:ext>
            </a:extLst>
          </p:cNvPr>
          <p:cNvCxnSpPr>
            <a:cxnSpLocks/>
          </p:cNvCxnSpPr>
          <p:nvPr/>
        </p:nvCxnSpPr>
        <p:spPr>
          <a:xfrm>
            <a:off x="4826456" y="2999232"/>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2B577F5E-A8B4-745E-8814-36ADC299B62B}"/>
              </a:ext>
            </a:extLst>
          </p:cNvPr>
          <p:cNvSpPr txBox="1"/>
          <p:nvPr/>
        </p:nvSpPr>
        <p:spPr>
          <a:xfrm>
            <a:off x="5206628" y="2984616"/>
            <a:ext cx="1098274" cy="369332"/>
          </a:xfrm>
          <a:prstGeom prst="rect">
            <a:avLst/>
          </a:prstGeom>
          <a:noFill/>
        </p:spPr>
        <p:txBody>
          <a:bodyPr wrap="square" rtlCol="0">
            <a:spAutoFit/>
          </a:bodyPr>
          <a:lstStyle/>
          <a:p>
            <a:pPr algn="ctr"/>
            <a:endParaRPr lang="en-US" dirty="0"/>
          </a:p>
        </p:txBody>
      </p:sp>
      <p:cxnSp>
        <p:nvCxnSpPr>
          <p:cNvPr id="16" name="Straight Arrow Connector 15">
            <a:extLst>
              <a:ext uri="{FF2B5EF4-FFF2-40B4-BE49-F238E27FC236}">
                <a16:creationId xmlns:a16="http://schemas.microsoft.com/office/drawing/2014/main" id="{F6FCD782-2634-4C54-AF00-C6FBDB9AE4CD}"/>
              </a:ext>
            </a:extLst>
          </p:cNvPr>
          <p:cNvCxnSpPr>
            <a:cxnSpLocks/>
          </p:cNvCxnSpPr>
          <p:nvPr/>
        </p:nvCxnSpPr>
        <p:spPr>
          <a:xfrm>
            <a:off x="4826456" y="3595325"/>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574D2CA6-817D-CC0F-684B-525DA3EB1BBB}"/>
              </a:ext>
            </a:extLst>
          </p:cNvPr>
          <p:cNvSpPr txBox="1"/>
          <p:nvPr/>
        </p:nvSpPr>
        <p:spPr>
          <a:xfrm>
            <a:off x="4826456" y="3161974"/>
            <a:ext cx="1858617" cy="369332"/>
          </a:xfrm>
          <a:prstGeom prst="rect">
            <a:avLst/>
          </a:prstGeom>
          <a:noFill/>
        </p:spPr>
        <p:txBody>
          <a:bodyPr wrap="square" rtlCol="0">
            <a:spAutoFit/>
          </a:bodyPr>
          <a:lstStyle/>
          <a:p>
            <a:pPr algn="ctr"/>
            <a:r>
              <a:rPr lang="en-US" dirty="0"/>
              <a:t>(ind</a:t>
            </a:r>
            <a:r>
              <a:rPr lang="en-US" baseline="-25000" dirty="0"/>
              <a:t>1</a:t>
            </a:r>
            <a:r>
              <a:rPr lang="en-US" dirty="0"/>
              <a:t>, ind</a:t>
            </a:r>
            <a:r>
              <a:rPr lang="en-US" baseline="-25000" dirty="0"/>
              <a:t>2</a:t>
            </a:r>
            <a:r>
              <a:rPr lang="en-US" dirty="0"/>
              <a:t>,…)</a:t>
            </a:r>
          </a:p>
        </p:txBody>
      </p:sp>
      <p:sp>
        <p:nvSpPr>
          <p:cNvPr id="18" name="TextBox 17">
            <a:extLst>
              <a:ext uri="{FF2B5EF4-FFF2-40B4-BE49-F238E27FC236}">
                <a16:creationId xmlns:a16="http://schemas.microsoft.com/office/drawing/2014/main" id="{C54924BF-AD3E-B2EE-0053-C7767864497A}"/>
              </a:ext>
            </a:extLst>
          </p:cNvPr>
          <p:cNvSpPr txBox="1"/>
          <p:nvPr/>
        </p:nvSpPr>
        <p:spPr>
          <a:xfrm>
            <a:off x="4826456" y="2603153"/>
            <a:ext cx="1757658" cy="369332"/>
          </a:xfrm>
          <a:prstGeom prst="rect">
            <a:avLst/>
          </a:prstGeom>
          <a:noFill/>
        </p:spPr>
        <p:txBody>
          <a:bodyPr wrap="square" rtlCol="0">
            <a:spAutoFit/>
          </a:bodyPr>
          <a:lstStyle/>
          <a:p>
            <a:pPr algn="ctr"/>
            <a:r>
              <a:rPr lang="en-US" dirty="0"/>
              <a:t>Search(w)</a:t>
            </a:r>
          </a:p>
        </p:txBody>
      </p:sp>
      <p:pic>
        <p:nvPicPr>
          <p:cNvPr id="1028" name="Picture 4" descr="Black Lock Royalty-Free Images ...">
            <a:extLst>
              <a:ext uri="{FF2B5EF4-FFF2-40B4-BE49-F238E27FC236}">
                <a16:creationId xmlns:a16="http://schemas.microsoft.com/office/drawing/2014/main" id="{008D02B7-85AF-065E-CADE-1AE515941560}"/>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2724" y="2262528"/>
            <a:ext cx="525291" cy="5252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FAECD73D-E46E-205A-A39A-0D985071FA44}"/>
              </a:ext>
            </a:extLst>
          </p:cNvPr>
          <p:cNvCxnSpPr>
            <a:cxnSpLocks/>
          </p:cNvCxnSpPr>
          <p:nvPr/>
        </p:nvCxnSpPr>
        <p:spPr>
          <a:xfrm>
            <a:off x="4826456" y="5367843"/>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10E25E4F-8D3E-813F-2D18-BA9D1B14EBDF}"/>
              </a:ext>
            </a:extLst>
          </p:cNvPr>
          <p:cNvCxnSpPr>
            <a:cxnSpLocks/>
          </p:cNvCxnSpPr>
          <p:nvPr/>
        </p:nvCxnSpPr>
        <p:spPr>
          <a:xfrm>
            <a:off x="4826456" y="5939089"/>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68A0AF68-1723-025D-8CB4-FD496C6237A5}"/>
              </a:ext>
            </a:extLst>
          </p:cNvPr>
          <p:cNvSpPr txBox="1"/>
          <p:nvPr/>
        </p:nvSpPr>
        <p:spPr>
          <a:xfrm>
            <a:off x="4876935" y="4957147"/>
            <a:ext cx="1757658" cy="369332"/>
          </a:xfrm>
          <a:prstGeom prst="rect">
            <a:avLst/>
          </a:prstGeom>
          <a:noFill/>
        </p:spPr>
        <p:txBody>
          <a:bodyPr wrap="square" rtlCol="0">
            <a:spAutoFit/>
          </a:bodyPr>
          <a:lstStyle/>
          <a:p>
            <a:pPr algn="ctr"/>
            <a:r>
              <a:rPr lang="en-US" dirty="0"/>
              <a:t>Update(w, ind</a:t>
            </a:r>
            <a:r>
              <a:rPr lang="en-US" baseline="-25000" dirty="0"/>
              <a:t>3</a:t>
            </a:r>
            <a:r>
              <a:rPr lang="en-US" dirty="0"/>
              <a:t>)</a:t>
            </a:r>
          </a:p>
        </p:txBody>
      </p:sp>
      <p:pic>
        <p:nvPicPr>
          <p:cNvPr id="29" name="Picture 4" descr="Black Lock Royalty-Free Images ...">
            <a:extLst>
              <a:ext uri="{FF2B5EF4-FFF2-40B4-BE49-F238E27FC236}">
                <a16:creationId xmlns:a16="http://schemas.microsoft.com/office/drawing/2014/main" id="{63B01710-11A3-E307-836E-FA2C930E6BD2}"/>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04902" y="4662492"/>
            <a:ext cx="525291" cy="5252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63721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82D332-8820-D19A-71A8-7FC2C1D3819E}"/>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2D09D276-2271-EF8D-EC6E-8853BF888062}"/>
              </a:ext>
            </a:extLst>
          </p:cNvPr>
          <p:cNvSpPr txBox="1"/>
          <p:nvPr/>
        </p:nvSpPr>
        <p:spPr>
          <a:xfrm>
            <a:off x="7366122" y="3301257"/>
            <a:ext cx="2338411" cy="461665"/>
          </a:xfrm>
          <a:prstGeom prst="rect">
            <a:avLst/>
          </a:prstGeom>
          <a:ln>
            <a:noFill/>
          </a:ln>
        </p:spPr>
        <p:style>
          <a:lnRef idx="2">
            <a:schemeClr val="accent4"/>
          </a:lnRef>
          <a:fillRef idx="1">
            <a:schemeClr val="lt1"/>
          </a:fillRef>
          <a:effectRef idx="0">
            <a:schemeClr val="accent4"/>
          </a:effectRef>
          <a:fontRef idx="minor">
            <a:schemeClr val="dk1"/>
          </a:fontRef>
        </p:style>
        <p:txBody>
          <a:bodyPr wrap="square" rtlCol="0">
            <a:spAutoFit/>
          </a:bodyPr>
          <a:lstStyle/>
          <a:p>
            <a:r>
              <a:rPr lang="en-US" sz="2400" dirty="0">
                <a:solidFill>
                  <a:srgbClr val="B4A465"/>
                </a:solidFill>
              </a:rPr>
              <a:t>Constrain Set C</a:t>
            </a:r>
          </a:p>
        </p:txBody>
      </p:sp>
      <p:sp>
        <p:nvSpPr>
          <p:cNvPr id="2" name="Title 1">
            <a:extLst>
              <a:ext uri="{FF2B5EF4-FFF2-40B4-BE49-F238E27FC236}">
                <a16:creationId xmlns:a16="http://schemas.microsoft.com/office/drawing/2014/main" id="{2F892844-A288-BCAD-A724-221A6F6A28BC}"/>
              </a:ext>
            </a:extLst>
          </p:cNvPr>
          <p:cNvSpPr>
            <a:spLocks noGrp="1"/>
          </p:cNvSpPr>
          <p:nvPr>
            <p:ph type="title"/>
          </p:nvPr>
        </p:nvSpPr>
        <p:spPr/>
        <p:txBody>
          <a:bodyPr/>
          <a:lstStyle/>
          <a:p>
            <a:r>
              <a:rPr lang="en-US" dirty="0"/>
              <a:t>Constrained PRF</a:t>
            </a:r>
          </a:p>
        </p:txBody>
      </p:sp>
      <p:grpSp>
        <p:nvGrpSpPr>
          <p:cNvPr id="14" name="Group 13">
            <a:extLst>
              <a:ext uri="{FF2B5EF4-FFF2-40B4-BE49-F238E27FC236}">
                <a16:creationId xmlns:a16="http://schemas.microsoft.com/office/drawing/2014/main" id="{F324CA7B-BEAE-893A-8C5E-5F2F2507FC1B}"/>
              </a:ext>
            </a:extLst>
          </p:cNvPr>
          <p:cNvGrpSpPr/>
          <p:nvPr/>
        </p:nvGrpSpPr>
        <p:grpSpPr>
          <a:xfrm>
            <a:off x="6096000" y="1587565"/>
            <a:ext cx="6656161" cy="3403189"/>
            <a:chOff x="5441795" y="1690688"/>
            <a:chExt cx="6656161" cy="3403189"/>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FA0E2E9-732B-5567-C4EE-27D2D7D2BE17}"/>
                    </a:ext>
                  </a:extLst>
                </p:cNvPr>
                <p:cNvSpPr txBox="1"/>
                <p:nvPr/>
              </p:nvSpPr>
              <p:spPr>
                <a:xfrm>
                  <a:off x="6002700" y="1884924"/>
                  <a:ext cx="6095256" cy="83099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sym typeface="Wingdings 3" panose="05040102010807070707" pitchFamily="18" charset="2"/>
                          </a:rPr>
                          <m:t>𝐷</m:t>
                        </m:r>
                      </m:oMath>
                    </m:oMathPara>
                  </a14:m>
                  <a:endParaRPr lang="en-US" sz="4800" dirty="0"/>
                </a:p>
              </p:txBody>
            </p:sp>
          </mc:Choice>
          <mc:Fallback xmlns="">
            <p:sp>
              <p:nvSpPr>
                <p:cNvPr id="6" name="TextBox 5">
                  <a:extLst>
                    <a:ext uri="{FF2B5EF4-FFF2-40B4-BE49-F238E27FC236}">
                      <a16:creationId xmlns:a16="http://schemas.microsoft.com/office/drawing/2014/main" id="{BFA0E2E9-732B-5567-C4EE-27D2D7D2BE17}"/>
                    </a:ext>
                  </a:extLst>
                </p:cNvPr>
                <p:cNvSpPr txBox="1">
                  <a:spLocks noRot="1" noChangeAspect="1" noMove="1" noResize="1" noEditPoints="1" noAdjustHandles="1" noChangeArrowheads="1" noChangeShapeType="1" noTextEdit="1"/>
                </p:cNvSpPr>
                <p:nvPr/>
              </p:nvSpPr>
              <p:spPr>
                <a:xfrm>
                  <a:off x="6002700" y="1884924"/>
                  <a:ext cx="6095256" cy="830997"/>
                </a:xfrm>
                <a:prstGeom prst="rect">
                  <a:avLst/>
                </a:prstGeom>
                <a:blipFill>
                  <a:blip r:embed="rId3"/>
                  <a:stretch>
                    <a:fillRect/>
                  </a:stretch>
                </a:blipFill>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F7A3B82C-A6D6-393D-29BD-0A93E7FEC9B7}"/>
                </a:ext>
              </a:extLst>
            </p:cNvPr>
            <p:cNvGrpSpPr/>
            <p:nvPr/>
          </p:nvGrpSpPr>
          <p:grpSpPr>
            <a:xfrm>
              <a:off x="5441795" y="1690688"/>
              <a:ext cx="5950290" cy="3403189"/>
              <a:chOff x="5441795" y="1690688"/>
              <a:chExt cx="5950290" cy="3403189"/>
            </a:xfrm>
          </p:grpSpPr>
          <p:pic>
            <p:nvPicPr>
              <p:cNvPr id="2050" name="Picture 2" descr="Keys Stock Illustrations ...">
                <a:extLst>
                  <a:ext uri="{FF2B5EF4-FFF2-40B4-BE49-F238E27FC236}">
                    <a16:creationId xmlns:a16="http://schemas.microsoft.com/office/drawing/2014/main" id="{CEDB5F48-7C2F-B572-4AC2-4E4BD34560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08838" y="2377045"/>
                <a:ext cx="523944" cy="523944"/>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FCE502EC-030F-07E9-F1FF-5A1E581027A9}"/>
                  </a:ext>
                </a:extLst>
              </p:cNvPr>
              <p:cNvSpPr/>
              <p:nvPr/>
            </p:nvSpPr>
            <p:spPr>
              <a:xfrm>
                <a:off x="5441795" y="1690688"/>
                <a:ext cx="5950290" cy="3403189"/>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2041133-FCF0-21AE-869A-CB96E9AA93F0}"/>
                  </a:ext>
                </a:extLst>
              </p:cNvPr>
              <p:cNvSpPr/>
              <p:nvPr/>
            </p:nvSpPr>
            <p:spPr>
              <a:xfrm>
                <a:off x="6059571" y="3299155"/>
                <a:ext cx="3469517" cy="1230579"/>
              </a:xfrm>
              <a:prstGeom prst="ellipse">
                <a:avLst/>
              </a:prstGeom>
              <a:noFill/>
              <a:ln>
                <a:solidFill>
                  <a:srgbClr val="B4A4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2" name="Picture 4" descr="Entry Key Blank 89500 at Lowes ...">
                <a:extLst>
                  <a:ext uri="{FF2B5EF4-FFF2-40B4-BE49-F238E27FC236}">
                    <a16:creationId xmlns:a16="http://schemas.microsoft.com/office/drawing/2014/main" id="{19281726-FDFC-06FC-7278-E55BF4652D4D}"/>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13593"/>
              <a:stretch>
                <a:fillRect/>
              </a:stretch>
            </p:blipFill>
            <p:spPr bwMode="auto">
              <a:xfrm flipH="1">
                <a:off x="7214449" y="3921414"/>
                <a:ext cx="410055" cy="354315"/>
              </a:xfrm>
              <a:prstGeom prst="rect">
                <a:avLst/>
              </a:prstGeom>
              <a:noFill/>
              <a:extLst>
                <a:ext uri="{909E8E84-426E-40DD-AFC4-6F175D3DCCD1}">
                  <a14:hiddenFill xmlns:a14="http://schemas.microsoft.com/office/drawing/2010/main">
                    <a:solidFill>
                      <a:srgbClr val="FFFFFF"/>
                    </a:solidFill>
                  </a14:hiddenFill>
                </a:ext>
              </a:extLst>
            </p:spPr>
          </p:pic>
        </p:grpSp>
      </p:grpSp>
      <p:sp>
        <p:nvSpPr>
          <p:cNvPr id="3" name="TextBox 2">
            <a:extLst>
              <a:ext uri="{FF2B5EF4-FFF2-40B4-BE49-F238E27FC236}">
                <a16:creationId xmlns:a16="http://schemas.microsoft.com/office/drawing/2014/main" id="{36A0170A-AE17-862C-B0D0-1641144E8C0A}"/>
              </a:ext>
            </a:extLst>
          </p:cNvPr>
          <p:cNvSpPr txBox="1"/>
          <p:nvPr/>
        </p:nvSpPr>
        <p:spPr>
          <a:xfrm>
            <a:off x="10304466" y="2263912"/>
            <a:ext cx="608115" cy="523220"/>
          </a:xfrm>
          <a:prstGeom prst="rect">
            <a:avLst/>
          </a:prstGeom>
          <a:noFill/>
        </p:spPr>
        <p:txBody>
          <a:bodyPr wrap="square" rtlCol="0">
            <a:spAutoFit/>
          </a:bodyPr>
          <a:lstStyle/>
          <a:p>
            <a:r>
              <a:rPr lang="en-US" sz="2800" dirty="0"/>
              <a:t>=k</a:t>
            </a:r>
          </a:p>
        </p:txBody>
      </p:sp>
      <p:sp>
        <p:nvSpPr>
          <p:cNvPr id="5" name="TextBox 4">
            <a:extLst>
              <a:ext uri="{FF2B5EF4-FFF2-40B4-BE49-F238E27FC236}">
                <a16:creationId xmlns:a16="http://schemas.microsoft.com/office/drawing/2014/main" id="{642DD367-19E4-DE0A-9E90-10C0A736639D}"/>
              </a:ext>
            </a:extLst>
          </p:cNvPr>
          <p:cNvSpPr txBox="1"/>
          <p:nvPr/>
        </p:nvSpPr>
        <p:spPr>
          <a:xfrm>
            <a:off x="8144476" y="3811321"/>
            <a:ext cx="608115" cy="400110"/>
          </a:xfrm>
          <a:prstGeom prst="rect">
            <a:avLst/>
          </a:prstGeom>
          <a:noFill/>
        </p:spPr>
        <p:txBody>
          <a:bodyPr wrap="square" rtlCol="0">
            <a:spAutoFit/>
          </a:bodyPr>
          <a:lstStyle/>
          <a:p>
            <a:r>
              <a:rPr lang="en-US" sz="2000" dirty="0"/>
              <a:t>=</a:t>
            </a:r>
            <a:r>
              <a:rPr lang="en-US" sz="2000" dirty="0" err="1"/>
              <a:t>k</a:t>
            </a:r>
            <a:r>
              <a:rPr lang="en-US" sz="2000" baseline="-25000" dirty="0" err="1"/>
              <a:t>C</a:t>
            </a:r>
            <a:endParaRPr lang="en-US" sz="2000" dirty="0"/>
          </a:p>
        </p:txBody>
      </p:sp>
      <p:sp>
        <p:nvSpPr>
          <p:cNvPr id="15" name="TextBox 14">
            <a:extLst>
              <a:ext uri="{FF2B5EF4-FFF2-40B4-BE49-F238E27FC236}">
                <a16:creationId xmlns:a16="http://schemas.microsoft.com/office/drawing/2014/main" id="{A8E5A95A-5A58-61F7-893E-0D52D10B1714}"/>
              </a:ext>
            </a:extLst>
          </p:cNvPr>
          <p:cNvSpPr txBox="1"/>
          <p:nvPr/>
        </p:nvSpPr>
        <p:spPr>
          <a:xfrm>
            <a:off x="838200" y="1951672"/>
            <a:ext cx="5520167" cy="461665"/>
          </a:xfrm>
          <a:prstGeom prst="rect">
            <a:avLst/>
          </a:prstGeom>
          <a:noFill/>
        </p:spPr>
        <p:txBody>
          <a:bodyPr wrap="square" rtlCol="0">
            <a:spAutoFit/>
          </a:bodyPr>
          <a:lstStyle/>
          <a:p>
            <a:r>
              <a:rPr lang="en-US" sz="2400" dirty="0"/>
              <a:t>Constrain(k, C) = </a:t>
            </a:r>
            <a:r>
              <a:rPr lang="en-US" sz="2400" dirty="0" err="1"/>
              <a:t>k</a:t>
            </a:r>
            <a:r>
              <a:rPr lang="en-US" sz="2400" baseline="-25000" dirty="0" err="1"/>
              <a:t>C</a:t>
            </a:r>
            <a:endParaRPr lang="en-US" dirty="0"/>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50E34639-AF83-1040-9D22-5F577618C95D}"/>
                  </a:ext>
                </a:extLst>
              </p:cNvPr>
              <p:cNvSpPr txBox="1"/>
              <p:nvPr/>
            </p:nvSpPr>
            <p:spPr>
              <a:xfrm>
                <a:off x="867435" y="2818147"/>
                <a:ext cx="5520167" cy="1477328"/>
              </a:xfrm>
              <a:prstGeom prst="rect">
                <a:avLst/>
              </a:prstGeom>
              <a:noFill/>
            </p:spPr>
            <p:txBody>
              <a:bodyPr wrap="square" rtlCol="0">
                <a:spAutoFit/>
              </a:bodyPr>
              <a:lstStyle/>
              <a:p>
                <a:r>
                  <a:rPr lang="en-US" sz="2400" b="1" dirty="0">
                    <a:solidFill>
                      <a:srgbClr val="1A395B"/>
                    </a:solidFill>
                  </a:rPr>
                  <a:t>Correctness:</a:t>
                </a:r>
              </a:p>
              <a:p>
                <a:endParaRPr lang="en-US" sz="2400" dirty="0">
                  <a:solidFill>
                    <a:srgbClr val="1A395B"/>
                  </a:solidFill>
                </a:endParaRPr>
              </a:p>
              <a:p>
                <a:r>
                  <a:rPr lang="en-US" sz="2400" dirty="0">
                    <a:solidFill>
                      <a:schemeClr val="tx1"/>
                    </a:solidFill>
                  </a:rPr>
                  <a:t>F(</a:t>
                </a:r>
                <a:r>
                  <a:rPr lang="en-US" sz="2400" dirty="0" err="1">
                    <a:solidFill>
                      <a:schemeClr val="tx1"/>
                    </a:solidFill>
                  </a:rPr>
                  <a:t>k</a:t>
                </a:r>
                <a:r>
                  <a:rPr lang="en-US" sz="2400" baseline="-25000" dirty="0" err="1">
                    <a:solidFill>
                      <a:schemeClr val="tx1"/>
                    </a:solidFill>
                  </a:rPr>
                  <a:t>C</a:t>
                </a:r>
                <a:r>
                  <a:rPr lang="en-US" sz="2400" dirty="0">
                    <a:solidFill>
                      <a:schemeClr val="tx1"/>
                    </a:solidFill>
                  </a:rPr>
                  <a:t>, x) = F(k, x) if </a:t>
                </a:r>
                <a:r>
                  <a:rPr lang="en-US" sz="2400" b="0" dirty="0">
                    <a:solidFill>
                      <a:schemeClr val="tx1"/>
                    </a:solidFill>
                  </a:rPr>
                  <a:t>x</a:t>
                </a:r>
                <a14:m>
                  <m:oMath xmlns:m="http://schemas.openxmlformats.org/officeDocument/2006/math">
                    <m:r>
                      <a:rPr lang="en-US" sz="2400" b="0" i="0"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m:t>
                    </m:r>
                  </m:oMath>
                </a14:m>
                <a:r>
                  <a:rPr lang="en-US" sz="2400" b="0" dirty="0">
                    <a:solidFill>
                      <a:schemeClr val="tx1"/>
                    </a:solidFill>
                  </a:rPr>
                  <a:t> C</a:t>
                </a:r>
              </a:p>
              <a:p>
                <a:endParaRPr lang="en-US" dirty="0"/>
              </a:p>
            </p:txBody>
          </p:sp>
        </mc:Choice>
        <mc:Fallback xmlns="">
          <p:sp>
            <p:nvSpPr>
              <p:cNvPr id="8" name="TextBox 7">
                <a:extLst>
                  <a:ext uri="{FF2B5EF4-FFF2-40B4-BE49-F238E27FC236}">
                    <a16:creationId xmlns:a16="http://schemas.microsoft.com/office/drawing/2014/main" id="{50E34639-AF83-1040-9D22-5F577618C95D}"/>
                  </a:ext>
                </a:extLst>
              </p:cNvPr>
              <p:cNvSpPr txBox="1">
                <a:spLocks noRot="1" noChangeAspect="1" noMove="1" noResize="1" noEditPoints="1" noAdjustHandles="1" noChangeArrowheads="1" noChangeShapeType="1" noTextEdit="1"/>
              </p:cNvSpPr>
              <p:nvPr/>
            </p:nvSpPr>
            <p:spPr>
              <a:xfrm>
                <a:off x="867435" y="2818147"/>
                <a:ext cx="5520167" cy="1477328"/>
              </a:xfrm>
              <a:prstGeom prst="rect">
                <a:avLst/>
              </a:prstGeom>
              <a:blipFill>
                <a:blip r:embed="rId6"/>
                <a:stretch>
                  <a:fillRect l="-1656" t="-32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40B00C4-8DCC-09B6-DC89-22E8723C0CEC}"/>
                  </a:ext>
                </a:extLst>
              </p:cNvPr>
              <p:cNvSpPr txBox="1"/>
              <p:nvPr/>
            </p:nvSpPr>
            <p:spPr>
              <a:xfrm>
                <a:off x="867434" y="5076287"/>
                <a:ext cx="5520167" cy="1477328"/>
              </a:xfrm>
              <a:prstGeom prst="rect">
                <a:avLst/>
              </a:prstGeom>
              <a:noFill/>
            </p:spPr>
            <p:txBody>
              <a:bodyPr wrap="square" rtlCol="0">
                <a:spAutoFit/>
              </a:bodyPr>
              <a:lstStyle/>
              <a:p>
                <a:r>
                  <a:rPr lang="en-US" sz="2400" b="1" dirty="0">
                    <a:solidFill>
                      <a:srgbClr val="1A395B"/>
                    </a:solidFill>
                  </a:rPr>
                  <a:t>Security:</a:t>
                </a:r>
              </a:p>
              <a:p>
                <a:endParaRPr lang="en-US" sz="2400" dirty="0">
                  <a:solidFill>
                    <a:srgbClr val="1A395B"/>
                  </a:solidFill>
                </a:endParaRPr>
              </a:p>
              <a:p>
                <a:r>
                  <a:rPr lang="en-US" sz="2400" dirty="0">
                    <a:solidFill>
                      <a:schemeClr val="tx1"/>
                    </a:solidFill>
                  </a:rPr>
                  <a:t>Given </a:t>
                </a:r>
                <a:r>
                  <a:rPr lang="en-US" sz="2400" dirty="0" err="1">
                    <a:solidFill>
                      <a:schemeClr val="tx1"/>
                    </a:solidFill>
                  </a:rPr>
                  <a:t>k</a:t>
                </a:r>
                <a:r>
                  <a:rPr lang="en-US" sz="2400" baseline="-25000" dirty="0" err="1">
                    <a:solidFill>
                      <a:schemeClr val="tx1"/>
                    </a:solidFill>
                  </a:rPr>
                  <a:t>C</a:t>
                </a:r>
                <a:r>
                  <a:rPr lang="en-US" sz="2400" baseline="-25000" dirty="0">
                    <a:solidFill>
                      <a:schemeClr val="tx1"/>
                    </a:solidFill>
                  </a:rPr>
                  <a:t> </a:t>
                </a:r>
                <a:r>
                  <a:rPr lang="en-US" sz="2400" dirty="0">
                    <a:solidFill>
                      <a:schemeClr val="tx1"/>
                    </a:solidFill>
                  </a:rPr>
                  <a:t>, F(k, x) looks </a:t>
                </a:r>
                <a:r>
                  <a:rPr lang="en-US" sz="2400" dirty="0">
                    <a:solidFill>
                      <a:srgbClr val="B4A465"/>
                    </a:solidFill>
                  </a:rPr>
                  <a:t>random</a:t>
                </a:r>
                <a:r>
                  <a:rPr lang="en-US" sz="2400" dirty="0">
                    <a:solidFill>
                      <a:schemeClr val="tx1"/>
                    </a:solidFill>
                  </a:rPr>
                  <a:t> for x</a:t>
                </a:r>
                <a14:m>
                  <m:oMath xmlns:m="http://schemas.openxmlformats.org/officeDocument/2006/math">
                    <m:r>
                      <a:rPr lang="en-US" sz="2400" b="0" i="1" smtClean="0">
                        <a:solidFill>
                          <a:schemeClr val="tx1"/>
                        </a:solidFill>
                        <a:latin typeface="Cambria Math" panose="02040503050406030204" pitchFamily="18" charset="0"/>
                      </a:rPr>
                      <m:t>∉</m:t>
                    </m:r>
                  </m:oMath>
                </a14:m>
                <a:r>
                  <a:rPr lang="en-US" sz="2400" dirty="0">
                    <a:solidFill>
                      <a:schemeClr val="tx1"/>
                    </a:solidFill>
                  </a:rPr>
                  <a:t>C</a:t>
                </a:r>
                <a:endParaRPr lang="en-US" sz="2400" b="0" dirty="0">
                  <a:solidFill>
                    <a:schemeClr val="tx1"/>
                  </a:solidFill>
                </a:endParaRPr>
              </a:p>
              <a:p>
                <a:endParaRPr lang="en-US" dirty="0"/>
              </a:p>
            </p:txBody>
          </p:sp>
        </mc:Choice>
        <mc:Fallback xmlns="">
          <p:sp>
            <p:nvSpPr>
              <p:cNvPr id="11" name="TextBox 10">
                <a:extLst>
                  <a:ext uri="{FF2B5EF4-FFF2-40B4-BE49-F238E27FC236}">
                    <a16:creationId xmlns:a16="http://schemas.microsoft.com/office/drawing/2014/main" id="{D40B00C4-8DCC-09B6-DC89-22E8723C0CEC}"/>
                  </a:ext>
                </a:extLst>
              </p:cNvPr>
              <p:cNvSpPr txBox="1">
                <a:spLocks noRot="1" noChangeAspect="1" noMove="1" noResize="1" noEditPoints="1" noAdjustHandles="1" noChangeArrowheads="1" noChangeShapeType="1" noTextEdit="1"/>
              </p:cNvSpPr>
              <p:nvPr/>
            </p:nvSpPr>
            <p:spPr>
              <a:xfrm>
                <a:off x="867434" y="5076287"/>
                <a:ext cx="5520167" cy="1477328"/>
              </a:xfrm>
              <a:prstGeom prst="rect">
                <a:avLst/>
              </a:prstGeom>
              <a:blipFill>
                <a:blip r:embed="rId7"/>
                <a:stretch>
                  <a:fillRect l="-1656" t="-3306"/>
                </a:stretch>
              </a:blipFill>
            </p:spPr>
            <p:txBody>
              <a:bodyPr/>
              <a:lstStyle/>
              <a:p>
                <a:r>
                  <a:rPr lang="en-US">
                    <a:noFill/>
                  </a:rPr>
                  <a:t> </a:t>
                </a:r>
              </a:p>
            </p:txBody>
          </p:sp>
        </mc:Fallback>
      </mc:AlternateContent>
    </p:spTree>
    <p:extLst>
      <p:ext uri="{BB962C8B-B14F-4D97-AF65-F5344CB8AC3E}">
        <p14:creationId xmlns:p14="http://schemas.microsoft.com/office/powerpoint/2010/main" val="295018063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367F3C-799D-900C-04FB-B54AC394989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2D41D16-0FF8-4287-13CC-65288CBBADD4}"/>
              </a:ext>
            </a:extLst>
          </p:cNvPr>
          <p:cNvSpPr>
            <a:spLocks noGrp="1"/>
          </p:cNvSpPr>
          <p:nvPr>
            <p:ph type="title"/>
          </p:nvPr>
        </p:nvSpPr>
        <p:spPr/>
        <p:txBody>
          <a:bodyPr/>
          <a:lstStyle/>
          <a:p>
            <a:r>
              <a:rPr lang="en-US" dirty="0"/>
              <a:t>Searchable Symmetric Encryption [BMO17]</a:t>
            </a:r>
          </a:p>
        </p:txBody>
      </p:sp>
      <p:sp>
        <p:nvSpPr>
          <p:cNvPr id="5" name="TextBox 4">
            <a:extLst>
              <a:ext uri="{FF2B5EF4-FFF2-40B4-BE49-F238E27FC236}">
                <a16:creationId xmlns:a16="http://schemas.microsoft.com/office/drawing/2014/main" id="{DD34B3C6-3F2B-A77F-1FC7-867BD9BBC0FD}"/>
              </a:ext>
            </a:extLst>
          </p:cNvPr>
          <p:cNvSpPr txBox="1"/>
          <p:nvPr/>
        </p:nvSpPr>
        <p:spPr>
          <a:xfrm>
            <a:off x="924339" y="3605419"/>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7" name="TextBox 6">
            <a:extLst>
              <a:ext uri="{FF2B5EF4-FFF2-40B4-BE49-F238E27FC236}">
                <a16:creationId xmlns:a16="http://schemas.microsoft.com/office/drawing/2014/main" id="{7DB854CC-ADBE-4B2C-112E-621DA61ED635}"/>
              </a:ext>
            </a:extLst>
          </p:cNvPr>
          <p:cNvSpPr txBox="1"/>
          <p:nvPr/>
        </p:nvSpPr>
        <p:spPr>
          <a:xfrm>
            <a:off x="8968410" y="3605419"/>
            <a:ext cx="2122004" cy="523220"/>
          </a:xfrm>
          <a:prstGeom prst="rect">
            <a:avLst/>
          </a:prstGeom>
          <a:noFill/>
        </p:spPr>
        <p:txBody>
          <a:bodyPr wrap="square" rtlCol="0">
            <a:spAutoFit/>
          </a:bodyPr>
          <a:lstStyle/>
          <a:p>
            <a:pPr algn="ctr"/>
            <a:r>
              <a:rPr lang="en-US" altLang="zh-CN" sz="2800" b="1" dirty="0"/>
              <a:t>Server</a:t>
            </a:r>
            <a:endParaRPr lang="en-US" sz="2800" b="1" dirty="0"/>
          </a:p>
        </p:txBody>
      </p:sp>
      <p:pic>
        <p:nvPicPr>
          <p:cNvPr id="9" name="Picture 8">
            <a:extLst>
              <a:ext uri="{FF2B5EF4-FFF2-40B4-BE49-F238E27FC236}">
                <a16:creationId xmlns:a16="http://schemas.microsoft.com/office/drawing/2014/main" id="{B7DEC478-E5F5-A616-8A29-11D5C829246C}"/>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714822" y="2588536"/>
            <a:ext cx="751184" cy="902320"/>
          </a:xfrm>
          <a:prstGeom prst="rect">
            <a:avLst/>
          </a:prstGeom>
        </p:spPr>
      </p:pic>
      <p:cxnSp>
        <p:nvCxnSpPr>
          <p:cNvPr id="14" name="Straight Arrow Connector 13">
            <a:extLst>
              <a:ext uri="{FF2B5EF4-FFF2-40B4-BE49-F238E27FC236}">
                <a16:creationId xmlns:a16="http://schemas.microsoft.com/office/drawing/2014/main" id="{91040C93-65EC-F881-1AD2-F0C4A3A4A7E2}"/>
              </a:ext>
            </a:extLst>
          </p:cNvPr>
          <p:cNvCxnSpPr>
            <a:cxnSpLocks/>
          </p:cNvCxnSpPr>
          <p:nvPr/>
        </p:nvCxnSpPr>
        <p:spPr>
          <a:xfrm>
            <a:off x="4826456" y="2999232"/>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1DC77D62-BEA2-42E3-30BE-EC30C21C7092}"/>
              </a:ext>
            </a:extLst>
          </p:cNvPr>
          <p:cNvSpPr txBox="1"/>
          <p:nvPr/>
        </p:nvSpPr>
        <p:spPr>
          <a:xfrm>
            <a:off x="5206628" y="2984616"/>
            <a:ext cx="1098274" cy="369332"/>
          </a:xfrm>
          <a:prstGeom prst="rect">
            <a:avLst/>
          </a:prstGeom>
          <a:noFill/>
        </p:spPr>
        <p:txBody>
          <a:bodyPr wrap="square" rtlCol="0">
            <a:spAutoFit/>
          </a:bodyPr>
          <a:lstStyle/>
          <a:p>
            <a:pPr algn="ctr"/>
            <a:endParaRPr lang="en-US" dirty="0"/>
          </a:p>
        </p:txBody>
      </p:sp>
      <p:cxnSp>
        <p:nvCxnSpPr>
          <p:cNvPr id="16" name="Straight Arrow Connector 15">
            <a:extLst>
              <a:ext uri="{FF2B5EF4-FFF2-40B4-BE49-F238E27FC236}">
                <a16:creationId xmlns:a16="http://schemas.microsoft.com/office/drawing/2014/main" id="{749FE902-0075-A17F-8799-0691FA4BC882}"/>
              </a:ext>
            </a:extLst>
          </p:cNvPr>
          <p:cNvCxnSpPr>
            <a:cxnSpLocks/>
          </p:cNvCxnSpPr>
          <p:nvPr/>
        </p:nvCxnSpPr>
        <p:spPr>
          <a:xfrm>
            <a:off x="4826456" y="3595325"/>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480A0CA0-31B3-E08E-C201-FA69201C2D0B}"/>
              </a:ext>
            </a:extLst>
          </p:cNvPr>
          <p:cNvSpPr txBox="1"/>
          <p:nvPr/>
        </p:nvSpPr>
        <p:spPr>
          <a:xfrm>
            <a:off x="4826456" y="3161974"/>
            <a:ext cx="1858617" cy="369332"/>
          </a:xfrm>
          <a:prstGeom prst="rect">
            <a:avLst/>
          </a:prstGeom>
          <a:noFill/>
        </p:spPr>
        <p:txBody>
          <a:bodyPr wrap="square" rtlCol="0">
            <a:spAutoFit/>
          </a:bodyPr>
          <a:lstStyle/>
          <a:p>
            <a:pPr algn="ctr"/>
            <a:r>
              <a:rPr lang="en-US" dirty="0"/>
              <a:t>(ind</a:t>
            </a:r>
            <a:r>
              <a:rPr lang="en-US" baseline="-25000" dirty="0"/>
              <a:t>1</a:t>
            </a:r>
            <a:r>
              <a:rPr lang="en-US" dirty="0"/>
              <a:t>, ind</a:t>
            </a:r>
            <a:r>
              <a:rPr lang="en-US" baseline="-25000" dirty="0"/>
              <a:t>2</a:t>
            </a:r>
            <a:r>
              <a:rPr lang="en-US" dirty="0"/>
              <a:t>,…)</a:t>
            </a:r>
          </a:p>
        </p:txBody>
      </p:sp>
      <p:sp>
        <p:nvSpPr>
          <p:cNvPr id="18" name="TextBox 17">
            <a:extLst>
              <a:ext uri="{FF2B5EF4-FFF2-40B4-BE49-F238E27FC236}">
                <a16:creationId xmlns:a16="http://schemas.microsoft.com/office/drawing/2014/main" id="{1CFC8428-2E6E-C54A-8271-EE620F7250CA}"/>
              </a:ext>
            </a:extLst>
          </p:cNvPr>
          <p:cNvSpPr txBox="1"/>
          <p:nvPr/>
        </p:nvSpPr>
        <p:spPr>
          <a:xfrm>
            <a:off x="4826456" y="2603153"/>
            <a:ext cx="1757658" cy="369332"/>
          </a:xfrm>
          <a:prstGeom prst="rect">
            <a:avLst/>
          </a:prstGeom>
          <a:noFill/>
        </p:spPr>
        <p:txBody>
          <a:bodyPr wrap="square" rtlCol="0">
            <a:spAutoFit/>
          </a:bodyPr>
          <a:lstStyle/>
          <a:p>
            <a:pPr algn="ctr"/>
            <a:r>
              <a:rPr lang="en-US" dirty="0"/>
              <a:t>Search(w)</a:t>
            </a:r>
          </a:p>
        </p:txBody>
      </p:sp>
      <p:pic>
        <p:nvPicPr>
          <p:cNvPr id="1028" name="Picture 4" descr="Black Lock Royalty-Free Images ...">
            <a:extLst>
              <a:ext uri="{FF2B5EF4-FFF2-40B4-BE49-F238E27FC236}">
                <a16:creationId xmlns:a16="http://schemas.microsoft.com/office/drawing/2014/main" id="{A0D71D22-A199-C209-9ACC-7A6FA9A188CE}"/>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2724" y="2262528"/>
            <a:ext cx="525291" cy="5252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6D16574B-C165-F8F3-9818-C42ABA5A2B7D}"/>
              </a:ext>
            </a:extLst>
          </p:cNvPr>
          <p:cNvCxnSpPr>
            <a:cxnSpLocks/>
          </p:cNvCxnSpPr>
          <p:nvPr/>
        </p:nvCxnSpPr>
        <p:spPr>
          <a:xfrm>
            <a:off x="4826456" y="5367843"/>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D4B4216A-B5A0-8D69-9EFF-C87632F66B96}"/>
              </a:ext>
            </a:extLst>
          </p:cNvPr>
          <p:cNvCxnSpPr>
            <a:cxnSpLocks/>
          </p:cNvCxnSpPr>
          <p:nvPr/>
        </p:nvCxnSpPr>
        <p:spPr>
          <a:xfrm>
            <a:off x="4826456" y="5939089"/>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39F12BC9-06C6-39FE-7A2C-BF924FE49523}"/>
              </a:ext>
            </a:extLst>
          </p:cNvPr>
          <p:cNvSpPr txBox="1"/>
          <p:nvPr/>
        </p:nvSpPr>
        <p:spPr>
          <a:xfrm>
            <a:off x="4876935" y="4957147"/>
            <a:ext cx="1757658" cy="369332"/>
          </a:xfrm>
          <a:prstGeom prst="rect">
            <a:avLst/>
          </a:prstGeom>
          <a:noFill/>
        </p:spPr>
        <p:txBody>
          <a:bodyPr wrap="square" rtlCol="0">
            <a:spAutoFit/>
          </a:bodyPr>
          <a:lstStyle/>
          <a:p>
            <a:pPr algn="ctr"/>
            <a:r>
              <a:rPr lang="en-US" dirty="0"/>
              <a:t>Update(w, ind</a:t>
            </a:r>
            <a:r>
              <a:rPr lang="en-US" baseline="-25000" dirty="0"/>
              <a:t>3</a:t>
            </a:r>
            <a:r>
              <a:rPr lang="en-US" dirty="0"/>
              <a:t>)</a:t>
            </a:r>
          </a:p>
        </p:txBody>
      </p:sp>
      <p:pic>
        <p:nvPicPr>
          <p:cNvPr id="29" name="Picture 4" descr="Black Lock Royalty-Free Images ...">
            <a:extLst>
              <a:ext uri="{FF2B5EF4-FFF2-40B4-BE49-F238E27FC236}">
                <a16:creationId xmlns:a16="http://schemas.microsoft.com/office/drawing/2014/main" id="{1BEB81E9-CC10-8A8C-4E27-2CB66F2C7DAB}"/>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04902" y="4662492"/>
            <a:ext cx="525291" cy="525291"/>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Shape 27">
            <a:extLst>
              <a:ext uri="{FF2B5EF4-FFF2-40B4-BE49-F238E27FC236}">
                <a16:creationId xmlns:a16="http://schemas.microsoft.com/office/drawing/2014/main" id="{4EC60152-5153-89DB-783F-11B9B8BC339F}"/>
              </a:ext>
            </a:extLst>
          </p:cNvPr>
          <p:cNvSpPr/>
          <p:nvPr/>
        </p:nvSpPr>
        <p:spPr>
          <a:xfrm>
            <a:off x="6906917" y="3210338"/>
            <a:ext cx="602096" cy="2017643"/>
          </a:xfrm>
          <a:custGeom>
            <a:avLst/>
            <a:gdLst>
              <a:gd name="connsiteX0" fmla="*/ 0 w 1560649"/>
              <a:gd name="connsiteY0" fmla="*/ 0 h 2867439"/>
              <a:gd name="connsiteX1" fmla="*/ 1560443 w 1560649"/>
              <a:gd name="connsiteY1" fmla="*/ 974035 h 2867439"/>
              <a:gd name="connsiteX2" fmla="*/ 109330 w 1560649"/>
              <a:gd name="connsiteY2" fmla="*/ 2867439 h 2867439"/>
            </a:gdLst>
            <a:ahLst/>
            <a:cxnLst>
              <a:cxn ang="0">
                <a:pos x="connsiteX0" y="connsiteY0"/>
              </a:cxn>
              <a:cxn ang="0">
                <a:pos x="connsiteX1" y="connsiteY1"/>
              </a:cxn>
              <a:cxn ang="0">
                <a:pos x="connsiteX2" y="connsiteY2"/>
              </a:cxn>
            </a:cxnLst>
            <a:rect l="l" t="t" r="r" b="b"/>
            <a:pathLst>
              <a:path w="1560649" h="2867439">
                <a:moveTo>
                  <a:pt x="0" y="0"/>
                </a:moveTo>
                <a:cubicBezTo>
                  <a:pt x="771110" y="248064"/>
                  <a:pt x="1542221" y="496129"/>
                  <a:pt x="1560443" y="974035"/>
                </a:cubicBezTo>
                <a:cubicBezTo>
                  <a:pt x="1578665" y="1451942"/>
                  <a:pt x="385969" y="2549387"/>
                  <a:pt x="109330" y="2867439"/>
                </a:cubicBezTo>
              </a:path>
            </a:pathLst>
          </a:custGeom>
          <a:noFill/>
          <a:ln>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hought Bubble: Cloud 29">
            <a:extLst>
              <a:ext uri="{FF2B5EF4-FFF2-40B4-BE49-F238E27FC236}">
                <a16:creationId xmlns:a16="http://schemas.microsoft.com/office/drawing/2014/main" id="{6CB877F8-45DE-CB35-E268-5849AFAAB59E}"/>
              </a:ext>
            </a:extLst>
          </p:cNvPr>
          <p:cNvSpPr/>
          <p:nvPr/>
        </p:nvSpPr>
        <p:spPr>
          <a:xfrm flipH="1">
            <a:off x="7793011" y="1294694"/>
            <a:ext cx="2985582" cy="1502296"/>
          </a:xfrm>
          <a:prstGeom prst="cloudCallout">
            <a:avLst>
              <a:gd name="adj1" fmla="val -46526"/>
              <a:gd name="adj2" fmla="val 5561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31" name="TextBox 30">
            <a:extLst>
              <a:ext uri="{FF2B5EF4-FFF2-40B4-BE49-F238E27FC236}">
                <a16:creationId xmlns:a16="http://schemas.microsoft.com/office/drawing/2014/main" id="{5D1A0C8F-EF26-9AF5-A69A-FFA2953A9558}"/>
              </a:ext>
            </a:extLst>
          </p:cNvPr>
          <p:cNvSpPr txBox="1"/>
          <p:nvPr/>
        </p:nvSpPr>
        <p:spPr>
          <a:xfrm>
            <a:off x="8424418" y="1653443"/>
            <a:ext cx="2056396" cy="646331"/>
          </a:xfrm>
          <a:prstGeom prst="rect">
            <a:avLst/>
          </a:prstGeom>
          <a:noFill/>
        </p:spPr>
        <p:txBody>
          <a:bodyPr wrap="square" rtlCol="0">
            <a:spAutoFit/>
          </a:bodyPr>
          <a:lstStyle/>
          <a:p>
            <a:r>
              <a:rPr lang="en-US" dirty="0"/>
              <a:t>I have seen this </a:t>
            </a:r>
          </a:p>
          <a:p>
            <a:r>
              <a:rPr lang="en-US" dirty="0"/>
              <a:t>keyword before…</a:t>
            </a:r>
          </a:p>
        </p:txBody>
      </p:sp>
      <p:pic>
        <p:nvPicPr>
          <p:cNvPr id="32" name="Picture 4" descr="Danger - Simple English Wikipedia, the ...">
            <a:extLst>
              <a:ext uri="{FF2B5EF4-FFF2-40B4-BE49-F238E27FC236}">
                <a16:creationId xmlns:a16="http://schemas.microsoft.com/office/drawing/2014/main" id="{C1990C12-D6EE-1042-27BE-A8CCC693E77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85737" y="3758796"/>
            <a:ext cx="684638" cy="6044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622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4D9B2-09D7-E881-A93A-F80FA7BFE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6D1D20-0CF5-1742-5996-0B3EBA261ACD}"/>
              </a:ext>
            </a:extLst>
          </p:cNvPr>
          <p:cNvSpPr>
            <a:spLocks noGrp="1"/>
          </p:cNvSpPr>
          <p:nvPr>
            <p:ph type="title"/>
          </p:nvPr>
        </p:nvSpPr>
        <p:spPr/>
        <p:txBody>
          <a:bodyPr/>
          <a:lstStyle/>
          <a:p>
            <a:r>
              <a:rPr lang="en-US" dirty="0"/>
              <a:t>Searchable Symmetric Encryption [BMO17]</a:t>
            </a:r>
          </a:p>
        </p:txBody>
      </p:sp>
      <p:sp>
        <p:nvSpPr>
          <p:cNvPr id="5" name="TextBox 4">
            <a:extLst>
              <a:ext uri="{FF2B5EF4-FFF2-40B4-BE49-F238E27FC236}">
                <a16:creationId xmlns:a16="http://schemas.microsoft.com/office/drawing/2014/main" id="{D4B46D51-29AC-EE9F-BDED-077ADD997537}"/>
              </a:ext>
            </a:extLst>
          </p:cNvPr>
          <p:cNvSpPr txBox="1"/>
          <p:nvPr/>
        </p:nvSpPr>
        <p:spPr>
          <a:xfrm>
            <a:off x="924339" y="3605419"/>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7" name="TextBox 6">
            <a:extLst>
              <a:ext uri="{FF2B5EF4-FFF2-40B4-BE49-F238E27FC236}">
                <a16:creationId xmlns:a16="http://schemas.microsoft.com/office/drawing/2014/main" id="{30BED3A3-3DED-466E-3CE6-C6B5A6B0CA0F}"/>
              </a:ext>
            </a:extLst>
          </p:cNvPr>
          <p:cNvSpPr txBox="1"/>
          <p:nvPr/>
        </p:nvSpPr>
        <p:spPr>
          <a:xfrm>
            <a:off x="8968410" y="3605419"/>
            <a:ext cx="2122004" cy="523220"/>
          </a:xfrm>
          <a:prstGeom prst="rect">
            <a:avLst/>
          </a:prstGeom>
          <a:noFill/>
        </p:spPr>
        <p:txBody>
          <a:bodyPr wrap="square" rtlCol="0">
            <a:spAutoFit/>
          </a:bodyPr>
          <a:lstStyle/>
          <a:p>
            <a:pPr algn="ctr"/>
            <a:r>
              <a:rPr lang="en-US" altLang="zh-CN" sz="2800" b="1" dirty="0"/>
              <a:t>Server</a:t>
            </a:r>
            <a:endParaRPr lang="en-US" sz="2800" b="1" dirty="0"/>
          </a:p>
        </p:txBody>
      </p:sp>
      <p:pic>
        <p:nvPicPr>
          <p:cNvPr id="9" name="Picture 8">
            <a:extLst>
              <a:ext uri="{FF2B5EF4-FFF2-40B4-BE49-F238E27FC236}">
                <a16:creationId xmlns:a16="http://schemas.microsoft.com/office/drawing/2014/main" id="{D0787E84-E78B-0D10-AD14-673C2C4CF225}"/>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10714822" y="2588536"/>
            <a:ext cx="751184" cy="902320"/>
          </a:xfrm>
          <a:prstGeom prst="rect">
            <a:avLst/>
          </a:prstGeom>
        </p:spPr>
      </p:pic>
      <p:cxnSp>
        <p:nvCxnSpPr>
          <p:cNvPr id="14" name="Straight Arrow Connector 13">
            <a:extLst>
              <a:ext uri="{FF2B5EF4-FFF2-40B4-BE49-F238E27FC236}">
                <a16:creationId xmlns:a16="http://schemas.microsoft.com/office/drawing/2014/main" id="{43CCE353-EC43-148C-FE45-FDD6DE13DEDF}"/>
              </a:ext>
            </a:extLst>
          </p:cNvPr>
          <p:cNvCxnSpPr>
            <a:cxnSpLocks/>
          </p:cNvCxnSpPr>
          <p:nvPr/>
        </p:nvCxnSpPr>
        <p:spPr>
          <a:xfrm>
            <a:off x="4826456" y="2999232"/>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sp>
        <p:nvSpPr>
          <p:cNvPr id="15" name="TextBox 14">
            <a:extLst>
              <a:ext uri="{FF2B5EF4-FFF2-40B4-BE49-F238E27FC236}">
                <a16:creationId xmlns:a16="http://schemas.microsoft.com/office/drawing/2014/main" id="{4CB280C8-A1AB-0C34-EC79-450B81BD935E}"/>
              </a:ext>
            </a:extLst>
          </p:cNvPr>
          <p:cNvSpPr txBox="1"/>
          <p:nvPr/>
        </p:nvSpPr>
        <p:spPr>
          <a:xfrm>
            <a:off x="5206628" y="2984616"/>
            <a:ext cx="1098274" cy="369332"/>
          </a:xfrm>
          <a:prstGeom prst="rect">
            <a:avLst/>
          </a:prstGeom>
          <a:noFill/>
        </p:spPr>
        <p:txBody>
          <a:bodyPr wrap="square" rtlCol="0">
            <a:spAutoFit/>
          </a:bodyPr>
          <a:lstStyle/>
          <a:p>
            <a:pPr algn="ctr"/>
            <a:endParaRPr lang="en-US" dirty="0"/>
          </a:p>
        </p:txBody>
      </p:sp>
      <p:cxnSp>
        <p:nvCxnSpPr>
          <p:cNvPr id="16" name="Straight Arrow Connector 15">
            <a:extLst>
              <a:ext uri="{FF2B5EF4-FFF2-40B4-BE49-F238E27FC236}">
                <a16:creationId xmlns:a16="http://schemas.microsoft.com/office/drawing/2014/main" id="{52069918-8AC4-4DD1-BEE9-AC20056A30E7}"/>
              </a:ext>
            </a:extLst>
          </p:cNvPr>
          <p:cNvCxnSpPr>
            <a:cxnSpLocks/>
          </p:cNvCxnSpPr>
          <p:nvPr/>
        </p:nvCxnSpPr>
        <p:spPr>
          <a:xfrm>
            <a:off x="4826456" y="3595325"/>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B92B591E-CBC6-8AE1-5F84-7B1C8417AE84}"/>
              </a:ext>
            </a:extLst>
          </p:cNvPr>
          <p:cNvSpPr txBox="1"/>
          <p:nvPr/>
        </p:nvSpPr>
        <p:spPr>
          <a:xfrm>
            <a:off x="4826456" y="3161974"/>
            <a:ext cx="1858617" cy="369332"/>
          </a:xfrm>
          <a:prstGeom prst="rect">
            <a:avLst/>
          </a:prstGeom>
          <a:noFill/>
        </p:spPr>
        <p:txBody>
          <a:bodyPr wrap="square" rtlCol="0">
            <a:spAutoFit/>
          </a:bodyPr>
          <a:lstStyle/>
          <a:p>
            <a:pPr algn="ctr"/>
            <a:r>
              <a:rPr lang="en-US" dirty="0"/>
              <a:t>(ind</a:t>
            </a:r>
            <a:r>
              <a:rPr lang="en-US" baseline="-25000" dirty="0"/>
              <a:t>1</a:t>
            </a:r>
            <a:r>
              <a:rPr lang="en-US" dirty="0"/>
              <a:t>, ind</a:t>
            </a:r>
            <a:r>
              <a:rPr lang="en-US" baseline="-25000" dirty="0"/>
              <a:t>2</a:t>
            </a:r>
            <a:r>
              <a:rPr lang="en-US" dirty="0"/>
              <a:t>,…)</a:t>
            </a:r>
          </a:p>
        </p:txBody>
      </p:sp>
      <p:sp>
        <p:nvSpPr>
          <p:cNvPr id="18" name="TextBox 17">
            <a:extLst>
              <a:ext uri="{FF2B5EF4-FFF2-40B4-BE49-F238E27FC236}">
                <a16:creationId xmlns:a16="http://schemas.microsoft.com/office/drawing/2014/main" id="{0A78EC65-FF37-B6B5-6C9A-11D7D0EF78E0}"/>
              </a:ext>
            </a:extLst>
          </p:cNvPr>
          <p:cNvSpPr txBox="1"/>
          <p:nvPr/>
        </p:nvSpPr>
        <p:spPr>
          <a:xfrm>
            <a:off x="4826456" y="2603153"/>
            <a:ext cx="1757658" cy="369332"/>
          </a:xfrm>
          <a:prstGeom prst="rect">
            <a:avLst/>
          </a:prstGeom>
          <a:noFill/>
        </p:spPr>
        <p:txBody>
          <a:bodyPr wrap="square" rtlCol="0">
            <a:spAutoFit/>
          </a:bodyPr>
          <a:lstStyle/>
          <a:p>
            <a:pPr algn="ctr"/>
            <a:r>
              <a:rPr lang="en-US" dirty="0"/>
              <a:t>Search(w)</a:t>
            </a:r>
          </a:p>
        </p:txBody>
      </p:sp>
      <p:pic>
        <p:nvPicPr>
          <p:cNvPr id="1028" name="Picture 4" descr="Black Lock Royalty-Free Images ...">
            <a:extLst>
              <a:ext uri="{FF2B5EF4-FFF2-40B4-BE49-F238E27FC236}">
                <a16:creationId xmlns:a16="http://schemas.microsoft.com/office/drawing/2014/main" id="{B4541451-8B88-03EF-1639-286FEC6E14B4}"/>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222724" y="2262528"/>
            <a:ext cx="525291" cy="525291"/>
          </a:xfrm>
          <a:prstGeom prst="rect">
            <a:avLst/>
          </a:prstGeom>
          <a:noFill/>
          <a:extLst>
            <a:ext uri="{909E8E84-426E-40DD-AFC4-6F175D3DCCD1}">
              <a14:hiddenFill xmlns:a14="http://schemas.microsoft.com/office/drawing/2010/main">
                <a:solidFill>
                  <a:srgbClr val="FFFFFF"/>
                </a:solidFill>
              </a14:hiddenFill>
            </a:ext>
          </a:extLst>
        </p:spPr>
      </p:pic>
      <p:cxnSp>
        <p:nvCxnSpPr>
          <p:cNvPr id="3" name="Straight Arrow Connector 2">
            <a:extLst>
              <a:ext uri="{FF2B5EF4-FFF2-40B4-BE49-F238E27FC236}">
                <a16:creationId xmlns:a16="http://schemas.microsoft.com/office/drawing/2014/main" id="{2EB91E77-BCA6-7EEB-D534-C74671DD6E1D}"/>
              </a:ext>
            </a:extLst>
          </p:cNvPr>
          <p:cNvCxnSpPr>
            <a:cxnSpLocks/>
          </p:cNvCxnSpPr>
          <p:nvPr/>
        </p:nvCxnSpPr>
        <p:spPr>
          <a:xfrm>
            <a:off x="4826456" y="5367843"/>
            <a:ext cx="1858617" cy="0"/>
          </a:xfrm>
          <a:prstGeom prst="straightConnector1">
            <a:avLst/>
          </a:prstGeom>
          <a:ln w="31750">
            <a:solidFill>
              <a:srgbClr val="1A395B"/>
            </a:solidFill>
            <a:tailEnd type="triangle"/>
          </a:ln>
        </p:spPr>
        <p:style>
          <a:lnRef idx="2">
            <a:schemeClr val="accent1"/>
          </a:lnRef>
          <a:fillRef idx="0">
            <a:schemeClr val="accent1"/>
          </a:fillRef>
          <a:effectRef idx="1">
            <a:schemeClr val="accent1"/>
          </a:effectRef>
          <a:fontRef idx="minor">
            <a:schemeClr val="tx1"/>
          </a:fontRef>
        </p:style>
      </p:cxnSp>
      <p:cxnSp>
        <p:nvCxnSpPr>
          <p:cNvPr id="4" name="Straight Arrow Connector 3">
            <a:extLst>
              <a:ext uri="{FF2B5EF4-FFF2-40B4-BE49-F238E27FC236}">
                <a16:creationId xmlns:a16="http://schemas.microsoft.com/office/drawing/2014/main" id="{831AD2BF-83AA-1348-CA6E-19711BB616FD}"/>
              </a:ext>
            </a:extLst>
          </p:cNvPr>
          <p:cNvCxnSpPr>
            <a:cxnSpLocks/>
          </p:cNvCxnSpPr>
          <p:nvPr/>
        </p:nvCxnSpPr>
        <p:spPr>
          <a:xfrm>
            <a:off x="4826456" y="5939089"/>
            <a:ext cx="1858617" cy="0"/>
          </a:xfrm>
          <a:prstGeom prst="straightConnector1">
            <a:avLst/>
          </a:prstGeom>
          <a:ln w="31750">
            <a:solidFill>
              <a:srgbClr val="1A395B"/>
            </a:solidFill>
            <a:headEnd type="triangle"/>
            <a:tailEnd type="none"/>
          </a:ln>
        </p:spPr>
        <p:style>
          <a:lnRef idx="2">
            <a:schemeClr val="accent1"/>
          </a:lnRef>
          <a:fillRef idx="0">
            <a:schemeClr val="accent1"/>
          </a:fillRef>
          <a:effectRef idx="1">
            <a:schemeClr val="accent1"/>
          </a:effectRef>
          <a:fontRef idx="minor">
            <a:schemeClr val="tx1"/>
          </a:fontRef>
        </p:style>
      </p:cxnSp>
      <p:sp>
        <p:nvSpPr>
          <p:cNvPr id="19" name="TextBox 18">
            <a:extLst>
              <a:ext uri="{FF2B5EF4-FFF2-40B4-BE49-F238E27FC236}">
                <a16:creationId xmlns:a16="http://schemas.microsoft.com/office/drawing/2014/main" id="{5E614F4A-E4C7-E328-B96E-42415118B68D}"/>
              </a:ext>
            </a:extLst>
          </p:cNvPr>
          <p:cNvSpPr txBox="1"/>
          <p:nvPr/>
        </p:nvSpPr>
        <p:spPr>
          <a:xfrm>
            <a:off x="4876935" y="4957147"/>
            <a:ext cx="1757658" cy="369332"/>
          </a:xfrm>
          <a:prstGeom prst="rect">
            <a:avLst/>
          </a:prstGeom>
          <a:noFill/>
        </p:spPr>
        <p:txBody>
          <a:bodyPr wrap="square" rtlCol="0">
            <a:spAutoFit/>
          </a:bodyPr>
          <a:lstStyle/>
          <a:p>
            <a:pPr algn="ctr"/>
            <a:r>
              <a:rPr lang="en-US" dirty="0"/>
              <a:t>Update(w, ind</a:t>
            </a:r>
            <a:r>
              <a:rPr lang="en-US" baseline="-25000" dirty="0"/>
              <a:t>3</a:t>
            </a:r>
            <a:r>
              <a:rPr lang="en-US" dirty="0"/>
              <a:t>)</a:t>
            </a:r>
          </a:p>
        </p:txBody>
      </p:sp>
      <p:pic>
        <p:nvPicPr>
          <p:cNvPr id="29" name="Picture 4" descr="Black Lock Royalty-Free Images ...">
            <a:extLst>
              <a:ext uri="{FF2B5EF4-FFF2-40B4-BE49-F238E27FC236}">
                <a16:creationId xmlns:a16="http://schemas.microsoft.com/office/drawing/2014/main" id="{6C76EE8F-F148-E805-886B-9F3F6DB290C7}"/>
              </a:ext>
            </a:extLst>
          </p:cNvPr>
          <p:cNvPicPr>
            <a:picLocks noChangeAspect="1" noChangeArrowheads="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304902" y="4662492"/>
            <a:ext cx="525291" cy="525291"/>
          </a:xfrm>
          <a:prstGeom prst="rect">
            <a:avLst/>
          </a:prstGeom>
          <a:noFill/>
          <a:extLst>
            <a:ext uri="{909E8E84-426E-40DD-AFC4-6F175D3DCCD1}">
              <a14:hiddenFill xmlns:a14="http://schemas.microsoft.com/office/drawing/2010/main">
                <a:solidFill>
                  <a:srgbClr val="FFFFFF"/>
                </a:solidFill>
              </a14:hiddenFill>
            </a:ext>
          </a:extLst>
        </p:spPr>
      </p:pic>
      <p:sp>
        <p:nvSpPr>
          <p:cNvPr id="28" name="Freeform: Shape 27">
            <a:extLst>
              <a:ext uri="{FF2B5EF4-FFF2-40B4-BE49-F238E27FC236}">
                <a16:creationId xmlns:a16="http://schemas.microsoft.com/office/drawing/2014/main" id="{4182C2C9-3296-2A1F-6D04-64EA2B1D7F47}"/>
              </a:ext>
            </a:extLst>
          </p:cNvPr>
          <p:cNvSpPr/>
          <p:nvPr/>
        </p:nvSpPr>
        <p:spPr>
          <a:xfrm>
            <a:off x="6906917" y="3210338"/>
            <a:ext cx="602096" cy="2017643"/>
          </a:xfrm>
          <a:custGeom>
            <a:avLst/>
            <a:gdLst>
              <a:gd name="connsiteX0" fmla="*/ 0 w 1560649"/>
              <a:gd name="connsiteY0" fmla="*/ 0 h 2867439"/>
              <a:gd name="connsiteX1" fmla="*/ 1560443 w 1560649"/>
              <a:gd name="connsiteY1" fmla="*/ 974035 h 2867439"/>
              <a:gd name="connsiteX2" fmla="*/ 109330 w 1560649"/>
              <a:gd name="connsiteY2" fmla="*/ 2867439 h 2867439"/>
            </a:gdLst>
            <a:ahLst/>
            <a:cxnLst>
              <a:cxn ang="0">
                <a:pos x="connsiteX0" y="connsiteY0"/>
              </a:cxn>
              <a:cxn ang="0">
                <a:pos x="connsiteX1" y="connsiteY1"/>
              </a:cxn>
              <a:cxn ang="0">
                <a:pos x="connsiteX2" y="connsiteY2"/>
              </a:cxn>
            </a:cxnLst>
            <a:rect l="l" t="t" r="r" b="b"/>
            <a:pathLst>
              <a:path w="1560649" h="2867439">
                <a:moveTo>
                  <a:pt x="0" y="0"/>
                </a:moveTo>
                <a:cubicBezTo>
                  <a:pt x="771110" y="248064"/>
                  <a:pt x="1542221" y="496129"/>
                  <a:pt x="1560443" y="974035"/>
                </a:cubicBezTo>
                <a:cubicBezTo>
                  <a:pt x="1578665" y="1451942"/>
                  <a:pt x="385969" y="2549387"/>
                  <a:pt x="109330" y="2867439"/>
                </a:cubicBezTo>
              </a:path>
            </a:pathLst>
          </a:custGeom>
          <a:noFill/>
          <a:ln>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hought Bubble: Cloud 29">
            <a:extLst>
              <a:ext uri="{FF2B5EF4-FFF2-40B4-BE49-F238E27FC236}">
                <a16:creationId xmlns:a16="http://schemas.microsoft.com/office/drawing/2014/main" id="{29208BCA-AE5D-7807-B5A0-7C28E9B4FC31}"/>
              </a:ext>
            </a:extLst>
          </p:cNvPr>
          <p:cNvSpPr/>
          <p:nvPr/>
        </p:nvSpPr>
        <p:spPr>
          <a:xfrm flipH="1">
            <a:off x="7793011" y="1294694"/>
            <a:ext cx="2985582" cy="1502296"/>
          </a:xfrm>
          <a:prstGeom prst="cloudCallout">
            <a:avLst>
              <a:gd name="adj1" fmla="val -46526"/>
              <a:gd name="adj2" fmla="val 55613"/>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31" name="TextBox 30">
            <a:extLst>
              <a:ext uri="{FF2B5EF4-FFF2-40B4-BE49-F238E27FC236}">
                <a16:creationId xmlns:a16="http://schemas.microsoft.com/office/drawing/2014/main" id="{3E7ED635-0C9C-8F11-6D24-D3580BC550D7}"/>
              </a:ext>
            </a:extLst>
          </p:cNvPr>
          <p:cNvSpPr txBox="1"/>
          <p:nvPr/>
        </p:nvSpPr>
        <p:spPr>
          <a:xfrm>
            <a:off x="8424418" y="1653443"/>
            <a:ext cx="2056396" cy="646331"/>
          </a:xfrm>
          <a:prstGeom prst="rect">
            <a:avLst/>
          </a:prstGeom>
          <a:noFill/>
        </p:spPr>
        <p:txBody>
          <a:bodyPr wrap="square" rtlCol="0">
            <a:spAutoFit/>
          </a:bodyPr>
          <a:lstStyle/>
          <a:p>
            <a:r>
              <a:rPr lang="en-US" dirty="0"/>
              <a:t>I have seen this </a:t>
            </a:r>
          </a:p>
          <a:p>
            <a:r>
              <a:rPr lang="en-US" dirty="0"/>
              <a:t>keyword before…</a:t>
            </a:r>
          </a:p>
        </p:txBody>
      </p:sp>
      <p:sp>
        <p:nvSpPr>
          <p:cNvPr id="6" name="TextBox 5">
            <a:extLst>
              <a:ext uri="{FF2B5EF4-FFF2-40B4-BE49-F238E27FC236}">
                <a16:creationId xmlns:a16="http://schemas.microsoft.com/office/drawing/2014/main" id="{4DF70870-2C47-72C5-7E7F-B8E0C8D378A7}"/>
              </a:ext>
            </a:extLst>
          </p:cNvPr>
          <p:cNvSpPr txBox="1"/>
          <p:nvPr/>
        </p:nvSpPr>
        <p:spPr>
          <a:xfrm>
            <a:off x="838363" y="1789808"/>
            <a:ext cx="4168906" cy="646331"/>
          </a:xfrm>
          <a:prstGeom prst="rect">
            <a:avLst/>
          </a:prstGeom>
          <a:noFill/>
        </p:spPr>
        <p:txBody>
          <a:bodyPr wrap="square" rtlCol="0">
            <a:spAutoFit/>
          </a:bodyPr>
          <a:lstStyle/>
          <a:p>
            <a:r>
              <a:rPr lang="en-US" sz="3600" dirty="0">
                <a:solidFill>
                  <a:srgbClr val="B4A465"/>
                </a:solidFill>
              </a:rPr>
              <a:t>Forward Secure</a:t>
            </a:r>
          </a:p>
        </p:txBody>
      </p:sp>
      <p:sp>
        <p:nvSpPr>
          <p:cNvPr id="8" name="TextBox 7">
            <a:extLst>
              <a:ext uri="{FF2B5EF4-FFF2-40B4-BE49-F238E27FC236}">
                <a16:creationId xmlns:a16="http://schemas.microsoft.com/office/drawing/2014/main" id="{AB148A91-F054-58B7-2D1A-57F94727563B}"/>
              </a:ext>
            </a:extLst>
          </p:cNvPr>
          <p:cNvSpPr txBox="1"/>
          <p:nvPr/>
        </p:nvSpPr>
        <p:spPr>
          <a:xfrm>
            <a:off x="7156374" y="3646829"/>
            <a:ext cx="858726" cy="1015663"/>
          </a:xfrm>
          <a:prstGeom prst="rect">
            <a:avLst/>
          </a:prstGeom>
          <a:noFill/>
        </p:spPr>
        <p:txBody>
          <a:bodyPr wrap="square" rtlCol="0">
            <a:spAutoFit/>
          </a:bodyPr>
          <a:lstStyle/>
          <a:p>
            <a:r>
              <a:rPr lang="en-US" sz="6000" dirty="0">
                <a:solidFill>
                  <a:srgbClr val="FF0000"/>
                </a:solidFill>
                <a:sym typeface="Wingdings" panose="05000000000000000000" pitchFamily="2" charset="2"/>
              </a:rPr>
              <a:t></a:t>
            </a:r>
            <a:endParaRPr lang="en-US" sz="6000" dirty="0">
              <a:solidFill>
                <a:srgbClr val="FF0000"/>
              </a:solidFill>
            </a:endParaRPr>
          </a:p>
        </p:txBody>
      </p:sp>
      <p:sp>
        <p:nvSpPr>
          <p:cNvPr id="10" name="TextBox 9">
            <a:extLst>
              <a:ext uri="{FF2B5EF4-FFF2-40B4-BE49-F238E27FC236}">
                <a16:creationId xmlns:a16="http://schemas.microsoft.com/office/drawing/2014/main" id="{BA596EB3-54E6-327A-8AF4-72ED046C6747}"/>
              </a:ext>
            </a:extLst>
          </p:cNvPr>
          <p:cNvSpPr txBox="1"/>
          <p:nvPr/>
        </p:nvSpPr>
        <p:spPr>
          <a:xfrm>
            <a:off x="8836397" y="1294694"/>
            <a:ext cx="580792" cy="1446550"/>
          </a:xfrm>
          <a:prstGeom prst="rect">
            <a:avLst/>
          </a:prstGeom>
          <a:noFill/>
        </p:spPr>
        <p:txBody>
          <a:bodyPr wrap="square" rtlCol="0">
            <a:spAutoFit/>
          </a:bodyPr>
          <a:lstStyle/>
          <a:p>
            <a:r>
              <a:rPr lang="en-US" sz="8800" dirty="0">
                <a:solidFill>
                  <a:srgbClr val="FF0000"/>
                </a:solidFill>
                <a:sym typeface="Wingdings" panose="05000000000000000000" pitchFamily="2" charset="2"/>
              </a:rPr>
              <a:t></a:t>
            </a:r>
            <a:endParaRPr lang="en-US" sz="8800" dirty="0">
              <a:solidFill>
                <a:srgbClr val="FF0000"/>
              </a:solidFill>
            </a:endParaRPr>
          </a:p>
        </p:txBody>
      </p:sp>
    </p:spTree>
    <p:extLst>
      <p:ext uri="{BB962C8B-B14F-4D97-AF65-F5344CB8AC3E}">
        <p14:creationId xmlns:p14="http://schemas.microsoft.com/office/powerpoint/2010/main" val="208097226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C51CA-E203-6BF7-DB4A-4511E3E467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845394-E0A0-2A6A-7E49-7C02786C7E22}"/>
              </a:ext>
            </a:extLst>
          </p:cNvPr>
          <p:cNvSpPr>
            <a:spLocks noGrp="1"/>
          </p:cNvSpPr>
          <p:nvPr>
            <p:ph type="title"/>
          </p:nvPr>
        </p:nvSpPr>
        <p:spPr/>
        <p:txBody>
          <a:bodyPr/>
          <a:lstStyle/>
          <a:p>
            <a:r>
              <a:rPr lang="en-US" dirty="0"/>
              <a:t>Searchable Symmetric Encryption [BMO17]</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45A1581A-2D8B-9F02-DFB6-89B9C815E40C}"/>
                  </a:ext>
                </a:extLst>
              </p:cNvPr>
              <p:cNvGraphicFramePr>
                <a:graphicFrameLocks noGrp="1"/>
              </p:cNvGraphicFramePr>
              <p:nvPr>
                <p:extLst>
                  <p:ext uri="{D42A27DB-BD31-4B8C-83A1-F6EECF244321}">
                    <p14:modId xmlns:p14="http://schemas.microsoft.com/office/powerpoint/2010/main" val="369030919"/>
                  </p:ext>
                </p:extLst>
              </p:nvPr>
            </p:nvGraphicFramePr>
            <p:xfrm>
              <a:off x="1003850" y="2896335"/>
              <a:ext cx="7111450" cy="148336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,1)</a:t>
                          </a:r>
                          <a:r>
                            <a:rPr lang="en-US" dirty="0"/>
                            <a:t>) , H</a:t>
                          </a:r>
                          <a:r>
                            <a:rPr lang="en-US" baseline="-25000" dirty="0"/>
                            <a:t>2</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,1)</a:t>
                          </a:r>
                          <a:r>
                            <a:rPr lang="en-US" dirty="0"/>
                            <a:t>)</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5</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,2)</a:t>
                          </a:r>
                          <a:r>
                            <a:rPr lang="en-US" dirty="0"/>
                            <a:t>) , H</a:t>
                          </a:r>
                          <a:r>
                            <a:rPr lang="en-US" baseline="-25000" dirty="0"/>
                            <a:t>2</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,2)</a:t>
                          </a:r>
                          <a:r>
                            <a:rPr lang="en-US" dirty="0"/>
                            <a:t>)</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,3)</a:t>
                          </a:r>
                          <a:r>
                            <a:rPr lang="en-US" dirty="0"/>
                            <a:t>) , H</a:t>
                          </a:r>
                          <a:r>
                            <a:rPr lang="en-US" baseline="-25000" dirty="0"/>
                            <a:t>2</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,3)</a:t>
                          </a:r>
                          <a:r>
                            <a:rPr lang="en-US" dirty="0"/>
                            <a:t>)</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7</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1343429525"/>
                      </a:ext>
                    </a:extLst>
                  </a:tr>
                </a:tbl>
              </a:graphicData>
            </a:graphic>
          </p:graphicFrame>
        </mc:Choice>
        <mc:Fallback xmlns="">
          <p:graphicFrame>
            <p:nvGraphicFramePr>
              <p:cNvPr id="11" name="Table 10">
                <a:extLst>
                  <a:ext uri="{FF2B5EF4-FFF2-40B4-BE49-F238E27FC236}">
                    <a16:creationId xmlns:a16="http://schemas.microsoft.com/office/drawing/2014/main" id="{45A1581A-2D8B-9F02-DFB6-89B9C815E40C}"/>
                  </a:ext>
                </a:extLst>
              </p:cNvPr>
              <p:cNvGraphicFramePr>
                <a:graphicFrameLocks noGrp="1"/>
              </p:cNvGraphicFramePr>
              <p:nvPr>
                <p:extLst>
                  <p:ext uri="{D42A27DB-BD31-4B8C-83A1-F6EECF244321}">
                    <p14:modId xmlns:p14="http://schemas.microsoft.com/office/powerpoint/2010/main" val="369030919"/>
                  </p:ext>
                </p:extLst>
              </p:nvPr>
            </p:nvGraphicFramePr>
            <p:xfrm>
              <a:off x="1003850" y="2896335"/>
              <a:ext cx="7111450" cy="148336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106557" r="-189" b="-226230"/>
                          </a:stretch>
                        </a:blipFill>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206557" r="-189" b="-126230"/>
                          </a:stretch>
                        </a:blipFill>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1212" t="-306557" r="-189" b="-26230"/>
                          </a:stretch>
                        </a:blipFill>
                      </a:tcPr>
                    </a:tc>
                    <a:extLst>
                      <a:ext uri="{0D108BD9-81ED-4DB2-BD59-A6C34878D82A}">
                        <a16:rowId xmlns:a16="http://schemas.microsoft.com/office/drawing/2014/main" val="1343429525"/>
                      </a:ext>
                    </a:extLst>
                  </a:tr>
                </a:tbl>
              </a:graphicData>
            </a:graphic>
          </p:graphicFrame>
        </mc:Fallback>
      </mc:AlternateContent>
      <p:sp>
        <p:nvSpPr>
          <p:cNvPr id="12" name="TextBox 11">
            <a:extLst>
              <a:ext uri="{FF2B5EF4-FFF2-40B4-BE49-F238E27FC236}">
                <a16:creationId xmlns:a16="http://schemas.microsoft.com/office/drawing/2014/main" id="{248F8EAC-1C76-33B8-DEA3-08FE4D263D82}"/>
              </a:ext>
            </a:extLst>
          </p:cNvPr>
          <p:cNvSpPr txBox="1"/>
          <p:nvPr/>
        </p:nvSpPr>
        <p:spPr>
          <a:xfrm>
            <a:off x="838200" y="2262205"/>
            <a:ext cx="7396370" cy="461665"/>
          </a:xfrm>
          <a:prstGeom prst="rect">
            <a:avLst/>
          </a:prstGeom>
          <a:noFill/>
        </p:spPr>
        <p:txBody>
          <a:bodyPr wrap="square" rtlCol="0">
            <a:spAutoFit/>
          </a:bodyPr>
          <a:lstStyle/>
          <a:p>
            <a:r>
              <a:rPr lang="en-US" sz="2400" dirty="0"/>
              <a:t>Generate unique key </a:t>
            </a:r>
            <a:r>
              <a:rPr lang="en-US" sz="2400" dirty="0">
                <a:solidFill>
                  <a:srgbClr val="B4A465"/>
                </a:solidFill>
              </a:rPr>
              <a:t>k</a:t>
            </a:r>
            <a:r>
              <a:rPr lang="en-US" sz="2400" baseline="-25000" dirty="0">
                <a:solidFill>
                  <a:srgbClr val="B4A465"/>
                </a:solidFill>
              </a:rPr>
              <a:t>w</a:t>
            </a:r>
            <a:r>
              <a:rPr lang="en-US" sz="2400" dirty="0">
                <a:solidFill>
                  <a:srgbClr val="B4A465"/>
                </a:solidFill>
              </a:rPr>
              <a:t> </a:t>
            </a:r>
            <a:r>
              <a:rPr lang="en-US" sz="2400" dirty="0"/>
              <a:t>for each keyword w</a:t>
            </a:r>
          </a:p>
        </p:txBody>
      </p:sp>
      <p:sp>
        <p:nvSpPr>
          <p:cNvPr id="13" name="TextBox 12">
            <a:extLst>
              <a:ext uri="{FF2B5EF4-FFF2-40B4-BE49-F238E27FC236}">
                <a16:creationId xmlns:a16="http://schemas.microsoft.com/office/drawing/2014/main" id="{AD5DA049-5F40-B8C5-73A2-C24133690BC6}"/>
              </a:ext>
            </a:extLst>
          </p:cNvPr>
          <p:cNvSpPr txBox="1"/>
          <p:nvPr/>
        </p:nvSpPr>
        <p:spPr>
          <a:xfrm>
            <a:off x="838199" y="6123543"/>
            <a:ext cx="5348909" cy="369332"/>
          </a:xfrm>
          <a:prstGeom prst="rect">
            <a:avLst/>
          </a:prstGeom>
          <a:noFill/>
        </p:spPr>
        <p:txBody>
          <a:bodyPr wrap="square" rtlCol="0">
            <a:spAutoFit/>
          </a:bodyPr>
          <a:lstStyle/>
          <a:p>
            <a:r>
              <a:rPr lang="en-US" dirty="0"/>
              <a:t>F is a constrained PRF, and H</a:t>
            </a:r>
            <a:r>
              <a:rPr lang="en-US" baseline="-25000" dirty="0"/>
              <a:t>1, </a:t>
            </a:r>
            <a:r>
              <a:rPr lang="en-US" dirty="0"/>
              <a:t>H</a:t>
            </a:r>
            <a:r>
              <a:rPr lang="en-US" baseline="-25000" dirty="0"/>
              <a:t>2</a:t>
            </a:r>
            <a:r>
              <a:rPr lang="en-US" dirty="0"/>
              <a:t> are hash functions</a:t>
            </a:r>
          </a:p>
        </p:txBody>
      </p:sp>
      <p:sp>
        <p:nvSpPr>
          <p:cNvPr id="20" name="TextBox 19">
            <a:extLst>
              <a:ext uri="{FF2B5EF4-FFF2-40B4-BE49-F238E27FC236}">
                <a16:creationId xmlns:a16="http://schemas.microsoft.com/office/drawing/2014/main" id="{0A1CFE59-D466-9C42-238C-AC4D023A1B50}"/>
              </a:ext>
            </a:extLst>
          </p:cNvPr>
          <p:cNvSpPr txBox="1"/>
          <p:nvPr/>
        </p:nvSpPr>
        <p:spPr>
          <a:xfrm>
            <a:off x="417443" y="1777782"/>
            <a:ext cx="2122004" cy="523220"/>
          </a:xfrm>
          <a:prstGeom prst="rect">
            <a:avLst/>
          </a:prstGeom>
          <a:noFill/>
        </p:spPr>
        <p:txBody>
          <a:bodyPr wrap="square" rtlCol="0">
            <a:spAutoFit/>
          </a:bodyPr>
          <a:lstStyle/>
          <a:p>
            <a:pPr algn="ctr"/>
            <a:r>
              <a:rPr lang="en-US" altLang="zh-CN" sz="2800" b="1" dirty="0"/>
              <a:t>Client:</a:t>
            </a:r>
            <a:endParaRPr lang="en-US" sz="2800" b="1" dirty="0"/>
          </a:p>
        </p:txBody>
      </p:sp>
    </p:spTree>
    <p:extLst>
      <p:ext uri="{BB962C8B-B14F-4D97-AF65-F5344CB8AC3E}">
        <p14:creationId xmlns:p14="http://schemas.microsoft.com/office/powerpoint/2010/main" val="148517952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37FCD-2D3A-AEA5-70A0-D408B32D5FC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13422C-B9DE-E3A1-C21B-D97A7A050321}"/>
              </a:ext>
            </a:extLst>
          </p:cNvPr>
          <p:cNvSpPr>
            <a:spLocks noGrp="1"/>
          </p:cNvSpPr>
          <p:nvPr>
            <p:ph type="title"/>
          </p:nvPr>
        </p:nvSpPr>
        <p:spPr/>
        <p:txBody>
          <a:bodyPr/>
          <a:lstStyle/>
          <a:p>
            <a:r>
              <a:rPr lang="en-US" dirty="0"/>
              <a:t>Searchable Symmetric Encryption [BMO17]</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00181133-5174-0E71-15AA-79A953AB30DD}"/>
                  </a:ext>
                </a:extLst>
              </p:cNvPr>
              <p:cNvGraphicFramePr>
                <a:graphicFrameLocks noGrp="1"/>
              </p:cNvGraphicFramePr>
              <p:nvPr>
                <p:extLst>
                  <p:ext uri="{D42A27DB-BD31-4B8C-83A1-F6EECF244321}">
                    <p14:modId xmlns:p14="http://schemas.microsoft.com/office/powerpoint/2010/main" val="456374719"/>
                  </p:ext>
                </p:extLst>
              </p:nvPr>
            </p:nvGraphicFramePr>
            <p:xfrm>
              <a:off x="1003850" y="2896335"/>
              <a:ext cx="7111450" cy="185420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90263206"/>
                      </a:ext>
                    </a:extLst>
                  </a:tr>
                </a:tbl>
              </a:graphicData>
            </a:graphic>
          </p:graphicFrame>
        </mc:Choice>
        <mc:Fallback xmlns="">
          <p:graphicFrame>
            <p:nvGraphicFramePr>
              <p:cNvPr id="11" name="Table 10">
                <a:extLst>
                  <a:ext uri="{FF2B5EF4-FFF2-40B4-BE49-F238E27FC236}">
                    <a16:creationId xmlns:a16="http://schemas.microsoft.com/office/drawing/2014/main" id="{00181133-5174-0E71-15AA-79A953AB30DD}"/>
                  </a:ext>
                </a:extLst>
              </p:cNvPr>
              <p:cNvGraphicFramePr>
                <a:graphicFrameLocks noGrp="1"/>
              </p:cNvGraphicFramePr>
              <p:nvPr>
                <p:extLst>
                  <p:ext uri="{D42A27DB-BD31-4B8C-83A1-F6EECF244321}">
                    <p14:modId xmlns:p14="http://schemas.microsoft.com/office/powerpoint/2010/main" val="456374719"/>
                  </p:ext>
                </p:extLst>
              </p:nvPr>
            </p:nvGraphicFramePr>
            <p:xfrm>
              <a:off x="1003850" y="2896335"/>
              <a:ext cx="7111450" cy="185420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106557" r="-189" b="-324590"/>
                          </a:stretch>
                        </a:blipFill>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206557" r="-189" b="-224590"/>
                          </a:stretch>
                        </a:blipFill>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306557" r="-189" b="-124590"/>
                          </a:stretch>
                        </a:blipFill>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90263206"/>
                      </a:ext>
                    </a:extLst>
                  </a:tr>
                </a:tbl>
              </a:graphicData>
            </a:graphic>
          </p:graphicFrame>
        </mc:Fallback>
      </mc:AlternateContent>
      <p:sp>
        <p:nvSpPr>
          <p:cNvPr id="12" name="TextBox 11">
            <a:extLst>
              <a:ext uri="{FF2B5EF4-FFF2-40B4-BE49-F238E27FC236}">
                <a16:creationId xmlns:a16="http://schemas.microsoft.com/office/drawing/2014/main" id="{1D77EE74-962A-E6C6-1FC9-3A8B198AE8EF}"/>
              </a:ext>
            </a:extLst>
          </p:cNvPr>
          <p:cNvSpPr txBox="1"/>
          <p:nvPr/>
        </p:nvSpPr>
        <p:spPr>
          <a:xfrm>
            <a:off x="838200" y="2262205"/>
            <a:ext cx="7396370" cy="461665"/>
          </a:xfrm>
          <a:prstGeom prst="rect">
            <a:avLst/>
          </a:prstGeom>
          <a:noFill/>
        </p:spPr>
        <p:txBody>
          <a:bodyPr wrap="square" rtlCol="0">
            <a:spAutoFit/>
          </a:bodyPr>
          <a:lstStyle/>
          <a:p>
            <a:r>
              <a:rPr lang="en-US" sz="2400" dirty="0"/>
              <a:t>Generate unique key k</a:t>
            </a:r>
            <a:r>
              <a:rPr lang="en-US" sz="2400" baseline="-25000" dirty="0"/>
              <a:t>w</a:t>
            </a:r>
            <a:r>
              <a:rPr lang="en-US" sz="2400" dirty="0"/>
              <a:t> for each keyword w</a:t>
            </a:r>
          </a:p>
        </p:txBody>
      </p:sp>
      <p:sp>
        <p:nvSpPr>
          <p:cNvPr id="13" name="TextBox 12">
            <a:extLst>
              <a:ext uri="{FF2B5EF4-FFF2-40B4-BE49-F238E27FC236}">
                <a16:creationId xmlns:a16="http://schemas.microsoft.com/office/drawing/2014/main" id="{B6CACA79-A7A2-39B4-21EA-AEA2613CC71A}"/>
              </a:ext>
            </a:extLst>
          </p:cNvPr>
          <p:cNvSpPr txBox="1"/>
          <p:nvPr/>
        </p:nvSpPr>
        <p:spPr>
          <a:xfrm>
            <a:off x="838199" y="6123543"/>
            <a:ext cx="5348909" cy="369332"/>
          </a:xfrm>
          <a:prstGeom prst="rect">
            <a:avLst/>
          </a:prstGeom>
          <a:noFill/>
        </p:spPr>
        <p:txBody>
          <a:bodyPr wrap="square" rtlCol="0">
            <a:spAutoFit/>
          </a:bodyPr>
          <a:lstStyle/>
          <a:p>
            <a:r>
              <a:rPr lang="en-US" dirty="0"/>
              <a:t>F is a constrained PRF, and H</a:t>
            </a:r>
            <a:r>
              <a:rPr lang="en-US" baseline="-25000" dirty="0"/>
              <a:t>1, </a:t>
            </a:r>
            <a:r>
              <a:rPr lang="en-US" dirty="0"/>
              <a:t>H</a:t>
            </a:r>
            <a:r>
              <a:rPr lang="en-US" baseline="-25000" dirty="0"/>
              <a:t>2</a:t>
            </a:r>
            <a:r>
              <a:rPr lang="en-US" dirty="0"/>
              <a:t> are hash functions</a:t>
            </a:r>
          </a:p>
        </p:txBody>
      </p:sp>
      <p:sp>
        <p:nvSpPr>
          <p:cNvPr id="20" name="TextBox 19">
            <a:extLst>
              <a:ext uri="{FF2B5EF4-FFF2-40B4-BE49-F238E27FC236}">
                <a16:creationId xmlns:a16="http://schemas.microsoft.com/office/drawing/2014/main" id="{DEDB30CC-46A3-64D5-9A62-04EFCD82EEC4}"/>
              </a:ext>
            </a:extLst>
          </p:cNvPr>
          <p:cNvSpPr txBox="1"/>
          <p:nvPr/>
        </p:nvSpPr>
        <p:spPr>
          <a:xfrm>
            <a:off x="417443" y="1777782"/>
            <a:ext cx="2122004" cy="523220"/>
          </a:xfrm>
          <a:prstGeom prst="rect">
            <a:avLst/>
          </a:prstGeom>
          <a:noFill/>
        </p:spPr>
        <p:txBody>
          <a:bodyPr wrap="square" rtlCol="0">
            <a:spAutoFit/>
          </a:bodyPr>
          <a:lstStyle/>
          <a:p>
            <a:pPr algn="ctr"/>
            <a:r>
              <a:rPr lang="en-US" altLang="zh-CN" sz="2800" b="1" dirty="0"/>
              <a:t>Client:</a:t>
            </a:r>
            <a:endParaRPr lang="en-US" sz="2800" b="1" dirty="0"/>
          </a:p>
        </p:txBody>
      </p:sp>
    </p:spTree>
    <p:extLst>
      <p:ext uri="{BB962C8B-B14F-4D97-AF65-F5344CB8AC3E}">
        <p14:creationId xmlns:p14="http://schemas.microsoft.com/office/powerpoint/2010/main" val="33737846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B82C4-DBC4-4870-149F-9A257A49A7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3FECEC1-85E4-3FB8-DC18-EAB0E1AC4FB0}"/>
              </a:ext>
            </a:extLst>
          </p:cNvPr>
          <p:cNvSpPr>
            <a:spLocks noGrp="1"/>
          </p:cNvSpPr>
          <p:nvPr>
            <p:ph type="title"/>
          </p:nvPr>
        </p:nvSpPr>
        <p:spPr/>
        <p:txBody>
          <a:bodyPr/>
          <a:lstStyle/>
          <a:p>
            <a:r>
              <a:rPr lang="en-US" dirty="0"/>
              <a:t>Searchable Symmetric Encryption [BMO17]</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A4FE5064-A5F8-4F6C-0A6F-6125F512AF88}"/>
                  </a:ext>
                </a:extLst>
              </p:cNvPr>
              <p:cNvGraphicFramePr>
                <a:graphicFrameLocks noGrp="1"/>
              </p:cNvGraphicFramePr>
              <p:nvPr/>
            </p:nvGraphicFramePr>
            <p:xfrm>
              <a:off x="1003850" y="2896335"/>
              <a:ext cx="7111450" cy="185420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90263206"/>
                      </a:ext>
                    </a:extLst>
                  </a:tr>
                </a:tbl>
              </a:graphicData>
            </a:graphic>
          </p:graphicFrame>
        </mc:Choice>
        <mc:Fallback xmlns="">
          <p:graphicFrame>
            <p:nvGraphicFramePr>
              <p:cNvPr id="11" name="Table 10">
                <a:extLst>
                  <a:ext uri="{FF2B5EF4-FFF2-40B4-BE49-F238E27FC236}">
                    <a16:creationId xmlns:a16="http://schemas.microsoft.com/office/drawing/2014/main" id="{A4FE5064-A5F8-4F6C-0A6F-6125F512AF88}"/>
                  </a:ext>
                </a:extLst>
              </p:cNvPr>
              <p:cNvGraphicFramePr>
                <a:graphicFrameLocks noGrp="1"/>
              </p:cNvGraphicFramePr>
              <p:nvPr/>
            </p:nvGraphicFramePr>
            <p:xfrm>
              <a:off x="1003850" y="2896335"/>
              <a:ext cx="7111450" cy="185420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739" t="-103333" r="-395" b="-316667"/>
                          </a:stretch>
                        </a:blipFill>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739" t="-210345" r="-395" b="-227586"/>
                          </a:stretch>
                        </a:blipFill>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739" t="-300000" r="-395" b="-120000"/>
                          </a:stretch>
                        </a:blipFill>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90263206"/>
                      </a:ext>
                    </a:extLst>
                  </a:tr>
                </a:tbl>
              </a:graphicData>
            </a:graphic>
          </p:graphicFrame>
        </mc:Fallback>
      </mc:AlternateContent>
      <p:sp>
        <p:nvSpPr>
          <p:cNvPr id="12" name="TextBox 11">
            <a:extLst>
              <a:ext uri="{FF2B5EF4-FFF2-40B4-BE49-F238E27FC236}">
                <a16:creationId xmlns:a16="http://schemas.microsoft.com/office/drawing/2014/main" id="{A801B998-A68B-181A-B2BD-1A713D6F2909}"/>
              </a:ext>
            </a:extLst>
          </p:cNvPr>
          <p:cNvSpPr txBox="1"/>
          <p:nvPr/>
        </p:nvSpPr>
        <p:spPr>
          <a:xfrm>
            <a:off x="838200" y="2262205"/>
            <a:ext cx="7396370" cy="461665"/>
          </a:xfrm>
          <a:prstGeom prst="rect">
            <a:avLst/>
          </a:prstGeom>
          <a:noFill/>
        </p:spPr>
        <p:txBody>
          <a:bodyPr wrap="square" rtlCol="0">
            <a:spAutoFit/>
          </a:bodyPr>
          <a:lstStyle/>
          <a:p>
            <a:r>
              <a:rPr lang="en-US" sz="2400" dirty="0"/>
              <a:t>Generate unique key k</a:t>
            </a:r>
            <a:r>
              <a:rPr lang="en-US" sz="2400" baseline="-25000" dirty="0"/>
              <a:t>w</a:t>
            </a:r>
            <a:r>
              <a:rPr lang="en-US" sz="2400" dirty="0"/>
              <a:t> for each keyword w</a:t>
            </a:r>
          </a:p>
        </p:txBody>
      </p:sp>
      <p:sp>
        <p:nvSpPr>
          <p:cNvPr id="13" name="TextBox 12">
            <a:extLst>
              <a:ext uri="{FF2B5EF4-FFF2-40B4-BE49-F238E27FC236}">
                <a16:creationId xmlns:a16="http://schemas.microsoft.com/office/drawing/2014/main" id="{79C9CCD9-20B6-CB13-7E93-CF49A2BCA7B6}"/>
              </a:ext>
            </a:extLst>
          </p:cNvPr>
          <p:cNvSpPr txBox="1"/>
          <p:nvPr/>
        </p:nvSpPr>
        <p:spPr>
          <a:xfrm>
            <a:off x="838199" y="6123543"/>
            <a:ext cx="5348909" cy="369332"/>
          </a:xfrm>
          <a:prstGeom prst="rect">
            <a:avLst/>
          </a:prstGeom>
          <a:noFill/>
        </p:spPr>
        <p:txBody>
          <a:bodyPr wrap="square" rtlCol="0">
            <a:spAutoFit/>
          </a:bodyPr>
          <a:lstStyle/>
          <a:p>
            <a:r>
              <a:rPr lang="en-US" dirty="0"/>
              <a:t>F is a constrained PRF, and H</a:t>
            </a:r>
            <a:r>
              <a:rPr lang="en-US" baseline="-25000" dirty="0"/>
              <a:t>1, </a:t>
            </a:r>
            <a:r>
              <a:rPr lang="en-US" dirty="0"/>
              <a:t>H</a:t>
            </a:r>
            <a:r>
              <a:rPr lang="en-US" baseline="-25000" dirty="0"/>
              <a:t>2</a:t>
            </a:r>
            <a:r>
              <a:rPr lang="en-US" dirty="0"/>
              <a:t> are hash functions</a:t>
            </a:r>
          </a:p>
        </p:txBody>
      </p:sp>
      <p:sp>
        <p:nvSpPr>
          <p:cNvPr id="20" name="TextBox 19">
            <a:extLst>
              <a:ext uri="{FF2B5EF4-FFF2-40B4-BE49-F238E27FC236}">
                <a16:creationId xmlns:a16="http://schemas.microsoft.com/office/drawing/2014/main" id="{014F93A1-F784-CFC8-669A-C56CB139D394}"/>
              </a:ext>
            </a:extLst>
          </p:cNvPr>
          <p:cNvSpPr txBox="1"/>
          <p:nvPr/>
        </p:nvSpPr>
        <p:spPr>
          <a:xfrm>
            <a:off x="417443" y="1777782"/>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3" name="Cloud Callout 2">
            <a:extLst>
              <a:ext uri="{FF2B5EF4-FFF2-40B4-BE49-F238E27FC236}">
                <a16:creationId xmlns:a16="http://schemas.microsoft.com/office/drawing/2014/main" id="{78F37FC4-B762-F937-B06D-E6DDF5A1466F}"/>
              </a:ext>
            </a:extLst>
          </p:cNvPr>
          <p:cNvSpPr/>
          <p:nvPr/>
        </p:nvSpPr>
        <p:spPr>
          <a:xfrm>
            <a:off x="8234569" y="2569506"/>
            <a:ext cx="3574571" cy="1719710"/>
          </a:xfrm>
          <a:prstGeom prst="cloudCallout">
            <a:avLst>
              <a:gd name="adj1" fmla="val -60642"/>
              <a:gd name="adj2" fmla="val 64304"/>
            </a:avLst>
          </a:prstGeom>
          <a:noFill/>
          <a:ln>
            <a:solidFill>
              <a:srgbClr val="B4A46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D4DAB85E-B548-547C-02CF-E15DC98BE8F9}"/>
              </a:ext>
            </a:extLst>
          </p:cNvPr>
          <p:cNvSpPr txBox="1"/>
          <p:nvPr/>
        </p:nvSpPr>
        <p:spPr>
          <a:xfrm>
            <a:off x="8663100" y="3105834"/>
            <a:ext cx="2525050" cy="646331"/>
          </a:xfrm>
          <a:prstGeom prst="rect">
            <a:avLst/>
          </a:prstGeom>
          <a:noFill/>
        </p:spPr>
        <p:txBody>
          <a:bodyPr wrap="none" rtlCol="0">
            <a:spAutoFit/>
          </a:bodyPr>
          <a:lstStyle/>
          <a:p>
            <a:r>
              <a:rPr lang="en-US" dirty="0"/>
              <a:t>Server can then extract</a:t>
            </a:r>
          </a:p>
          <a:p>
            <a:r>
              <a:rPr lang="en-US" dirty="0"/>
              <a:t>ind</a:t>
            </a:r>
            <a:r>
              <a:rPr lang="en-US" baseline="-25000" dirty="0"/>
              <a:t>5</a:t>
            </a:r>
            <a:r>
              <a:rPr lang="en-US" dirty="0"/>
              <a:t> , ind</a:t>
            </a:r>
            <a:r>
              <a:rPr lang="en-US" baseline="-25000" dirty="0"/>
              <a:t>2</a:t>
            </a:r>
            <a:r>
              <a:rPr lang="en-US" dirty="0"/>
              <a:t> , ind</a:t>
            </a:r>
            <a:r>
              <a:rPr lang="en-US" baseline="-25000" dirty="0"/>
              <a:t>7</a:t>
            </a:r>
            <a:r>
              <a:rPr lang="en-US" dirty="0"/>
              <a:t> using </a:t>
            </a:r>
            <a:r>
              <a:rPr lang="en-US" dirty="0" err="1"/>
              <a:t>k</a:t>
            </a:r>
            <a:r>
              <a:rPr lang="en-US" baseline="-25000" dirty="0" err="1"/>
              <a:t>C</a:t>
            </a:r>
            <a:endParaRPr lang="en-US" dirty="0"/>
          </a:p>
        </p:txBody>
      </p:sp>
    </p:spTree>
    <p:extLst>
      <p:ext uri="{BB962C8B-B14F-4D97-AF65-F5344CB8AC3E}">
        <p14:creationId xmlns:p14="http://schemas.microsoft.com/office/powerpoint/2010/main" val="36701422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D422D-FBFD-B63D-6260-D842E7194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528A1A-6EEE-675A-AF17-28D2A189F4E0}"/>
              </a:ext>
            </a:extLst>
          </p:cNvPr>
          <p:cNvSpPr>
            <a:spLocks noGrp="1"/>
          </p:cNvSpPr>
          <p:nvPr>
            <p:ph type="title"/>
          </p:nvPr>
        </p:nvSpPr>
        <p:spPr/>
        <p:txBody>
          <a:bodyPr/>
          <a:lstStyle/>
          <a:p>
            <a:r>
              <a:rPr lang="en-US" dirty="0"/>
              <a:t>Searchable Symmetric Encryption [BMO17]</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7998DBA3-09A4-CBD6-24C6-0AA3BA250CFC}"/>
                  </a:ext>
                </a:extLst>
              </p:cNvPr>
              <p:cNvGraphicFramePr>
                <a:graphicFrameLocks noGrp="1"/>
              </p:cNvGraphicFramePr>
              <p:nvPr>
                <p:extLst>
                  <p:ext uri="{D42A27DB-BD31-4B8C-83A1-F6EECF244321}">
                    <p14:modId xmlns:p14="http://schemas.microsoft.com/office/powerpoint/2010/main" val="4264313512"/>
                  </p:ext>
                </p:extLst>
              </p:nvPr>
            </p:nvGraphicFramePr>
            <p:xfrm>
              <a:off x="1003850" y="2896335"/>
              <a:ext cx="7111450" cy="222504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5</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a:t>
                          </a:r>
                          <a14:m>
                            <m:oMath xmlns:m="http://schemas.openxmlformats.org/officeDocument/2006/math">
                              <m:r>
                                <a:rPr lang="en-US" b="0" i="1" smtClean="0">
                                  <a:solidFill>
                                    <a:schemeClr val="tx1"/>
                                  </a:solidFill>
                                  <a:latin typeface="Cambria Math" panose="02040503050406030204" pitchFamily="18" charset="0"/>
                                </a:rPr>
                                <m:t>⊕</m:t>
                              </m:r>
                            </m:oMath>
                          </a14:m>
                          <a:r>
                            <a:rPr lang="en-US" dirty="0"/>
                            <a:t>ind</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7</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632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1</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,4)</a:t>
                          </a:r>
                          <a:r>
                            <a:rPr lang="en-US" dirty="0"/>
                            <a:t>) , H</a:t>
                          </a:r>
                          <a:r>
                            <a:rPr lang="en-US" baseline="-25000" dirty="0"/>
                            <a:t>2</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,4)</a:t>
                          </a:r>
                          <a:r>
                            <a:rPr lang="en-US" dirty="0"/>
                            <a:t>)</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30987655"/>
                      </a:ext>
                    </a:extLst>
                  </a:tr>
                </a:tbl>
              </a:graphicData>
            </a:graphic>
          </p:graphicFrame>
        </mc:Choice>
        <mc:Fallback xmlns="">
          <p:graphicFrame>
            <p:nvGraphicFramePr>
              <p:cNvPr id="11" name="Table 10">
                <a:extLst>
                  <a:ext uri="{FF2B5EF4-FFF2-40B4-BE49-F238E27FC236}">
                    <a16:creationId xmlns:a16="http://schemas.microsoft.com/office/drawing/2014/main" id="{7998DBA3-09A4-CBD6-24C6-0AA3BA250CFC}"/>
                  </a:ext>
                </a:extLst>
              </p:cNvPr>
              <p:cNvGraphicFramePr>
                <a:graphicFrameLocks noGrp="1"/>
              </p:cNvGraphicFramePr>
              <p:nvPr>
                <p:extLst>
                  <p:ext uri="{D42A27DB-BD31-4B8C-83A1-F6EECF244321}">
                    <p14:modId xmlns:p14="http://schemas.microsoft.com/office/powerpoint/2010/main" val="4264313512"/>
                  </p:ext>
                </p:extLst>
              </p:nvPr>
            </p:nvGraphicFramePr>
            <p:xfrm>
              <a:off x="1003850" y="2896335"/>
              <a:ext cx="7111450" cy="222504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106557" r="-189" b="-424590"/>
                          </a:stretch>
                        </a:blipFill>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206557" r="-189" b="-324590"/>
                          </a:stretch>
                        </a:blipFill>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306557" r="-189" b="-224590"/>
                          </a:stretch>
                        </a:blipFill>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632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1</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1212" t="-506557" r="-189" b="-24590"/>
                          </a:stretch>
                        </a:blipFill>
                      </a:tcPr>
                    </a:tc>
                    <a:extLst>
                      <a:ext uri="{0D108BD9-81ED-4DB2-BD59-A6C34878D82A}">
                        <a16:rowId xmlns:a16="http://schemas.microsoft.com/office/drawing/2014/main" val="3830987655"/>
                      </a:ext>
                    </a:extLst>
                  </a:tr>
                </a:tbl>
              </a:graphicData>
            </a:graphic>
          </p:graphicFrame>
        </mc:Fallback>
      </mc:AlternateContent>
      <p:sp>
        <p:nvSpPr>
          <p:cNvPr id="12" name="TextBox 11">
            <a:extLst>
              <a:ext uri="{FF2B5EF4-FFF2-40B4-BE49-F238E27FC236}">
                <a16:creationId xmlns:a16="http://schemas.microsoft.com/office/drawing/2014/main" id="{0F3661CD-7796-9230-A83F-A4ABC59156B3}"/>
              </a:ext>
            </a:extLst>
          </p:cNvPr>
          <p:cNvSpPr txBox="1"/>
          <p:nvPr/>
        </p:nvSpPr>
        <p:spPr>
          <a:xfrm>
            <a:off x="838200" y="2262205"/>
            <a:ext cx="7396370" cy="461665"/>
          </a:xfrm>
          <a:prstGeom prst="rect">
            <a:avLst/>
          </a:prstGeom>
          <a:noFill/>
        </p:spPr>
        <p:txBody>
          <a:bodyPr wrap="square" rtlCol="0">
            <a:spAutoFit/>
          </a:bodyPr>
          <a:lstStyle/>
          <a:p>
            <a:r>
              <a:rPr lang="en-US" sz="2400" dirty="0"/>
              <a:t>Generate unique key k</a:t>
            </a:r>
            <a:r>
              <a:rPr lang="en-US" sz="2400" baseline="-25000" dirty="0"/>
              <a:t>w</a:t>
            </a:r>
            <a:r>
              <a:rPr lang="en-US" sz="2400" dirty="0">
                <a:solidFill>
                  <a:srgbClr val="B4A465"/>
                </a:solidFill>
              </a:rPr>
              <a:t> </a:t>
            </a:r>
            <a:r>
              <a:rPr lang="en-US" sz="2400" dirty="0"/>
              <a:t>for each keyword w</a:t>
            </a:r>
          </a:p>
        </p:txBody>
      </p:sp>
      <p:sp>
        <p:nvSpPr>
          <p:cNvPr id="13" name="TextBox 12">
            <a:extLst>
              <a:ext uri="{FF2B5EF4-FFF2-40B4-BE49-F238E27FC236}">
                <a16:creationId xmlns:a16="http://schemas.microsoft.com/office/drawing/2014/main" id="{EC575778-3089-9DDF-4116-AACB9FDE0EEB}"/>
              </a:ext>
            </a:extLst>
          </p:cNvPr>
          <p:cNvSpPr txBox="1"/>
          <p:nvPr/>
        </p:nvSpPr>
        <p:spPr>
          <a:xfrm>
            <a:off x="838199" y="6123543"/>
            <a:ext cx="5348909" cy="369332"/>
          </a:xfrm>
          <a:prstGeom prst="rect">
            <a:avLst/>
          </a:prstGeom>
          <a:noFill/>
        </p:spPr>
        <p:txBody>
          <a:bodyPr wrap="square" rtlCol="0">
            <a:spAutoFit/>
          </a:bodyPr>
          <a:lstStyle/>
          <a:p>
            <a:r>
              <a:rPr lang="en-US" dirty="0"/>
              <a:t>F is a constrained PRF, and H</a:t>
            </a:r>
            <a:r>
              <a:rPr lang="en-US" baseline="-25000" dirty="0"/>
              <a:t>1, </a:t>
            </a:r>
            <a:r>
              <a:rPr lang="en-US" dirty="0"/>
              <a:t>H</a:t>
            </a:r>
            <a:r>
              <a:rPr lang="en-US" baseline="-25000" dirty="0"/>
              <a:t>2</a:t>
            </a:r>
            <a:r>
              <a:rPr lang="en-US" dirty="0"/>
              <a:t> are hash functions</a:t>
            </a:r>
          </a:p>
        </p:txBody>
      </p:sp>
      <p:sp>
        <p:nvSpPr>
          <p:cNvPr id="20" name="TextBox 19">
            <a:extLst>
              <a:ext uri="{FF2B5EF4-FFF2-40B4-BE49-F238E27FC236}">
                <a16:creationId xmlns:a16="http://schemas.microsoft.com/office/drawing/2014/main" id="{46CBA503-7D8E-DE58-0E51-50388E71C764}"/>
              </a:ext>
            </a:extLst>
          </p:cNvPr>
          <p:cNvSpPr txBox="1"/>
          <p:nvPr/>
        </p:nvSpPr>
        <p:spPr>
          <a:xfrm>
            <a:off x="417443" y="1777782"/>
            <a:ext cx="2122004" cy="523220"/>
          </a:xfrm>
          <a:prstGeom prst="rect">
            <a:avLst/>
          </a:prstGeom>
          <a:noFill/>
        </p:spPr>
        <p:txBody>
          <a:bodyPr wrap="square" rtlCol="0">
            <a:spAutoFit/>
          </a:bodyPr>
          <a:lstStyle/>
          <a:p>
            <a:pPr algn="ctr"/>
            <a:r>
              <a:rPr lang="en-US" altLang="zh-CN" sz="2800" b="1" dirty="0"/>
              <a:t>Client:</a:t>
            </a:r>
            <a:endParaRPr lang="en-US" sz="2800" b="1" dirty="0"/>
          </a:p>
        </p:txBody>
      </p:sp>
    </p:spTree>
    <p:extLst>
      <p:ext uri="{BB962C8B-B14F-4D97-AF65-F5344CB8AC3E}">
        <p14:creationId xmlns:p14="http://schemas.microsoft.com/office/powerpoint/2010/main" val="5368597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BD24B-8CDE-B0D5-99FA-2D22A3CD5685}"/>
            </a:ext>
          </a:extLst>
        </p:cNvPr>
        <p:cNvGrpSpPr/>
        <p:nvPr/>
      </p:nvGrpSpPr>
      <p:grpSpPr>
        <a:xfrm>
          <a:off x="0" y="0"/>
          <a:ext cx="0" cy="0"/>
          <a:chOff x="0" y="0"/>
          <a:chExt cx="0" cy="0"/>
        </a:xfrm>
      </p:grpSpPr>
      <p:sp>
        <p:nvSpPr>
          <p:cNvPr id="6" name="Thought Bubble: Cloud 5">
            <a:extLst>
              <a:ext uri="{FF2B5EF4-FFF2-40B4-BE49-F238E27FC236}">
                <a16:creationId xmlns:a16="http://schemas.microsoft.com/office/drawing/2014/main" id="{E405C5D2-A34B-EDF9-C674-52ABCA3C7FA1}"/>
              </a:ext>
            </a:extLst>
          </p:cNvPr>
          <p:cNvSpPr/>
          <p:nvPr/>
        </p:nvSpPr>
        <p:spPr>
          <a:xfrm flipH="1">
            <a:off x="8529934" y="1334149"/>
            <a:ext cx="3449408" cy="2718352"/>
          </a:xfrm>
          <a:prstGeom prst="cloudCallout">
            <a:avLst>
              <a:gd name="adj1" fmla="val 46255"/>
              <a:gd name="adj2" fmla="val 7334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2" name="Title 1">
            <a:extLst>
              <a:ext uri="{FF2B5EF4-FFF2-40B4-BE49-F238E27FC236}">
                <a16:creationId xmlns:a16="http://schemas.microsoft.com/office/drawing/2014/main" id="{79A63AC4-9A4E-2F82-E8DF-5FBD87DF1C5F}"/>
              </a:ext>
            </a:extLst>
          </p:cNvPr>
          <p:cNvSpPr>
            <a:spLocks noGrp="1"/>
          </p:cNvSpPr>
          <p:nvPr>
            <p:ph type="title"/>
          </p:nvPr>
        </p:nvSpPr>
        <p:spPr/>
        <p:txBody>
          <a:bodyPr/>
          <a:lstStyle/>
          <a:p>
            <a:r>
              <a:rPr lang="en-US" dirty="0"/>
              <a:t>Searchable Symmetric Encryption [BMO17]</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925CD5FC-D89B-7E81-EED0-EA119F865987}"/>
                  </a:ext>
                </a:extLst>
              </p:cNvPr>
              <p:cNvGraphicFramePr>
                <a:graphicFrameLocks noGrp="1"/>
              </p:cNvGraphicFramePr>
              <p:nvPr/>
            </p:nvGraphicFramePr>
            <p:xfrm>
              <a:off x="1003850" y="2896335"/>
              <a:ext cx="7111450" cy="222504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5</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a:t>
                          </a:r>
                          <a14:m>
                            <m:oMath xmlns:m="http://schemas.openxmlformats.org/officeDocument/2006/math">
                              <m:r>
                                <a:rPr lang="en-US" b="0" i="1" smtClean="0">
                                  <a:solidFill>
                                    <a:schemeClr val="tx1"/>
                                  </a:solidFill>
                                  <a:latin typeface="Cambria Math" panose="02040503050406030204" pitchFamily="18" charset="0"/>
                                </a:rPr>
                                <m:t>⊕</m:t>
                              </m:r>
                            </m:oMath>
                          </a14:m>
                          <a:r>
                            <a:rPr lang="en-US" dirty="0"/>
                            <a:t>ind</a:t>
                          </a:r>
                          <a:r>
                            <a:rPr lang="en-US" baseline="-25000" dirty="0"/>
                            <a:t>2</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H</a:t>
                          </a:r>
                          <a:r>
                            <a:rPr lang="en-US" baseline="-25000" dirty="0">
                              <a:solidFill>
                                <a:schemeClr val="tx1"/>
                              </a:solidFill>
                            </a:rPr>
                            <a:t>1</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 , H</a:t>
                          </a:r>
                          <a:r>
                            <a:rPr lang="en-US" baseline="-25000" dirty="0">
                              <a:solidFill>
                                <a:schemeClr val="tx1"/>
                              </a:solidFill>
                            </a:rPr>
                            <a:t>2</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7</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632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1</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H</a:t>
                          </a:r>
                          <a:r>
                            <a:rPr lang="en-US" baseline="-25000" dirty="0"/>
                            <a:t>1</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,4)</a:t>
                          </a:r>
                          <a:r>
                            <a:rPr lang="en-US" dirty="0"/>
                            <a:t>) , H</a:t>
                          </a:r>
                          <a:r>
                            <a:rPr lang="en-US" baseline="-25000" dirty="0"/>
                            <a:t>2</a:t>
                          </a:r>
                          <a:r>
                            <a:rPr lang="en-US" dirty="0"/>
                            <a:t>(</a:t>
                          </a:r>
                          <a:r>
                            <a:rPr lang="en-US" dirty="0">
                              <a:solidFill>
                                <a:srgbClr val="B4A465"/>
                              </a:solidFill>
                            </a:rPr>
                            <a:t>F(</a:t>
                          </a:r>
                          <a:r>
                            <a:rPr lang="en-US" sz="1800" dirty="0">
                              <a:solidFill>
                                <a:srgbClr val="B4A465"/>
                              </a:solidFill>
                            </a:rPr>
                            <a:t>k</a:t>
                          </a:r>
                          <a:r>
                            <a:rPr lang="en-US" sz="1800" baseline="-25000" dirty="0">
                              <a:solidFill>
                                <a:srgbClr val="B4A465"/>
                              </a:solidFill>
                            </a:rPr>
                            <a:t>w</a:t>
                          </a:r>
                          <a:r>
                            <a:rPr lang="en-US" dirty="0">
                              <a:solidFill>
                                <a:srgbClr val="B4A465"/>
                              </a:solidFill>
                            </a:rPr>
                            <a:t>,4)</a:t>
                          </a:r>
                          <a:r>
                            <a:rPr lang="en-US" dirty="0"/>
                            <a:t>)</a:t>
                          </a:r>
                          <a14:m>
                            <m:oMath xmlns:m="http://schemas.openxmlformats.org/officeDocument/2006/math">
                              <m:r>
                                <a:rPr lang="en-US" b="0" i="1" smtClean="0">
                                  <a:latin typeface="Cambria Math" panose="02040503050406030204" pitchFamily="18" charset="0"/>
                                </a:rPr>
                                <m:t>⊕</m:t>
                              </m:r>
                            </m:oMath>
                          </a14:m>
                          <a:r>
                            <a:rPr lang="en-US" dirty="0"/>
                            <a:t>ind</a:t>
                          </a:r>
                          <a:r>
                            <a:rPr lang="en-US" baseline="-25000" dirty="0"/>
                            <a:t>1</a:t>
                          </a:r>
                          <a:endParaRPr lang="en-US" dirty="0"/>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30987655"/>
                      </a:ext>
                    </a:extLst>
                  </a:tr>
                </a:tbl>
              </a:graphicData>
            </a:graphic>
          </p:graphicFrame>
        </mc:Choice>
        <mc:Fallback xmlns="">
          <p:graphicFrame>
            <p:nvGraphicFramePr>
              <p:cNvPr id="11" name="Table 10">
                <a:extLst>
                  <a:ext uri="{FF2B5EF4-FFF2-40B4-BE49-F238E27FC236}">
                    <a16:creationId xmlns:a16="http://schemas.microsoft.com/office/drawing/2014/main" id="{925CD5FC-D89B-7E81-EED0-EA119F865987}"/>
                  </a:ext>
                </a:extLst>
              </p:cNvPr>
              <p:cNvGraphicFramePr>
                <a:graphicFrameLocks noGrp="1"/>
              </p:cNvGraphicFramePr>
              <p:nvPr/>
            </p:nvGraphicFramePr>
            <p:xfrm>
              <a:off x="1003850" y="2896335"/>
              <a:ext cx="7111450" cy="2225040"/>
            </p:xfrm>
            <a:graphic>
              <a:graphicData uri="http://schemas.openxmlformats.org/drawingml/2006/table">
                <a:tbl>
                  <a:tblPr firstRow="1" bandRow="1">
                    <a:tableStyleId>{5940675A-B579-460E-94D1-54222C63F5DA}</a:tableStyleId>
                  </a:tblPr>
                  <a:tblGrid>
                    <a:gridCol w="2543391">
                      <a:extLst>
                        <a:ext uri="{9D8B030D-6E8A-4147-A177-3AD203B41FA5}">
                          <a16:colId xmlns:a16="http://schemas.microsoft.com/office/drawing/2014/main" val="1712295780"/>
                        </a:ext>
                      </a:extLst>
                    </a:gridCol>
                    <a:gridCol w="1354703">
                      <a:extLst>
                        <a:ext uri="{9D8B030D-6E8A-4147-A177-3AD203B41FA5}">
                          <a16:colId xmlns:a16="http://schemas.microsoft.com/office/drawing/2014/main" val="48472140"/>
                        </a:ext>
                      </a:extLst>
                    </a:gridCol>
                    <a:gridCol w="3213356">
                      <a:extLst>
                        <a:ext uri="{9D8B030D-6E8A-4147-A177-3AD203B41FA5}">
                          <a16:colId xmlns:a16="http://schemas.microsoft.com/office/drawing/2014/main" val="4107098165"/>
                        </a:ext>
                      </a:extLst>
                    </a:gridCol>
                  </a:tblGrid>
                  <a:tr h="370840">
                    <a:tc>
                      <a:txBody>
                        <a:bodyPr/>
                        <a:lstStyle/>
                        <a:p>
                          <a:pPr algn="ctr"/>
                          <a:r>
                            <a:rPr lang="en-US" dirty="0"/>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t>Update(w, ind</a:t>
                          </a:r>
                          <a:r>
                            <a:rPr lang="en-US" baseline="-25000" dirty="0"/>
                            <a:t>5</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106557" r="-189" b="-424590"/>
                          </a:stretch>
                        </a:blipFill>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2</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206557" r="-189" b="-324590"/>
                          </a:stretch>
                        </a:blipFill>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7</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212" t="-306557" r="-189" b="-224590"/>
                          </a:stretch>
                        </a:blipFill>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FF0000"/>
                              </a:solidFill>
                            </a:rPr>
                            <a:t>k</a:t>
                          </a:r>
                          <a:r>
                            <a:rPr lang="en-US" sz="1800" baseline="-25000" dirty="0" err="1">
                              <a:solidFill>
                                <a:srgbClr val="FF0000"/>
                              </a:solidFill>
                            </a:rPr>
                            <a:t>C</a:t>
                          </a:r>
                          <a:r>
                            <a:rPr lang="en-US" sz="1800" dirty="0">
                              <a:solidFill>
                                <a:srgbClr val="FF0000"/>
                              </a:solidFill>
                            </a:rPr>
                            <a:t> </a:t>
                          </a:r>
                          <a:r>
                            <a:rPr lang="en-US" sz="1800" dirty="0">
                              <a:solidFill>
                                <a:srgbClr val="FF0000"/>
                              </a:solidFill>
                              <a:sym typeface="Wingdings 3" panose="05040102010807070707" pitchFamily="18" charset="2"/>
                            </a:rPr>
                            <a:t></a:t>
                          </a:r>
                          <a:r>
                            <a:rPr lang="en-US" dirty="0" err="1">
                              <a:solidFill>
                                <a:srgbClr val="FF0000"/>
                              </a:solidFill>
                            </a:rPr>
                            <a:t>F.Con</a:t>
                          </a:r>
                          <a:r>
                            <a:rPr lang="en-US" dirty="0">
                              <a:solidFill>
                                <a:srgbClr val="FF0000"/>
                              </a:solidFill>
                            </a:rPr>
                            <a:t>(</a:t>
                          </a:r>
                          <a:r>
                            <a:rPr lang="en-US" sz="1800" dirty="0">
                              <a:solidFill>
                                <a:srgbClr val="FF0000"/>
                              </a:solidFill>
                            </a:rPr>
                            <a:t>k</a:t>
                          </a:r>
                          <a:r>
                            <a:rPr lang="en-US" sz="1800" baseline="-25000" dirty="0">
                              <a:solidFill>
                                <a:srgbClr val="FF0000"/>
                              </a:solidFill>
                            </a:rPr>
                            <a:t>w</a:t>
                          </a:r>
                          <a:r>
                            <a:rPr lang="en-US" sz="1800" baseline="0" dirty="0">
                              <a:solidFill>
                                <a:srgbClr val="FF0000"/>
                              </a:solidFill>
                            </a:rPr>
                            <a:t>,{1,2,3}</a:t>
                          </a:r>
                          <a:r>
                            <a:rPr lang="en-US" dirty="0">
                              <a:solidFill>
                                <a:srgbClr val="FF0000"/>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632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Update(w, ind</a:t>
                          </a:r>
                          <a:r>
                            <a:rPr lang="en-US" baseline="-25000" dirty="0"/>
                            <a:t>1</a:t>
                          </a:r>
                          <a:r>
                            <a:rPr lang="en-US" baseline="0" dirty="0"/>
                            <a:t>)</a:t>
                          </a:r>
                          <a:endParaRPr lang="en-US" dirty="0"/>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1212" t="-506557" r="-189" b="-24590"/>
                          </a:stretch>
                        </a:blipFill>
                      </a:tcPr>
                    </a:tc>
                    <a:extLst>
                      <a:ext uri="{0D108BD9-81ED-4DB2-BD59-A6C34878D82A}">
                        <a16:rowId xmlns:a16="http://schemas.microsoft.com/office/drawing/2014/main" val="3830987655"/>
                      </a:ext>
                    </a:extLst>
                  </a:tr>
                </a:tbl>
              </a:graphicData>
            </a:graphic>
          </p:graphicFrame>
        </mc:Fallback>
      </mc:AlternateContent>
      <p:sp>
        <p:nvSpPr>
          <p:cNvPr id="12" name="TextBox 11">
            <a:extLst>
              <a:ext uri="{FF2B5EF4-FFF2-40B4-BE49-F238E27FC236}">
                <a16:creationId xmlns:a16="http://schemas.microsoft.com/office/drawing/2014/main" id="{08E95BD9-A44B-C666-B0AF-41D057624BD9}"/>
              </a:ext>
            </a:extLst>
          </p:cNvPr>
          <p:cNvSpPr txBox="1"/>
          <p:nvPr/>
        </p:nvSpPr>
        <p:spPr>
          <a:xfrm>
            <a:off x="838200" y="2262205"/>
            <a:ext cx="7396370" cy="461665"/>
          </a:xfrm>
          <a:prstGeom prst="rect">
            <a:avLst/>
          </a:prstGeom>
          <a:noFill/>
        </p:spPr>
        <p:txBody>
          <a:bodyPr wrap="square" rtlCol="0">
            <a:spAutoFit/>
          </a:bodyPr>
          <a:lstStyle/>
          <a:p>
            <a:r>
              <a:rPr lang="en-US" sz="2400" dirty="0"/>
              <a:t>Generate unique key k</a:t>
            </a:r>
            <a:r>
              <a:rPr lang="en-US" sz="2400" baseline="-25000" dirty="0"/>
              <a:t>w</a:t>
            </a:r>
            <a:r>
              <a:rPr lang="en-US" sz="2400" dirty="0">
                <a:solidFill>
                  <a:srgbClr val="B4A465"/>
                </a:solidFill>
              </a:rPr>
              <a:t> </a:t>
            </a:r>
            <a:r>
              <a:rPr lang="en-US" sz="2400" dirty="0"/>
              <a:t>for each keyword w</a:t>
            </a:r>
          </a:p>
        </p:txBody>
      </p:sp>
      <p:sp>
        <p:nvSpPr>
          <p:cNvPr id="13" name="TextBox 12">
            <a:extLst>
              <a:ext uri="{FF2B5EF4-FFF2-40B4-BE49-F238E27FC236}">
                <a16:creationId xmlns:a16="http://schemas.microsoft.com/office/drawing/2014/main" id="{3D051B59-35ED-400D-EA6B-3A8326810C6F}"/>
              </a:ext>
            </a:extLst>
          </p:cNvPr>
          <p:cNvSpPr txBox="1"/>
          <p:nvPr/>
        </p:nvSpPr>
        <p:spPr>
          <a:xfrm>
            <a:off x="838199" y="6123543"/>
            <a:ext cx="5348909" cy="369332"/>
          </a:xfrm>
          <a:prstGeom prst="rect">
            <a:avLst/>
          </a:prstGeom>
          <a:noFill/>
        </p:spPr>
        <p:txBody>
          <a:bodyPr wrap="square" rtlCol="0">
            <a:spAutoFit/>
          </a:bodyPr>
          <a:lstStyle/>
          <a:p>
            <a:r>
              <a:rPr lang="en-US" dirty="0"/>
              <a:t>F is a constrained PRF, and H</a:t>
            </a:r>
            <a:r>
              <a:rPr lang="en-US" baseline="-25000" dirty="0"/>
              <a:t>1, </a:t>
            </a:r>
            <a:r>
              <a:rPr lang="en-US" dirty="0"/>
              <a:t>H</a:t>
            </a:r>
            <a:r>
              <a:rPr lang="en-US" baseline="-25000" dirty="0"/>
              <a:t>2</a:t>
            </a:r>
            <a:r>
              <a:rPr lang="en-US" dirty="0"/>
              <a:t> are hash functions</a:t>
            </a:r>
          </a:p>
        </p:txBody>
      </p:sp>
      <p:sp>
        <p:nvSpPr>
          <p:cNvPr id="20" name="TextBox 19">
            <a:extLst>
              <a:ext uri="{FF2B5EF4-FFF2-40B4-BE49-F238E27FC236}">
                <a16:creationId xmlns:a16="http://schemas.microsoft.com/office/drawing/2014/main" id="{CC2E3522-2A9E-2B57-ECE7-658E665C7E1F}"/>
              </a:ext>
            </a:extLst>
          </p:cNvPr>
          <p:cNvSpPr txBox="1"/>
          <p:nvPr/>
        </p:nvSpPr>
        <p:spPr>
          <a:xfrm>
            <a:off x="417443" y="1777782"/>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5" name="Freeform: Shape 4">
            <a:extLst>
              <a:ext uri="{FF2B5EF4-FFF2-40B4-BE49-F238E27FC236}">
                <a16:creationId xmlns:a16="http://schemas.microsoft.com/office/drawing/2014/main" id="{E859A7C9-9E65-95C1-3474-07E571D50F4B}"/>
              </a:ext>
            </a:extLst>
          </p:cNvPr>
          <p:cNvSpPr/>
          <p:nvPr/>
        </p:nvSpPr>
        <p:spPr>
          <a:xfrm>
            <a:off x="8234570" y="4532243"/>
            <a:ext cx="295364" cy="482048"/>
          </a:xfrm>
          <a:custGeom>
            <a:avLst/>
            <a:gdLst>
              <a:gd name="connsiteX0" fmla="*/ 0 w 270516"/>
              <a:gd name="connsiteY0" fmla="*/ 0 h 437322"/>
              <a:gd name="connsiteX1" fmla="*/ 268356 w 270516"/>
              <a:gd name="connsiteY1" fmla="*/ 183874 h 437322"/>
              <a:gd name="connsiteX2" fmla="*/ 149087 w 270516"/>
              <a:gd name="connsiteY2" fmla="*/ 437322 h 437322"/>
            </a:gdLst>
            <a:ahLst/>
            <a:cxnLst>
              <a:cxn ang="0">
                <a:pos x="connsiteX0" y="connsiteY0"/>
              </a:cxn>
              <a:cxn ang="0">
                <a:pos x="connsiteX1" y="connsiteY1"/>
              </a:cxn>
              <a:cxn ang="0">
                <a:pos x="connsiteX2" y="connsiteY2"/>
              </a:cxn>
            </a:cxnLst>
            <a:rect l="l" t="t" r="r" b="b"/>
            <a:pathLst>
              <a:path w="270516" h="437322">
                <a:moveTo>
                  <a:pt x="0" y="0"/>
                </a:moveTo>
                <a:cubicBezTo>
                  <a:pt x="121754" y="55493"/>
                  <a:pt x="243508" y="110987"/>
                  <a:pt x="268356" y="183874"/>
                </a:cubicBezTo>
                <a:cubicBezTo>
                  <a:pt x="293204" y="256761"/>
                  <a:pt x="94422" y="381000"/>
                  <a:pt x="149087" y="437322"/>
                </a:cubicBezTo>
              </a:path>
            </a:pathLst>
          </a:custGeom>
          <a:noFill/>
          <a:ln>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87BC5B4-C6C3-4927-1FE9-4C1CDC4699A9}"/>
              </a:ext>
            </a:extLst>
          </p:cNvPr>
          <p:cNvSpPr txBox="1"/>
          <p:nvPr/>
        </p:nvSpPr>
        <p:spPr>
          <a:xfrm>
            <a:off x="9307996" y="1987826"/>
            <a:ext cx="2512943" cy="1200329"/>
          </a:xfrm>
          <a:prstGeom prst="rect">
            <a:avLst/>
          </a:prstGeom>
          <a:noFill/>
        </p:spPr>
        <p:txBody>
          <a:bodyPr wrap="square" rtlCol="0">
            <a:spAutoFit/>
          </a:bodyPr>
          <a:lstStyle/>
          <a:p>
            <a:r>
              <a:rPr lang="en-US" dirty="0"/>
              <a:t>[BMO17] proved H</a:t>
            </a:r>
            <a:r>
              <a:rPr lang="en-US" baseline="-25000" dirty="0"/>
              <a:t>1</a:t>
            </a:r>
            <a:r>
              <a:rPr lang="en-US" dirty="0"/>
              <a:t>(F(k</a:t>
            </a:r>
            <a:r>
              <a:rPr lang="en-US" baseline="-25000" dirty="0"/>
              <a:t>w</a:t>
            </a:r>
            <a:r>
              <a:rPr lang="en-US" dirty="0"/>
              <a:t>,4)) and H</a:t>
            </a:r>
            <a:r>
              <a:rPr lang="en-US" baseline="-25000" dirty="0"/>
              <a:t>2</a:t>
            </a:r>
            <a:r>
              <a:rPr lang="en-US" dirty="0"/>
              <a:t>(F(k</a:t>
            </a:r>
            <a:r>
              <a:rPr lang="en-US" baseline="-25000" dirty="0"/>
              <a:t>w</a:t>
            </a:r>
            <a:r>
              <a:rPr lang="en-US" dirty="0"/>
              <a:t>,4)) are random with knowledge </a:t>
            </a:r>
            <a:r>
              <a:rPr lang="en-US" dirty="0" err="1"/>
              <a:t>k</a:t>
            </a:r>
            <a:r>
              <a:rPr lang="en-US" baseline="-25000" dirty="0" err="1"/>
              <a:t>C</a:t>
            </a:r>
            <a:endParaRPr lang="en-US" dirty="0"/>
          </a:p>
        </p:txBody>
      </p:sp>
    </p:spTree>
    <p:extLst>
      <p:ext uri="{BB962C8B-B14F-4D97-AF65-F5344CB8AC3E}">
        <p14:creationId xmlns:p14="http://schemas.microsoft.com/office/powerpoint/2010/main" val="4199099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EEB262-CB6D-4747-7A38-03CD8F8FA6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6AA29C-E462-4B0E-3285-F6F82ED20F76}"/>
              </a:ext>
            </a:extLst>
          </p:cNvPr>
          <p:cNvSpPr>
            <a:spLocks noGrp="1"/>
          </p:cNvSpPr>
          <p:nvPr>
            <p:ph type="title"/>
          </p:nvPr>
        </p:nvSpPr>
        <p:spPr/>
        <p:txBody>
          <a:bodyPr/>
          <a:lstStyle/>
          <a:p>
            <a:r>
              <a:rPr lang="en-US" dirty="0"/>
              <a:t>Searchable Symmetric Encryption [BMO17]</a:t>
            </a:r>
          </a:p>
        </p:txBody>
      </p:sp>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FE99C553-823B-AC96-DE0D-512EB0B9321B}"/>
                  </a:ext>
                </a:extLst>
              </p:cNvPr>
              <p:cNvGraphicFramePr>
                <a:graphicFrameLocks noGrp="1"/>
              </p:cNvGraphicFramePr>
              <p:nvPr>
                <p:extLst>
                  <p:ext uri="{D42A27DB-BD31-4B8C-83A1-F6EECF244321}">
                    <p14:modId xmlns:p14="http://schemas.microsoft.com/office/powerpoint/2010/main" val="749323303"/>
                  </p:ext>
                </p:extLst>
              </p:nvPr>
            </p:nvGraphicFramePr>
            <p:xfrm>
              <a:off x="1003849" y="2896335"/>
              <a:ext cx="8474687" cy="2225040"/>
            </p:xfrm>
            <a:graphic>
              <a:graphicData uri="http://schemas.openxmlformats.org/drawingml/2006/table">
                <a:tbl>
                  <a:tblPr firstRow="1" bandRow="1">
                    <a:tableStyleId>{5940675A-B579-460E-94D1-54222C63F5DA}</a:tableStyleId>
                  </a:tblPr>
                  <a:tblGrid>
                    <a:gridCol w="3030949">
                      <a:extLst>
                        <a:ext uri="{9D8B030D-6E8A-4147-A177-3AD203B41FA5}">
                          <a16:colId xmlns:a16="http://schemas.microsoft.com/office/drawing/2014/main" val="1712295780"/>
                        </a:ext>
                      </a:extLst>
                    </a:gridCol>
                    <a:gridCol w="1614394">
                      <a:extLst>
                        <a:ext uri="{9D8B030D-6E8A-4147-A177-3AD203B41FA5}">
                          <a16:colId xmlns:a16="http://schemas.microsoft.com/office/drawing/2014/main" val="48472140"/>
                        </a:ext>
                      </a:extLst>
                    </a:gridCol>
                    <a:gridCol w="3829344">
                      <a:extLst>
                        <a:ext uri="{9D8B030D-6E8A-4147-A177-3AD203B41FA5}">
                          <a16:colId xmlns:a16="http://schemas.microsoft.com/office/drawing/2014/main" val="4107098165"/>
                        </a:ext>
                      </a:extLst>
                    </a:gridCol>
                  </a:tblGrid>
                  <a:tr h="370840">
                    <a:tc>
                      <a:txBody>
                        <a:bodyPr/>
                        <a:lstStyle/>
                        <a:p>
                          <a:pPr algn="ctr"/>
                          <a:r>
                            <a:rPr lang="en-US" dirty="0">
                              <a:solidFill>
                                <a:schemeClr val="tx1"/>
                              </a:solidFill>
                            </a:rPr>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solidFill>
                                <a:schemeClr val="tx1"/>
                              </a:solidFill>
                            </a:rPr>
                            <a:t>Update(w, ind</a:t>
                          </a:r>
                          <a:r>
                            <a:rPr lang="en-US" baseline="-25000" dirty="0">
                              <a:solidFill>
                                <a:schemeClr val="tx1"/>
                              </a:solidFill>
                            </a:rPr>
                            <a:t>5</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alpha val="20000"/>
                                </a:srgbClr>
                              </a:solidFill>
                            </a:rPr>
                            <a:t>H</a:t>
                          </a:r>
                          <a:r>
                            <a:rPr lang="en-US" baseline="-25000" dirty="0">
                              <a:solidFill>
                                <a:srgbClr val="FF0000">
                                  <a:alpha val="20000"/>
                                </a:srgbClr>
                              </a:solidFill>
                            </a:rPr>
                            <a:t>1</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 </a:t>
                          </a:r>
                          <a:r>
                            <a:rPr lang="en-US" baseline="-25000" dirty="0">
                              <a:solidFill>
                                <a:schemeClr val="tx1"/>
                              </a:solidFill>
                            </a:rPr>
                            <a:t>[1:l/2]</a:t>
                          </a:r>
                          <a:r>
                            <a:rPr lang="en-US" dirty="0">
                              <a:solidFill>
                                <a:srgbClr val="FF0000">
                                  <a:alpha val="20000"/>
                                </a:srgbClr>
                              </a:solidFill>
                            </a:rPr>
                            <a:t>)</a:t>
                          </a:r>
                          <a:r>
                            <a:rPr lang="en-US" dirty="0">
                              <a:solidFill>
                                <a:schemeClr val="tx1"/>
                              </a:solidFill>
                            </a:rPr>
                            <a:t> , </a:t>
                          </a:r>
                          <a:r>
                            <a:rPr lang="en-US" dirty="0">
                              <a:solidFill>
                                <a:srgbClr val="FF0000">
                                  <a:alpha val="20000"/>
                                </a:srgbClr>
                              </a:solidFill>
                            </a:rPr>
                            <a:t>H</a:t>
                          </a:r>
                          <a:r>
                            <a:rPr lang="en-US" baseline="-25000" dirty="0">
                              <a:solidFill>
                                <a:srgbClr val="FF0000">
                                  <a:alpha val="20000"/>
                                </a:srgbClr>
                              </a:solidFill>
                            </a:rPr>
                            <a:t>2</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,1)</a:t>
                          </a:r>
                          <a:r>
                            <a:rPr lang="en-US" baseline="-25000" dirty="0">
                              <a:solidFill>
                                <a:schemeClr val="tx1"/>
                              </a:solidFill>
                            </a:rPr>
                            <a:t> [l/2:l]</a:t>
                          </a:r>
                          <a:r>
                            <a:rPr lang="en-US" dirty="0">
                              <a:solidFill>
                                <a:srgbClr val="FF0000">
                                  <a:alpha val="20000"/>
                                </a:srgbClr>
                              </a:solidFill>
                            </a:rPr>
                            <a:t>)</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Update(w, ind</a:t>
                          </a:r>
                          <a:r>
                            <a:rPr lang="en-US" baseline="-25000" dirty="0">
                              <a:solidFill>
                                <a:schemeClr val="tx1"/>
                              </a:solidFill>
                            </a:rPr>
                            <a:t>2</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alpha val="20000"/>
                                </a:srgbClr>
                              </a:solidFill>
                            </a:rPr>
                            <a:t>H</a:t>
                          </a:r>
                          <a:r>
                            <a:rPr lang="en-US" baseline="-25000" dirty="0">
                              <a:solidFill>
                                <a:srgbClr val="FF0000">
                                  <a:alpha val="20000"/>
                                </a:srgbClr>
                              </a:solidFill>
                            </a:rPr>
                            <a:t>1</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a:t>
                          </a:r>
                          <a:r>
                            <a:rPr lang="en-US" baseline="-25000" dirty="0">
                              <a:solidFill>
                                <a:schemeClr val="tx1"/>
                              </a:solidFill>
                            </a:rPr>
                            <a:t> [1:l/2]</a:t>
                          </a:r>
                          <a:r>
                            <a:rPr lang="en-US" dirty="0">
                              <a:solidFill>
                                <a:srgbClr val="FF0000">
                                  <a:alpha val="20000"/>
                                </a:srgbClr>
                              </a:solidFill>
                            </a:rPr>
                            <a:t>)</a:t>
                          </a:r>
                          <a:r>
                            <a:rPr lang="en-US" dirty="0">
                              <a:solidFill>
                                <a:schemeClr val="tx1"/>
                              </a:solidFill>
                            </a:rPr>
                            <a:t> , </a:t>
                          </a:r>
                          <a:r>
                            <a:rPr lang="en-US" dirty="0">
                              <a:solidFill>
                                <a:srgbClr val="FF0000">
                                  <a:alpha val="20000"/>
                                </a:srgbClr>
                              </a:solidFill>
                            </a:rPr>
                            <a:t>H</a:t>
                          </a:r>
                          <a:r>
                            <a:rPr lang="en-US" baseline="-25000" dirty="0">
                              <a:solidFill>
                                <a:srgbClr val="FF0000">
                                  <a:alpha val="20000"/>
                                </a:srgbClr>
                              </a:solidFill>
                            </a:rPr>
                            <a:t>2</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,2)</a:t>
                          </a:r>
                          <a:r>
                            <a:rPr lang="en-US" baseline="-25000" dirty="0">
                              <a:solidFill>
                                <a:schemeClr val="tx1"/>
                              </a:solidFill>
                            </a:rPr>
                            <a:t> [l/2:l]</a:t>
                          </a:r>
                          <a:r>
                            <a:rPr lang="en-US" dirty="0">
                              <a:solidFill>
                                <a:srgbClr val="FF0000">
                                  <a:alpha val="20000"/>
                                </a:srgbClr>
                              </a:solidFill>
                            </a:rPr>
                            <a:t>)</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Update(w, ind</a:t>
                          </a:r>
                          <a:r>
                            <a:rPr lang="en-US" baseline="-25000" dirty="0">
                              <a:solidFill>
                                <a:schemeClr val="tx1"/>
                              </a:solidFill>
                            </a:rPr>
                            <a:t>7</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alpha val="20000"/>
                                </a:srgbClr>
                              </a:solidFill>
                            </a:rPr>
                            <a:t>H</a:t>
                          </a:r>
                          <a:r>
                            <a:rPr lang="en-US" baseline="-25000" dirty="0">
                              <a:solidFill>
                                <a:srgbClr val="FF0000">
                                  <a:alpha val="20000"/>
                                </a:srgbClr>
                              </a:solidFill>
                            </a:rPr>
                            <a:t>1</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a:t>
                          </a:r>
                          <a:r>
                            <a:rPr lang="en-US" baseline="-25000" dirty="0">
                              <a:solidFill>
                                <a:schemeClr val="tx1"/>
                              </a:solidFill>
                            </a:rPr>
                            <a:t> [1:l/2]</a:t>
                          </a:r>
                          <a:r>
                            <a:rPr lang="en-US" dirty="0">
                              <a:solidFill>
                                <a:srgbClr val="FF0000">
                                  <a:alpha val="20000"/>
                                </a:srgbClr>
                              </a:solidFill>
                            </a:rPr>
                            <a:t>)</a:t>
                          </a:r>
                          <a:r>
                            <a:rPr lang="en-US" dirty="0">
                              <a:solidFill>
                                <a:schemeClr val="tx1"/>
                              </a:solidFill>
                            </a:rPr>
                            <a:t> , </a:t>
                          </a:r>
                          <a:r>
                            <a:rPr lang="en-US" dirty="0">
                              <a:solidFill>
                                <a:srgbClr val="FF0000">
                                  <a:alpha val="20000"/>
                                </a:srgbClr>
                              </a:solidFill>
                            </a:rPr>
                            <a:t>H</a:t>
                          </a:r>
                          <a:r>
                            <a:rPr lang="en-US" baseline="-25000" dirty="0">
                              <a:solidFill>
                                <a:srgbClr val="FF0000">
                                  <a:alpha val="20000"/>
                                </a:srgbClr>
                              </a:solidFill>
                            </a:rPr>
                            <a:t>2</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,3)</a:t>
                          </a:r>
                          <a:r>
                            <a:rPr lang="en-US" baseline="-25000" dirty="0">
                              <a:solidFill>
                                <a:schemeClr val="tx1"/>
                              </a:solidFill>
                            </a:rPr>
                            <a:t> [l/2:l]</a:t>
                          </a:r>
                          <a:r>
                            <a:rPr lang="en-US" dirty="0">
                              <a:solidFill>
                                <a:srgbClr val="FF0000">
                                  <a:alpha val="20000"/>
                                </a:srgbClr>
                              </a:solidFill>
                            </a:rPr>
                            <a:t>)</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7</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k</a:t>
                          </a:r>
                          <a:r>
                            <a:rPr lang="en-US" sz="1800" baseline="-25000" dirty="0" err="1">
                              <a:solidFill>
                                <a:schemeClr val="tx1"/>
                              </a:solidFill>
                            </a:rPr>
                            <a:t>C</a:t>
                          </a:r>
                          <a:r>
                            <a:rPr lang="en-US" sz="1800" dirty="0">
                              <a:solidFill>
                                <a:schemeClr val="tx1"/>
                              </a:solidFill>
                            </a:rPr>
                            <a:t> </a:t>
                          </a:r>
                          <a:r>
                            <a:rPr lang="en-US" sz="1800" dirty="0">
                              <a:solidFill>
                                <a:schemeClr val="tx1"/>
                              </a:solidFill>
                              <a:sym typeface="Wingdings 3" panose="05040102010807070707" pitchFamily="18" charset="2"/>
                            </a:rPr>
                            <a:t></a:t>
                          </a:r>
                          <a:r>
                            <a:rPr lang="en-US" dirty="0" err="1">
                              <a:solidFill>
                                <a:schemeClr val="tx1"/>
                              </a:solidFill>
                            </a:rPr>
                            <a:t>F.Con</a:t>
                          </a:r>
                          <a:r>
                            <a:rPr lang="en-US" dirty="0">
                              <a:solidFill>
                                <a:schemeClr val="tx1"/>
                              </a:solidFill>
                            </a:rPr>
                            <a:t>(</a:t>
                          </a:r>
                          <a:r>
                            <a:rPr lang="en-US" sz="1800" dirty="0">
                              <a:solidFill>
                                <a:schemeClr val="tx1"/>
                              </a:solidFill>
                            </a:rPr>
                            <a:t>k</a:t>
                          </a:r>
                          <a:r>
                            <a:rPr lang="en-US" sz="1800" baseline="-25000" dirty="0">
                              <a:solidFill>
                                <a:schemeClr val="tx1"/>
                              </a:solidFill>
                            </a:rPr>
                            <a:t>w</a:t>
                          </a:r>
                          <a:r>
                            <a:rPr lang="en-US" sz="1800" baseline="0" dirty="0">
                              <a:solidFill>
                                <a:schemeClr val="tx1"/>
                              </a:solidFill>
                            </a:rPr>
                            <a:t>,{1,2,3}</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632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Update(w, ind</a:t>
                          </a:r>
                          <a:r>
                            <a:rPr lang="en-US" baseline="-25000" dirty="0">
                              <a:solidFill>
                                <a:schemeClr val="tx1"/>
                              </a:solidFill>
                            </a:rPr>
                            <a:t>1</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FF0000">
                                  <a:alpha val="20000"/>
                                </a:srgbClr>
                              </a:solidFill>
                            </a:rPr>
                            <a:t>H</a:t>
                          </a:r>
                          <a:r>
                            <a:rPr lang="en-US" baseline="-25000" dirty="0">
                              <a:solidFill>
                                <a:srgbClr val="FF0000">
                                  <a:alpha val="20000"/>
                                </a:srgbClr>
                              </a:solidFill>
                            </a:rPr>
                            <a:t>1</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,4)</a:t>
                          </a:r>
                          <a:r>
                            <a:rPr lang="en-US" baseline="-25000" dirty="0">
                              <a:solidFill>
                                <a:schemeClr val="tx1"/>
                              </a:solidFill>
                            </a:rPr>
                            <a:t> [1:l/2]</a:t>
                          </a:r>
                          <a:r>
                            <a:rPr lang="en-US" dirty="0">
                              <a:solidFill>
                                <a:srgbClr val="FF0000">
                                  <a:alpha val="20000"/>
                                </a:srgbClr>
                              </a:solidFill>
                            </a:rPr>
                            <a:t>)</a:t>
                          </a:r>
                          <a:r>
                            <a:rPr lang="en-US" dirty="0">
                              <a:solidFill>
                                <a:schemeClr val="tx1"/>
                              </a:solidFill>
                            </a:rPr>
                            <a:t> , </a:t>
                          </a:r>
                          <a:r>
                            <a:rPr lang="en-US" dirty="0">
                              <a:solidFill>
                                <a:srgbClr val="FF0000">
                                  <a:alpha val="20000"/>
                                </a:srgbClr>
                              </a:solidFill>
                            </a:rPr>
                            <a:t>H</a:t>
                          </a:r>
                          <a:r>
                            <a:rPr lang="en-US" baseline="-25000" dirty="0">
                              <a:solidFill>
                                <a:srgbClr val="FF0000">
                                  <a:alpha val="20000"/>
                                </a:srgbClr>
                              </a:solidFill>
                            </a:rPr>
                            <a:t>2</a:t>
                          </a:r>
                          <a:r>
                            <a:rPr lang="en-US" dirty="0">
                              <a:solidFill>
                                <a:srgbClr val="FF0000">
                                  <a:alpha val="20000"/>
                                </a:srgbClr>
                              </a:solidFill>
                            </a:rPr>
                            <a:t>(</a:t>
                          </a:r>
                          <a:r>
                            <a:rPr lang="en-US" dirty="0">
                              <a:solidFill>
                                <a:schemeClr val="tx1"/>
                              </a:solidFill>
                            </a:rPr>
                            <a:t>F(</a:t>
                          </a:r>
                          <a:r>
                            <a:rPr lang="en-US" sz="1800" dirty="0">
                              <a:solidFill>
                                <a:schemeClr val="tx1"/>
                              </a:solidFill>
                            </a:rPr>
                            <a:t>k</a:t>
                          </a:r>
                          <a:r>
                            <a:rPr lang="en-US" sz="1800" baseline="-25000" dirty="0">
                              <a:solidFill>
                                <a:schemeClr val="tx1"/>
                              </a:solidFill>
                            </a:rPr>
                            <a:t>w</a:t>
                          </a:r>
                          <a:r>
                            <a:rPr lang="en-US" dirty="0">
                              <a:solidFill>
                                <a:schemeClr val="tx1"/>
                              </a:solidFill>
                            </a:rPr>
                            <a:t>,4)</a:t>
                          </a:r>
                          <a:r>
                            <a:rPr lang="en-US" baseline="-25000" dirty="0">
                              <a:solidFill>
                                <a:schemeClr val="tx1"/>
                              </a:solidFill>
                            </a:rPr>
                            <a:t> [l/2:l]</a:t>
                          </a:r>
                          <a:r>
                            <a:rPr lang="en-US" dirty="0">
                              <a:solidFill>
                                <a:srgbClr val="FF0000">
                                  <a:alpha val="20000"/>
                                </a:srgbClr>
                              </a:solidFill>
                            </a:rPr>
                            <a:t>)</a:t>
                          </a:r>
                          <a14:m>
                            <m:oMath xmlns:m="http://schemas.openxmlformats.org/officeDocument/2006/math">
                              <m:r>
                                <a:rPr lang="en-US" b="0" i="1" smtClean="0">
                                  <a:solidFill>
                                    <a:schemeClr val="tx1"/>
                                  </a:solidFill>
                                  <a:latin typeface="Cambria Math" panose="02040503050406030204" pitchFamily="18" charset="0"/>
                                </a:rPr>
                                <m:t>⊕</m:t>
                              </m:r>
                            </m:oMath>
                          </a14:m>
                          <a:r>
                            <a:rPr lang="en-US" dirty="0">
                              <a:solidFill>
                                <a:schemeClr val="tx1"/>
                              </a:solidFill>
                            </a:rPr>
                            <a:t>ind</a:t>
                          </a:r>
                          <a:r>
                            <a:rPr lang="en-US" baseline="-25000" dirty="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extLst>
                      <a:ext uri="{0D108BD9-81ED-4DB2-BD59-A6C34878D82A}">
                        <a16:rowId xmlns:a16="http://schemas.microsoft.com/office/drawing/2014/main" val="3830987655"/>
                      </a:ext>
                    </a:extLst>
                  </a:tr>
                </a:tbl>
              </a:graphicData>
            </a:graphic>
          </p:graphicFrame>
        </mc:Choice>
        <mc:Fallback xmlns="">
          <p:graphicFrame>
            <p:nvGraphicFramePr>
              <p:cNvPr id="11" name="Table 10">
                <a:extLst>
                  <a:ext uri="{FF2B5EF4-FFF2-40B4-BE49-F238E27FC236}">
                    <a16:creationId xmlns:a16="http://schemas.microsoft.com/office/drawing/2014/main" id="{FE99C553-823B-AC96-DE0D-512EB0B9321B}"/>
                  </a:ext>
                </a:extLst>
              </p:cNvPr>
              <p:cNvGraphicFramePr>
                <a:graphicFrameLocks noGrp="1"/>
              </p:cNvGraphicFramePr>
              <p:nvPr>
                <p:extLst>
                  <p:ext uri="{D42A27DB-BD31-4B8C-83A1-F6EECF244321}">
                    <p14:modId xmlns:p14="http://schemas.microsoft.com/office/powerpoint/2010/main" val="749323303"/>
                  </p:ext>
                </p:extLst>
              </p:nvPr>
            </p:nvGraphicFramePr>
            <p:xfrm>
              <a:off x="1003849" y="2896335"/>
              <a:ext cx="8474687" cy="2225040"/>
            </p:xfrm>
            <a:graphic>
              <a:graphicData uri="http://schemas.openxmlformats.org/drawingml/2006/table">
                <a:tbl>
                  <a:tblPr firstRow="1" bandRow="1">
                    <a:tableStyleId>{5940675A-B579-460E-94D1-54222C63F5DA}</a:tableStyleId>
                  </a:tblPr>
                  <a:tblGrid>
                    <a:gridCol w="3030949">
                      <a:extLst>
                        <a:ext uri="{9D8B030D-6E8A-4147-A177-3AD203B41FA5}">
                          <a16:colId xmlns:a16="http://schemas.microsoft.com/office/drawing/2014/main" val="1712295780"/>
                        </a:ext>
                      </a:extLst>
                    </a:gridCol>
                    <a:gridCol w="1614394">
                      <a:extLst>
                        <a:ext uri="{9D8B030D-6E8A-4147-A177-3AD203B41FA5}">
                          <a16:colId xmlns:a16="http://schemas.microsoft.com/office/drawing/2014/main" val="48472140"/>
                        </a:ext>
                      </a:extLst>
                    </a:gridCol>
                    <a:gridCol w="3829344">
                      <a:extLst>
                        <a:ext uri="{9D8B030D-6E8A-4147-A177-3AD203B41FA5}">
                          <a16:colId xmlns:a16="http://schemas.microsoft.com/office/drawing/2014/main" val="4107098165"/>
                        </a:ext>
                      </a:extLst>
                    </a:gridCol>
                  </a:tblGrid>
                  <a:tr h="370840">
                    <a:tc>
                      <a:txBody>
                        <a:bodyPr/>
                        <a:lstStyle/>
                        <a:p>
                          <a:pPr algn="ctr"/>
                          <a:r>
                            <a:rPr lang="en-US" dirty="0">
                              <a:solidFill>
                                <a:schemeClr val="tx1"/>
                              </a:solidFill>
                            </a:rPr>
                            <a:t>Operation</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Counter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Query Token</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8612259"/>
                      </a:ext>
                    </a:extLst>
                  </a:tr>
                  <a:tr h="370840">
                    <a:tc>
                      <a:txBody>
                        <a:bodyPr/>
                        <a:lstStyle/>
                        <a:p>
                          <a:pPr algn="ctr"/>
                          <a:r>
                            <a:rPr lang="en-US" dirty="0">
                              <a:solidFill>
                                <a:schemeClr val="tx1"/>
                              </a:solidFill>
                            </a:rPr>
                            <a:t>Update(w, ind</a:t>
                          </a:r>
                          <a:r>
                            <a:rPr lang="en-US" baseline="-25000" dirty="0">
                              <a:solidFill>
                                <a:schemeClr val="tx1"/>
                              </a:solidFill>
                            </a:rPr>
                            <a:t>5</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523" t="-103333" b="-413333"/>
                          </a:stretch>
                        </a:blipFill>
                      </a:tcPr>
                    </a:tc>
                    <a:extLst>
                      <a:ext uri="{0D108BD9-81ED-4DB2-BD59-A6C34878D82A}">
                        <a16:rowId xmlns:a16="http://schemas.microsoft.com/office/drawing/2014/main" val="415850973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Update(w, ind</a:t>
                          </a:r>
                          <a:r>
                            <a:rPr lang="en-US" baseline="-25000" dirty="0">
                              <a:solidFill>
                                <a:schemeClr val="tx1"/>
                              </a:solidFill>
                            </a:rPr>
                            <a:t>2</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523" t="-210345" b="-327586"/>
                          </a:stretch>
                        </a:blipFill>
                      </a:tcPr>
                    </a:tc>
                    <a:extLst>
                      <a:ext uri="{0D108BD9-81ED-4DB2-BD59-A6C34878D82A}">
                        <a16:rowId xmlns:a16="http://schemas.microsoft.com/office/drawing/2014/main" val="3573698997"/>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Update(w, ind</a:t>
                          </a:r>
                          <a:r>
                            <a:rPr lang="en-US" baseline="-25000" dirty="0">
                              <a:solidFill>
                                <a:schemeClr val="tx1"/>
                              </a:solidFill>
                            </a:rPr>
                            <a:t>7</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21523" t="-310345" b="-227586"/>
                          </a:stretch>
                        </a:blipFill>
                      </a:tcPr>
                    </a:tc>
                    <a:extLst>
                      <a:ext uri="{0D108BD9-81ED-4DB2-BD59-A6C34878D82A}">
                        <a16:rowId xmlns:a16="http://schemas.microsoft.com/office/drawing/2014/main" val="1343429525"/>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Search(w)</a:t>
                          </a: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k</a:t>
                          </a:r>
                          <a:r>
                            <a:rPr lang="en-US" sz="1800" baseline="-25000" dirty="0" err="1">
                              <a:solidFill>
                                <a:schemeClr val="tx1"/>
                              </a:solidFill>
                            </a:rPr>
                            <a:t>C</a:t>
                          </a:r>
                          <a:r>
                            <a:rPr lang="en-US" sz="1800" dirty="0">
                              <a:solidFill>
                                <a:schemeClr val="tx1"/>
                              </a:solidFill>
                            </a:rPr>
                            <a:t> </a:t>
                          </a:r>
                          <a:r>
                            <a:rPr lang="en-US" sz="1800" dirty="0">
                              <a:solidFill>
                                <a:schemeClr val="tx1"/>
                              </a:solidFill>
                              <a:sym typeface="Wingdings 3" panose="05040102010807070707" pitchFamily="18" charset="2"/>
                            </a:rPr>
                            <a:t></a:t>
                          </a:r>
                          <a:r>
                            <a:rPr lang="en-US" dirty="0" err="1">
                              <a:solidFill>
                                <a:schemeClr val="tx1"/>
                              </a:solidFill>
                            </a:rPr>
                            <a:t>F.Con</a:t>
                          </a:r>
                          <a:r>
                            <a:rPr lang="en-US" dirty="0">
                              <a:solidFill>
                                <a:schemeClr val="tx1"/>
                              </a:solidFill>
                            </a:rPr>
                            <a:t>(</a:t>
                          </a:r>
                          <a:r>
                            <a:rPr lang="en-US" sz="1800" dirty="0">
                              <a:solidFill>
                                <a:schemeClr val="tx1"/>
                              </a:solidFill>
                            </a:rPr>
                            <a:t>k</a:t>
                          </a:r>
                          <a:r>
                            <a:rPr lang="en-US" sz="1800" baseline="-25000" dirty="0">
                              <a:solidFill>
                                <a:schemeClr val="tx1"/>
                              </a:solidFill>
                            </a:rPr>
                            <a:t>w</a:t>
                          </a:r>
                          <a:r>
                            <a:rPr lang="en-US" sz="1800" baseline="0" dirty="0">
                              <a:solidFill>
                                <a:schemeClr val="tx1"/>
                              </a:solidFill>
                            </a:rPr>
                            <a:t>,{1,2,3}</a:t>
                          </a:r>
                          <a:r>
                            <a:rPr lang="en-US"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026320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Update(w, ind</a:t>
                          </a:r>
                          <a:r>
                            <a:rPr lang="en-US" baseline="-25000" dirty="0">
                              <a:solidFill>
                                <a:schemeClr val="tx1"/>
                              </a:solidFill>
                            </a:rPr>
                            <a:t>1</a:t>
                          </a:r>
                          <a:r>
                            <a:rPr lang="en-US" baseline="0" dirty="0">
                              <a:solidFill>
                                <a:schemeClr val="tx1"/>
                              </a:solidFill>
                            </a:rPr>
                            <a:t>)</a:t>
                          </a:r>
                          <a:endParaRPr lang="en-US" dirty="0">
                            <a:solidFill>
                              <a:schemeClr val="tx1"/>
                            </a:solidFill>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pPr algn="ctr"/>
                          <a:r>
                            <a:rPr lang="en-US" dirty="0">
                              <a:solidFill>
                                <a:schemeClr val="tx1"/>
                              </a:solidFill>
                            </a:rPr>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blipFill>
                          <a:blip r:embed="rId3"/>
                          <a:stretch>
                            <a:fillRect l="-121523" t="-513793" b="-24138"/>
                          </a:stretch>
                        </a:blipFill>
                      </a:tcPr>
                    </a:tc>
                    <a:extLst>
                      <a:ext uri="{0D108BD9-81ED-4DB2-BD59-A6C34878D82A}">
                        <a16:rowId xmlns:a16="http://schemas.microsoft.com/office/drawing/2014/main" val="3830987655"/>
                      </a:ext>
                    </a:extLst>
                  </a:tr>
                </a:tbl>
              </a:graphicData>
            </a:graphic>
          </p:graphicFrame>
        </mc:Fallback>
      </mc:AlternateContent>
      <p:sp>
        <p:nvSpPr>
          <p:cNvPr id="12" name="TextBox 11">
            <a:extLst>
              <a:ext uri="{FF2B5EF4-FFF2-40B4-BE49-F238E27FC236}">
                <a16:creationId xmlns:a16="http://schemas.microsoft.com/office/drawing/2014/main" id="{B4A29576-97B0-8B03-D76D-D1B9E6415468}"/>
              </a:ext>
            </a:extLst>
          </p:cNvPr>
          <p:cNvSpPr txBox="1"/>
          <p:nvPr/>
        </p:nvSpPr>
        <p:spPr>
          <a:xfrm>
            <a:off x="838200" y="2262205"/>
            <a:ext cx="7396370" cy="461665"/>
          </a:xfrm>
          <a:prstGeom prst="rect">
            <a:avLst/>
          </a:prstGeom>
          <a:noFill/>
        </p:spPr>
        <p:txBody>
          <a:bodyPr wrap="square" rtlCol="0">
            <a:spAutoFit/>
          </a:bodyPr>
          <a:lstStyle/>
          <a:p>
            <a:r>
              <a:rPr lang="en-US" sz="2400" dirty="0"/>
              <a:t>Generate unique key k</a:t>
            </a:r>
            <a:r>
              <a:rPr lang="en-US" sz="2400" baseline="-25000" dirty="0"/>
              <a:t>w</a:t>
            </a:r>
            <a:r>
              <a:rPr lang="en-US" sz="2400" dirty="0">
                <a:solidFill>
                  <a:srgbClr val="B4A465"/>
                </a:solidFill>
              </a:rPr>
              <a:t> </a:t>
            </a:r>
            <a:r>
              <a:rPr lang="en-US" sz="2400" dirty="0"/>
              <a:t>for each keyword w</a:t>
            </a:r>
          </a:p>
        </p:txBody>
      </p:sp>
      <p:sp>
        <p:nvSpPr>
          <p:cNvPr id="13" name="TextBox 12">
            <a:extLst>
              <a:ext uri="{FF2B5EF4-FFF2-40B4-BE49-F238E27FC236}">
                <a16:creationId xmlns:a16="http://schemas.microsoft.com/office/drawing/2014/main" id="{20419380-A1CA-976E-C1B7-A6A4B01EBEEF}"/>
              </a:ext>
            </a:extLst>
          </p:cNvPr>
          <p:cNvSpPr txBox="1"/>
          <p:nvPr/>
        </p:nvSpPr>
        <p:spPr>
          <a:xfrm>
            <a:off x="838199" y="6123543"/>
            <a:ext cx="5348909" cy="646331"/>
          </a:xfrm>
          <a:prstGeom prst="rect">
            <a:avLst/>
          </a:prstGeom>
          <a:noFill/>
        </p:spPr>
        <p:txBody>
          <a:bodyPr wrap="square" rtlCol="0">
            <a:spAutoFit/>
          </a:bodyPr>
          <a:lstStyle/>
          <a:p>
            <a:r>
              <a:rPr lang="en-US" dirty="0"/>
              <a:t>F is a constrained PRF, and H</a:t>
            </a:r>
            <a:r>
              <a:rPr lang="en-US" baseline="-25000" dirty="0"/>
              <a:t>1, </a:t>
            </a:r>
            <a:r>
              <a:rPr lang="en-US" dirty="0"/>
              <a:t>H</a:t>
            </a:r>
            <a:r>
              <a:rPr lang="en-US" baseline="-25000" dirty="0"/>
              <a:t>2</a:t>
            </a:r>
            <a:r>
              <a:rPr lang="en-US" dirty="0"/>
              <a:t> are hash functions</a:t>
            </a:r>
          </a:p>
          <a:p>
            <a:r>
              <a:rPr lang="en-US" dirty="0"/>
              <a:t>with output length l</a:t>
            </a:r>
          </a:p>
        </p:txBody>
      </p:sp>
      <p:sp>
        <p:nvSpPr>
          <p:cNvPr id="20" name="TextBox 19">
            <a:extLst>
              <a:ext uri="{FF2B5EF4-FFF2-40B4-BE49-F238E27FC236}">
                <a16:creationId xmlns:a16="http://schemas.microsoft.com/office/drawing/2014/main" id="{E56E8A0D-A2A3-EB03-6E90-3C451E06C0A8}"/>
              </a:ext>
            </a:extLst>
          </p:cNvPr>
          <p:cNvSpPr txBox="1"/>
          <p:nvPr/>
        </p:nvSpPr>
        <p:spPr>
          <a:xfrm>
            <a:off x="417443" y="1777782"/>
            <a:ext cx="2122004" cy="523220"/>
          </a:xfrm>
          <a:prstGeom prst="rect">
            <a:avLst/>
          </a:prstGeom>
          <a:noFill/>
        </p:spPr>
        <p:txBody>
          <a:bodyPr wrap="square" rtlCol="0">
            <a:spAutoFit/>
          </a:bodyPr>
          <a:lstStyle/>
          <a:p>
            <a:pPr algn="ctr"/>
            <a:r>
              <a:rPr lang="en-US" altLang="zh-CN" sz="2800" b="1" dirty="0"/>
              <a:t>Client:</a:t>
            </a:r>
            <a:endParaRPr lang="en-US" sz="2800" b="1" dirty="0"/>
          </a:p>
        </p:txBody>
      </p:sp>
      <p:sp>
        <p:nvSpPr>
          <p:cNvPr id="3" name="TextBox 2">
            <a:extLst>
              <a:ext uri="{FF2B5EF4-FFF2-40B4-BE49-F238E27FC236}">
                <a16:creationId xmlns:a16="http://schemas.microsoft.com/office/drawing/2014/main" id="{4AAE1267-5579-340D-AFD3-D9856EA9CE73}"/>
              </a:ext>
            </a:extLst>
          </p:cNvPr>
          <p:cNvSpPr txBox="1"/>
          <p:nvPr/>
        </p:nvSpPr>
        <p:spPr>
          <a:xfrm>
            <a:off x="3512653" y="5800377"/>
            <a:ext cx="858726" cy="1015663"/>
          </a:xfrm>
          <a:prstGeom prst="rect">
            <a:avLst/>
          </a:prstGeom>
          <a:noFill/>
        </p:spPr>
        <p:txBody>
          <a:bodyPr wrap="square" rtlCol="0">
            <a:spAutoFit/>
          </a:bodyPr>
          <a:lstStyle/>
          <a:p>
            <a:r>
              <a:rPr lang="en-US" sz="6000" dirty="0">
                <a:solidFill>
                  <a:srgbClr val="FF0000"/>
                </a:solidFill>
                <a:sym typeface="Wingdings" panose="05000000000000000000" pitchFamily="2" charset="2"/>
              </a:rPr>
              <a:t></a:t>
            </a:r>
            <a:endParaRPr lang="en-US" sz="6000" dirty="0">
              <a:solidFill>
                <a:srgbClr val="FF0000"/>
              </a:solidFill>
            </a:endParaRPr>
          </a:p>
        </p:txBody>
      </p:sp>
      <p:sp>
        <p:nvSpPr>
          <p:cNvPr id="7" name="TextBox 6">
            <a:extLst>
              <a:ext uri="{FF2B5EF4-FFF2-40B4-BE49-F238E27FC236}">
                <a16:creationId xmlns:a16="http://schemas.microsoft.com/office/drawing/2014/main" id="{7F4F6624-D92D-0CCB-5D26-96E1F35FFA26}"/>
              </a:ext>
            </a:extLst>
          </p:cNvPr>
          <p:cNvSpPr txBox="1"/>
          <p:nvPr/>
        </p:nvSpPr>
        <p:spPr>
          <a:xfrm>
            <a:off x="7520893" y="5538767"/>
            <a:ext cx="4521046" cy="523220"/>
          </a:xfrm>
          <a:prstGeom prst="rect">
            <a:avLst/>
          </a:prstGeom>
          <a:noFill/>
        </p:spPr>
        <p:txBody>
          <a:bodyPr wrap="none" rtlCol="0">
            <a:spAutoFit/>
          </a:bodyPr>
          <a:lstStyle/>
          <a:p>
            <a:r>
              <a:rPr lang="en-US" sz="2800" dirty="0">
                <a:solidFill>
                  <a:srgbClr val="B4A465"/>
                </a:solidFill>
              </a:rPr>
              <a:t>CPRF is enough for security!</a:t>
            </a:r>
          </a:p>
        </p:txBody>
      </p:sp>
    </p:spTree>
    <p:extLst>
      <p:ext uri="{BB962C8B-B14F-4D97-AF65-F5344CB8AC3E}">
        <p14:creationId xmlns:p14="http://schemas.microsoft.com/office/powerpoint/2010/main" val="8858592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97726-5E8A-E3DA-DBB7-7FDF95F4A7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F5FC968-F56F-1630-E541-56C5D59D5667}"/>
              </a:ext>
            </a:extLst>
          </p:cNvPr>
          <p:cNvSpPr>
            <a:spLocks noGrp="1"/>
          </p:cNvSpPr>
          <p:nvPr>
            <p:ph type="title"/>
          </p:nvPr>
        </p:nvSpPr>
        <p:spPr/>
        <p:txBody>
          <a:bodyPr/>
          <a:lstStyle/>
          <a:p>
            <a:r>
              <a:rPr lang="en-US" dirty="0"/>
              <a:t>What goes into rest of the paper:</a:t>
            </a:r>
          </a:p>
        </p:txBody>
      </p:sp>
      <p:sp>
        <p:nvSpPr>
          <p:cNvPr id="3" name="Content Placeholder 2">
            <a:extLst>
              <a:ext uri="{FF2B5EF4-FFF2-40B4-BE49-F238E27FC236}">
                <a16:creationId xmlns:a16="http://schemas.microsoft.com/office/drawing/2014/main" id="{BF4A462F-4AD2-0D21-242B-271E8A95B38E}"/>
              </a:ext>
            </a:extLst>
          </p:cNvPr>
          <p:cNvSpPr>
            <a:spLocks noGrp="1"/>
          </p:cNvSpPr>
          <p:nvPr>
            <p:ph idx="1"/>
          </p:nvPr>
        </p:nvSpPr>
        <p:spPr>
          <a:xfrm>
            <a:off x="838200" y="1944894"/>
            <a:ext cx="10515600" cy="4351338"/>
          </a:xfrm>
        </p:spPr>
        <p:txBody>
          <a:bodyPr/>
          <a:lstStyle/>
          <a:p>
            <a:r>
              <a:rPr lang="en-US" strike="sngStrike" dirty="0">
                <a:solidFill>
                  <a:srgbClr val="B4A465"/>
                </a:solidFill>
              </a:rPr>
              <a:t>Fully adaptive </a:t>
            </a:r>
            <a:r>
              <a:rPr lang="en-US" strike="sngStrike" dirty="0"/>
              <a:t>definition </a:t>
            </a:r>
          </a:p>
          <a:p>
            <a:r>
              <a:rPr lang="en-US" dirty="0"/>
              <a:t>Analysis of natural CPRFs</a:t>
            </a:r>
          </a:p>
          <a:p>
            <a:pPr lvl="1"/>
            <a:r>
              <a:rPr lang="en-US" dirty="0"/>
              <a:t>Hashed CPRF</a:t>
            </a:r>
          </a:p>
          <a:p>
            <a:pPr lvl="1"/>
            <a:r>
              <a:rPr lang="en-US" strike="sngStrike" dirty="0"/>
              <a:t>Goldreich-Goldwasser-Micali (</a:t>
            </a:r>
            <a:r>
              <a:rPr lang="en-US" strike="sngStrike" dirty="0">
                <a:solidFill>
                  <a:srgbClr val="B4A465"/>
                </a:solidFill>
              </a:rPr>
              <a:t>GGM</a:t>
            </a:r>
            <a:r>
              <a:rPr lang="en-US" strike="sngStrike" dirty="0"/>
              <a:t>) / Cascade PRF</a:t>
            </a:r>
          </a:p>
          <a:p>
            <a:pPr lvl="1"/>
            <a:r>
              <a:rPr lang="en-US" dirty="0"/>
              <a:t> </a:t>
            </a:r>
            <a:r>
              <a:rPr lang="en-US" dirty="0">
                <a:solidFill>
                  <a:srgbClr val="B4A465"/>
                </a:solidFill>
              </a:rPr>
              <a:t>AMAC</a:t>
            </a:r>
          </a:p>
          <a:p>
            <a:r>
              <a:rPr lang="en-US" dirty="0"/>
              <a:t>Example applications</a:t>
            </a:r>
          </a:p>
          <a:p>
            <a:pPr lvl="1"/>
            <a:r>
              <a:rPr lang="en-US" strike="sngStrike" dirty="0"/>
              <a:t>Searchable Symmetric Encryption (</a:t>
            </a:r>
            <a:r>
              <a:rPr lang="en-US" strike="sngStrike" dirty="0">
                <a:solidFill>
                  <a:srgbClr val="B4A465"/>
                </a:solidFill>
              </a:rPr>
              <a:t>SSE</a:t>
            </a:r>
            <a:r>
              <a:rPr lang="en-US" strike="sngStrike" dirty="0"/>
              <a:t>) [BMO17] </a:t>
            </a:r>
          </a:p>
          <a:p>
            <a:pPr lvl="1"/>
            <a:r>
              <a:rPr lang="en-US" dirty="0"/>
              <a:t>Puncturable Key Wrapping (</a:t>
            </a:r>
            <a:r>
              <a:rPr lang="en-US" dirty="0">
                <a:solidFill>
                  <a:srgbClr val="B4A465"/>
                </a:solidFill>
              </a:rPr>
              <a:t>PKW</a:t>
            </a:r>
            <a:r>
              <a:rPr lang="en-US" dirty="0"/>
              <a:t>) [BGP22]. </a:t>
            </a:r>
          </a:p>
          <a:p>
            <a:endParaRPr lang="en-US" dirty="0"/>
          </a:p>
        </p:txBody>
      </p:sp>
      <p:pic>
        <p:nvPicPr>
          <p:cNvPr id="4" name="Picture 2" descr="Welcome to the Year 1 Phonics Meeting ...">
            <a:extLst>
              <a:ext uri="{FF2B5EF4-FFF2-40B4-BE49-F238E27FC236}">
                <a16:creationId xmlns:a16="http://schemas.microsoft.com/office/drawing/2014/main" id="{907031FE-DA05-01B3-83F3-E61D478F68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815266" y="4268183"/>
            <a:ext cx="2970080" cy="222469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5761C3A-A72F-3639-E807-7B53AF2F3F87}"/>
              </a:ext>
            </a:extLst>
          </p:cNvPr>
          <p:cNvSpPr txBox="1"/>
          <p:nvPr/>
        </p:nvSpPr>
        <p:spPr>
          <a:xfrm>
            <a:off x="838200" y="6038022"/>
            <a:ext cx="5059018" cy="369332"/>
          </a:xfrm>
          <a:prstGeom prst="rect">
            <a:avLst/>
          </a:prstGeom>
          <a:noFill/>
        </p:spPr>
        <p:txBody>
          <a:bodyPr wrap="square" rtlCol="0">
            <a:spAutoFit/>
          </a:bodyPr>
          <a:lstStyle/>
          <a:p>
            <a:r>
              <a:rPr lang="en-US" dirty="0"/>
              <a:t>We will upload our paper to </a:t>
            </a:r>
            <a:r>
              <a:rPr lang="en-US" dirty="0" err="1"/>
              <a:t>eprint</a:t>
            </a:r>
            <a:r>
              <a:rPr lang="en-US" dirty="0"/>
              <a:t> soon.</a:t>
            </a:r>
          </a:p>
        </p:txBody>
      </p:sp>
    </p:spTree>
    <p:extLst>
      <p:ext uri="{BB962C8B-B14F-4D97-AF65-F5344CB8AC3E}">
        <p14:creationId xmlns:p14="http://schemas.microsoft.com/office/powerpoint/2010/main" val="37261605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CA9731-4F86-F9DD-82A3-E47972E76C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3B265-BC93-4190-E390-20DA3BFADAB8}"/>
              </a:ext>
            </a:extLst>
          </p:cNvPr>
          <p:cNvSpPr>
            <a:spLocks noGrp="1"/>
          </p:cNvSpPr>
          <p:nvPr>
            <p:ph type="title"/>
          </p:nvPr>
        </p:nvSpPr>
        <p:spPr/>
        <p:txBody>
          <a:bodyPr/>
          <a:lstStyle/>
          <a:p>
            <a:r>
              <a:rPr lang="en-US" dirty="0"/>
              <a:t>History</a:t>
            </a:r>
          </a:p>
        </p:txBody>
      </p:sp>
      <p:graphicFrame>
        <p:nvGraphicFramePr>
          <p:cNvPr id="4" name="Table 3">
            <a:extLst>
              <a:ext uri="{FF2B5EF4-FFF2-40B4-BE49-F238E27FC236}">
                <a16:creationId xmlns:a16="http://schemas.microsoft.com/office/drawing/2014/main" id="{635F9CC3-DB55-7F72-1A33-F70045B067A0}"/>
              </a:ext>
            </a:extLst>
          </p:cNvPr>
          <p:cNvGraphicFramePr>
            <a:graphicFrameLocks noGrp="1"/>
          </p:cNvGraphicFramePr>
          <p:nvPr/>
        </p:nvGraphicFramePr>
        <p:xfrm>
          <a:off x="834087" y="1824522"/>
          <a:ext cx="6293772" cy="1937439"/>
        </p:xfrm>
        <a:graphic>
          <a:graphicData uri="http://schemas.openxmlformats.org/drawingml/2006/table">
            <a:tbl>
              <a:tblPr firstRow="1" bandRow="1">
                <a:tableStyleId>{5940675A-B579-460E-94D1-54222C63F5DA}</a:tableStyleId>
              </a:tblPr>
              <a:tblGrid>
                <a:gridCol w="3146886">
                  <a:extLst>
                    <a:ext uri="{9D8B030D-6E8A-4147-A177-3AD203B41FA5}">
                      <a16:colId xmlns:a16="http://schemas.microsoft.com/office/drawing/2014/main" val="366470264"/>
                    </a:ext>
                  </a:extLst>
                </a:gridCol>
                <a:gridCol w="3146886">
                  <a:extLst>
                    <a:ext uri="{9D8B030D-6E8A-4147-A177-3AD203B41FA5}">
                      <a16:colId xmlns:a16="http://schemas.microsoft.com/office/drawing/2014/main" val="2205243250"/>
                    </a:ext>
                  </a:extLst>
                </a:gridCol>
              </a:tblGrid>
              <a:tr h="645813">
                <a:tc>
                  <a:txBody>
                    <a:bodyPr/>
                    <a:lstStyle/>
                    <a:p>
                      <a:pPr algn="ctr"/>
                      <a:r>
                        <a:rPr lang="en-US" dirty="0"/>
                        <a:t>[BW13]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B4A465"/>
                          </a:solidFill>
                        </a:rPr>
                        <a:t>Constrained</a:t>
                      </a:r>
                      <a:r>
                        <a:rPr lang="en-US" dirty="0"/>
                        <a:t> PRF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64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[BGI13]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B4A465"/>
                          </a:solidFill>
                        </a:rPr>
                        <a:t>Functional</a:t>
                      </a:r>
                      <a:r>
                        <a:rPr lang="en-US" sz="1800" dirty="0"/>
                        <a:t> PRF</a:t>
                      </a:r>
                      <a:endParaRPr lang="en-US" sz="1800" b="0" dirty="0">
                        <a:sym typeface="Wingdings 3" panose="05040102010807070707" pitchFamily="18" charset="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365904"/>
                  </a:ext>
                </a:extLst>
              </a:tr>
              <a:tr h="64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[KPTZ13]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rgbClr val="B4A465"/>
                          </a:solidFill>
                        </a:rPr>
                        <a:t>Delegatable</a:t>
                      </a:r>
                      <a:r>
                        <a:rPr lang="en-US" dirty="0"/>
                        <a:t> PRF</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bl>
          </a:graphicData>
        </a:graphic>
      </p:graphicFrame>
    </p:spTree>
    <p:extLst>
      <p:ext uri="{BB962C8B-B14F-4D97-AF65-F5344CB8AC3E}">
        <p14:creationId xmlns:p14="http://schemas.microsoft.com/office/powerpoint/2010/main" val="31208429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EAF4B1-B69F-4A20-A5D0-40BBB84722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17648-4F69-7C0E-6751-95BEB556D092}"/>
              </a:ext>
            </a:extLst>
          </p:cNvPr>
          <p:cNvSpPr>
            <a:spLocks noGrp="1"/>
          </p:cNvSpPr>
          <p:nvPr>
            <p:ph type="title"/>
          </p:nvPr>
        </p:nvSpPr>
        <p:spPr/>
        <p:txBody>
          <a:bodyPr/>
          <a:lstStyle/>
          <a:p>
            <a:r>
              <a:rPr lang="en-US" dirty="0"/>
              <a:t>History</a:t>
            </a:r>
          </a:p>
        </p:txBody>
      </p:sp>
      <p:graphicFrame>
        <p:nvGraphicFramePr>
          <p:cNvPr id="4" name="Table 3">
            <a:extLst>
              <a:ext uri="{FF2B5EF4-FFF2-40B4-BE49-F238E27FC236}">
                <a16:creationId xmlns:a16="http://schemas.microsoft.com/office/drawing/2014/main" id="{F3BA26C1-B497-DE9B-E32B-B191836E8FE8}"/>
              </a:ext>
            </a:extLst>
          </p:cNvPr>
          <p:cNvGraphicFramePr>
            <a:graphicFrameLocks noGrp="1"/>
          </p:cNvGraphicFramePr>
          <p:nvPr>
            <p:extLst>
              <p:ext uri="{D42A27DB-BD31-4B8C-83A1-F6EECF244321}">
                <p14:modId xmlns:p14="http://schemas.microsoft.com/office/powerpoint/2010/main" val="485996073"/>
              </p:ext>
            </p:extLst>
          </p:nvPr>
        </p:nvGraphicFramePr>
        <p:xfrm>
          <a:off x="834087" y="1824522"/>
          <a:ext cx="6293772" cy="1937439"/>
        </p:xfrm>
        <a:graphic>
          <a:graphicData uri="http://schemas.openxmlformats.org/drawingml/2006/table">
            <a:tbl>
              <a:tblPr firstRow="1" bandRow="1">
                <a:tableStyleId>{5940675A-B579-460E-94D1-54222C63F5DA}</a:tableStyleId>
              </a:tblPr>
              <a:tblGrid>
                <a:gridCol w="3146886">
                  <a:extLst>
                    <a:ext uri="{9D8B030D-6E8A-4147-A177-3AD203B41FA5}">
                      <a16:colId xmlns:a16="http://schemas.microsoft.com/office/drawing/2014/main" val="366470264"/>
                    </a:ext>
                  </a:extLst>
                </a:gridCol>
                <a:gridCol w="3146886">
                  <a:extLst>
                    <a:ext uri="{9D8B030D-6E8A-4147-A177-3AD203B41FA5}">
                      <a16:colId xmlns:a16="http://schemas.microsoft.com/office/drawing/2014/main" val="2205243250"/>
                    </a:ext>
                  </a:extLst>
                </a:gridCol>
              </a:tblGrid>
              <a:tr h="645813">
                <a:tc>
                  <a:txBody>
                    <a:bodyPr/>
                    <a:lstStyle/>
                    <a:p>
                      <a:pPr algn="ctr"/>
                      <a:r>
                        <a:rPr lang="en-US" dirty="0"/>
                        <a:t>[BW13]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B4A465"/>
                          </a:solidFill>
                        </a:rPr>
                        <a:t>Constrained</a:t>
                      </a:r>
                      <a:r>
                        <a:rPr lang="en-US" dirty="0"/>
                        <a:t> PRF</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64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[BGI13]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rgbClr val="B4A465"/>
                          </a:solidFill>
                        </a:rPr>
                        <a:t>Functional</a:t>
                      </a:r>
                      <a:r>
                        <a:rPr lang="en-US" sz="1800" dirty="0"/>
                        <a:t> PRF</a:t>
                      </a:r>
                      <a:endParaRPr lang="en-US" sz="1800" b="0" dirty="0">
                        <a:sym typeface="Wingdings 3" panose="05040102010807070707" pitchFamily="18" charset="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365904"/>
                  </a:ext>
                </a:extLst>
              </a:tr>
              <a:tr h="64581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[KPTZ13]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err="1">
                          <a:solidFill>
                            <a:srgbClr val="B4A465"/>
                          </a:solidFill>
                        </a:rPr>
                        <a:t>Delegatable</a:t>
                      </a:r>
                      <a:r>
                        <a:rPr lang="en-US" dirty="0"/>
                        <a:t> PRF</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bl>
          </a:graphicData>
        </a:graphic>
      </p:graphicFrame>
      <p:sp>
        <p:nvSpPr>
          <p:cNvPr id="3" name="TextBox 2">
            <a:extLst>
              <a:ext uri="{FF2B5EF4-FFF2-40B4-BE49-F238E27FC236}">
                <a16:creationId xmlns:a16="http://schemas.microsoft.com/office/drawing/2014/main" id="{DC53B377-C99D-7DC6-765D-09D9B0851206}"/>
              </a:ext>
            </a:extLst>
          </p:cNvPr>
          <p:cNvSpPr txBox="1"/>
          <p:nvPr/>
        </p:nvSpPr>
        <p:spPr>
          <a:xfrm>
            <a:off x="834087" y="4452422"/>
            <a:ext cx="2699273" cy="1138773"/>
          </a:xfrm>
          <a:prstGeom prst="rect">
            <a:avLst/>
          </a:prstGeom>
          <a:noFill/>
        </p:spPr>
        <p:txBody>
          <a:bodyPr wrap="square" rtlCol="0">
            <a:spAutoFit/>
          </a:bodyPr>
          <a:lstStyle/>
          <a:p>
            <a:r>
              <a:rPr lang="en-US" sz="3200" dirty="0"/>
              <a:t>Applications: </a:t>
            </a:r>
          </a:p>
          <a:p>
            <a:endParaRPr lang="en-US" dirty="0"/>
          </a:p>
          <a:p>
            <a:endParaRPr lang="en-US" dirty="0"/>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DBE8C50-04F4-9E8C-31CC-E07ABEC1D9A5}"/>
                  </a:ext>
                </a:extLst>
              </p:cNvPr>
              <p:cNvSpPr txBox="1"/>
              <p:nvPr/>
            </p:nvSpPr>
            <p:spPr>
              <a:xfrm>
                <a:off x="3498573" y="4452422"/>
                <a:ext cx="7225749" cy="3139321"/>
              </a:xfrm>
              <a:prstGeom prst="rect">
                <a:avLst/>
              </a:prstGeom>
              <a:noFill/>
            </p:spPr>
            <p:txBody>
              <a:bodyPr wrap="square" rtlCol="0">
                <a:spAutoFit/>
              </a:bodyPr>
              <a:lstStyle/>
              <a:p>
                <a:pPr marL="285750" indent="-285750">
                  <a:buFont typeface="Arial" panose="020B0604020202020204" pitchFamily="34" charset="0"/>
                  <a:buChar char="•"/>
                </a:pPr>
                <a:r>
                  <a:rPr lang="en-US" sz="2400" dirty="0"/>
                  <a:t>Symmetric Searchable Encryption</a:t>
                </a:r>
              </a:p>
              <a:p>
                <a:pPr marL="285750" indent="-285750">
                  <a:buFont typeface="Arial" panose="020B0604020202020204" pitchFamily="34" charset="0"/>
                  <a:buChar char="•"/>
                </a:pPr>
                <a:r>
                  <a:rPr lang="en-US" sz="2400" dirty="0"/>
                  <a:t>Indistinguishability obfuscation</a:t>
                </a:r>
              </a:p>
              <a:p>
                <a:pPr marL="285750" indent="-285750">
                  <a:buFont typeface="Arial" panose="020B0604020202020204" pitchFamily="34" charset="0"/>
                  <a:buChar char="•"/>
                </a:pPr>
                <a:r>
                  <a:rPr lang="en-US" sz="2400" dirty="0">
                    <a:solidFill>
                      <a:srgbClr val="B4A465"/>
                    </a:solidFill>
                  </a:rPr>
                  <a:t>Puncturable</a:t>
                </a:r>
                <a:r>
                  <a:rPr lang="en-US" sz="2400" dirty="0"/>
                  <a:t> PRF: C = </a:t>
                </a:r>
                <a14:m>
                  <m:oMath xmlns:m="http://schemas.openxmlformats.org/officeDocument/2006/math">
                    <m:r>
                      <a:rPr lang="en-US" sz="2400" i="1">
                        <a:latin typeface="Cambria Math" panose="02040503050406030204" pitchFamily="18" charset="0"/>
                      </a:rPr>
                      <m:t>𝒟</m:t>
                    </m:r>
                    <m:r>
                      <a:rPr lang="en-US" sz="2400" i="1">
                        <a:latin typeface="Cambria Math" panose="02040503050406030204" pitchFamily="18" charset="0"/>
                      </a:rPr>
                      <m:t>∖</m:t>
                    </m:r>
                  </m:oMath>
                </a14:m>
                <a:r>
                  <a:rPr lang="en-US" sz="2400" dirty="0"/>
                  <a:t> {x} </a:t>
                </a:r>
              </a:p>
              <a:p>
                <a:pPr marL="285750" indent="-285750">
                  <a:buFont typeface="Arial" panose="020B0604020202020204" pitchFamily="34" charset="0"/>
                  <a:buChar char="•"/>
                </a:pPr>
                <a:r>
                  <a:rPr lang="en-US" sz="2400" dirty="0"/>
                  <a:t>Identity-based key Exchange</a:t>
                </a:r>
              </a:p>
              <a:p>
                <a:pPr marL="285750" indent="-285750">
                  <a:buFont typeface="Arial" panose="020B0604020202020204" pitchFamily="34" charset="0"/>
                  <a:buChar char="•"/>
                </a:pPr>
                <a:r>
                  <a:rPr lang="en-US" sz="2400" dirty="0"/>
                  <a:t>Broadcast Encryption</a:t>
                </a:r>
              </a:p>
              <a:p>
                <a:pPr marL="285750" indent="-285750">
                  <a:buFont typeface="Arial" panose="020B0604020202020204" pitchFamily="34" charset="0"/>
                  <a:buChar char="•"/>
                </a:pPr>
                <a:r>
                  <a:rPr lang="en-US" sz="2400" dirty="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p>
            </p:txBody>
          </p:sp>
        </mc:Choice>
        <mc:Fallback xmlns="">
          <p:sp>
            <p:nvSpPr>
              <p:cNvPr id="7" name="TextBox 6">
                <a:extLst>
                  <a:ext uri="{FF2B5EF4-FFF2-40B4-BE49-F238E27FC236}">
                    <a16:creationId xmlns:a16="http://schemas.microsoft.com/office/drawing/2014/main" id="{DDBE8C50-04F4-9E8C-31CC-E07ABEC1D9A5}"/>
                  </a:ext>
                </a:extLst>
              </p:cNvPr>
              <p:cNvSpPr txBox="1">
                <a:spLocks noRot="1" noChangeAspect="1" noMove="1" noResize="1" noEditPoints="1" noAdjustHandles="1" noChangeArrowheads="1" noChangeShapeType="1" noTextEdit="1"/>
              </p:cNvSpPr>
              <p:nvPr/>
            </p:nvSpPr>
            <p:spPr>
              <a:xfrm>
                <a:off x="3498573" y="4452422"/>
                <a:ext cx="7225749" cy="3139321"/>
              </a:xfrm>
              <a:prstGeom prst="rect">
                <a:avLst/>
              </a:prstGeom>
              <a:blipFill>
                <a:blip r:embed="rId3"/>
                <a:stretch>
                  <a:fillRect l="-1228" t="-1613"/>
                </a:stretch>
              </a:blipFill>
            </p:spPr>
            <p:txBody>
              <a:bodyPr/>
              <a:lstStyle/>
              <a:p>
                <a:r>
                  <a:rPr lang="en-US">
                    <a:noFill/>
                  </a:rPr>
                  <a:t> </a:t>
                </a:r>
              </a:p>
            </p:txBody>
          </p:sp>
        </mc:Fallback>
      </mc:AlternateContent>
    </p:spTree>
    <p:extLst>
      <p:ext uri="{BB962C8B-B14F-4D97-AF65-F5344CB8AC3E}">
        <p14:creationId xmlns:p14="http://schemas.microsoft.com/office/powerpoint/2010/main" val="1095298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5B78C1-15EE-2B4D-BBC9-3E4285B779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6B9BA6-270C-6D2B-50C6-A6120E2989E4}"/>
              </a:ext>
            </a:extLst>
          </p:cNvPr>
          <p:cNvSpPr>
            <a:spLocks noGrp="1"/>
          </p:cNvSpPr>
          <p:nvPr>
            <p:ph type="title"/>
          </p:nvPr>
        </p:nvSpPr>
        <p:spPr/>
        <p:txBody>
          <a:bodyPr/>
          <a:lstStyle/>
          <a:p>
            <a:r>
              <a:rPr lang="en-US" dirty="0"/>
              <a:t>Security Game for CPRF</a:t>
            </a:r>
            <a:endParaRPr lang="en-US" sz="2800" dirty="0">
              <a:solidFill>
                <a:srgbClr val="B4A465"/>
              </a:solidFill>
            </a:endParaRPr>
          </a:p>
        </p:txBody>
      </p:sp>
      <p:pic>
        <p:nvPicPr>
          <p:cNvPr id="6" name="Picture 5">
            <a:extLst>
              <a:ext uri="{FF2B5EF4-FFF2-40B4-BE49-F238E27FC236}">
                <a16:creationId xmlns:a16="http://schemas.microsoft.com/office/drawing/2014/main" id="{7A346699-FC87-464A-815A-25924F76D812}"/>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875086" y="3386940"/>
            <a:ext cx="1986457" cy="2251739"/>
          </a:xfrm>
          <a:prstGeom prst="rect">
            <a:avLst/>
          </a:prstGeom>
        </p:spPr>
      </p:pic>
      <p:sp>
        <p:nvSpPr>
          <p:cNvPr id="20" name="Oval 19">
            <a:extLst>
              <a:ext uri="{FF2B5EF4-FFF2-40B4-BE49-F238E27FC236}">
                <a16:creationId xmlns:a16="http://schemas.microsoft.com/office/drawing/2014/main" id="{817CB7CD-D15F-7AC3-97A2-0F13F75C6BCF}"/>
              </a:ext>
            </a:extLst>
          </p:cNvPr>
          <p:cNvSpPr/>
          <p:nvPr/>
        </p:nvSpPr>
        <p:spPr>
          <a:xfrm>
            <a:off x="10838030" y="3090919"/>
            <a:ext cx="251195" cy="1307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5C8F69E5-9FD5-83B5-C4F9-5D6D3015BCB1}"/>
              </a:ext>
            </a:extLst>
          </p:cNvPr>
          <p:cNvSpPr/>
          <p:nvPr/>
        </p:nvSpPr>
        <p:spPr>
          <a:xfrm>
            <a:off x="10647530" y="2928997"/>
            <a:ext cx="381000" cy="202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Cloud 21">
            <a:extLst>
              <a:ext uri="{FF2B5EF4-FFF2-40B4-BE49-F238E27FC236}">
                <a16:creationId xmlns:a16="http://schemas.microsoft.com/office/drawing/2014/main" id="{F7E9FCE1-6519-9E78-4C1E-7C06C4AC750A}"/>
              </a:ext>
            </a:extLst>
          </p:cNvPr>
          <p:cNvSpPr/>
          <p:nvPr/>
        </p:nvSpPr>
        <p:spPr>
          <a:xfrm>
            <a:off x="9875086" y="2163337"/>
            <a:ext cx="1544887" cy="837084"/>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t>
            </a:r>
            <a:endParaRPr lang="en-US"/>
          </a:p>
        </p:txBody>
      </p:sp>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52ABCC6C-B592-422A-F2E3-96116FA6EAEE}"/>
                  </a:ext>
                </a:extLst>
              </p:cNvPr>
              <p:cNvGraphicFramePr>
                <a:graphicFrameLocks noGrp="1"/>
              </p:cNvGraphicFramePr>
              <p:nvPr>
                <p:extLst>
                  <p:ext uri="{D42A27DB-BD31-4B8C-83A1-F6EECF244321}">
                    <p14:modId xmlns:p14="http://schemas.microsoft.com/office/powerpoint/2010/main" val="578157091"/>
                  </p:ext>
                </p:extLst>
              </p:nvPr>
            </p:nvGraphicFramePr>
            <p:xfrm>
              <a:off x="834089" y="1695312"/>
              <a:ext cx="6926775" cy="3236790"/>
            </p:xfrm>
            <a:graphic>
              <a:graphicData uri="http://schemas.openxmlformats.org/drawingml/2006/table">
                <a:tbl>
                  <a:tblPr firstRow="1" bandRow="1">
                    <a:tableStyleId>{5940675A-B579-460E-94D1-54222C63F5DA}</a:tableStyleId>
                  </a:tblPr>
                  <a:tblGrid>
                    <a:gridCol w="2483739">
                      <a:extLst>
                        <a:ext uri="{9D8B030D-6E8A-4147-A177-3AD203B41FA5}">
                          <a16:colId xmlns:a16="http://schemas.microsoft.com/office/drawing/2014/main" val="366470264"/>
                        </a:ext>
                      </a:extLst>
                    </a:gridCol>
                    <a:gridCol w="2221518">
                      <a:extLst>
                        <a:ext uri="{9D8B030D-6E8A-4147-A177-3AD203B41FA5}">
                          <a16:colId xmlns:a16="http://schemas.microsoft.com/office/drawing/2014/main" val="2205243250"/>
                        </a:ext>
                      </a:extLst>
                    </a:gridCol>
                    <a:gridCol w="2221518">
                      <a:extLst>
                        <a:ext uri="{9D8B030D-6E8A-4147-A177-3AD203B41FA5}">
                          <a16:colId xmlns:a16="http://schemas.microsoft.com/office/drawing/2014/main" val="3569389986"/>
                        </a:ext>
                      </a:extLst>
                    </a:gridCol>
                  </a:tblGrid>
                  <a:tr h="678888">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2307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Initialization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a:t>
                          </a:r>
                          <a:r>
                            <a:rPr lang="en-US" sz="1800" dirty="0">
                              <a:sym typeface="Wingdings 3" panose="05040102010807070707" pitchFamily="18" charset="2"/>
                            </a:rPr>
                            <a:t>$ </a:t>
                          </a:r>
                          <a14:m>
                            <m:oMath xmlns:m="http://schemas.openxmlformats.org/officeDocument/2006/math">
                              <m:r>
                                <a:rPr lang="en-US" sz="1800" b="0" i="1" smtClean="0">
                                  <a:latin typeface="Cambria Math" panose="02040503050406030204" pitchFamily="18" charset="0"/>
                                  <a:sym typeface="Wingdings 3" panose="05040102010807070707" pitchFamily="18" charset="2"/>
                                </a:rPr>
                                <m:t>𝒦</m:t>
                              </m:r>
                            </m:oMath>
                          </a14:m>
                          <a:endParaRPr lang="en-US" sz="1800" b="0" dirty="0">
                            <a:sym typeface="Wingdings 3" panose="05040102010807070707" pitchFamily="18" charset="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a:t>
                          </a:r>
                          <a:r>
                            <a:rPr lang="en-US" sz="1800" dirty="0">
                              <a:sym typeface="Wingdings 3" panose="05040102010807070707" pitchFamily="18" charset="2"/>
                            </a:rPr>
                            <a:t>$ </a:t>
                          </a:r>
                          <a14:m>
                            <m:oMath xmlns:m="http://schemas.openxmlformats.org/officeDocument/2006/math">
                              <m:r>
                                <a:rPr lang="en-US" sz="1800" b="0" i="1" smtClean="0">
                                  <a:latin typeface="Cambria Math" panose="02040503050406030204" pitchFamily="18" charset="0"/>
                                  <a:sym typeface="Wingdings 3" panose="05040102010807070707" pitchFamily="18" charset="2"/>
                                </a:rPr>
                                <m:t>𝒦</m:t>
                              </m:r>
                            </m:oMath>
                          </a14:m>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f</a:t>
                          </a:r>
                          <a:r>
                            <a:rPr lang="en-US" sz="1800" dirty="0">
                              <a:sym typeface="Wingdings 3" panose="05040102010807070707" pitchFamily="18" charset="2"/>
                            </a:rPr>
                            <a:t>$</a:t>
                          </a:r>
                          <a:r>
                            <a:rPr lang="en-US" sz="1800" dirty="0" err="1">
                              <a:sym typeface="Wingdings 3" panose="05040102010807070707" pitchFamily="18" charset="2"/>
                            </a:rPr>
                            <a:t>Funcs</a:t>
                          </a:r>
                          <a:r>
                            <a:rPr lang="en-US" sz="1800" dirty="0">
                              <a:sym typeface="Wingdings 3" panose="05040102010807070707" pitchFamily="18" charset="2"/>
                            </a:rPr>
                            <a:t>(</a:t>
                          </a:r>
                          <a14:m>
                            <m:oMath xmlns:m="http://schemas.openxmlformats.org/officeDocument/2006/math">
                              <m:r>
                                <a:rPr lang="en-US" sz="1800" b="0" i="1" smtClean="0">
                                  <a:latin typeface="Cambria Math" panose="02040503050406030204" pitchFamily="18" charset="0"/>
                                  <a:sym typeface="Wingdings 3" panose="05040102010807070707" pitchFamily="18" charset="2"/>
                                </a:rPr>
                                <m:t>𝒳</m:t>
                              </m:r>
                              <m:r>
                                <a:rPr lang="en-US" sz="1800" b="0" i="1" smtClean="0">
                                  <a:latin typeface="Cambria Math" panose="02040503050406030204" pitchFamily="18" charset="0"/>
                                  <a:sym typeface="Wingdings 3" panose="05040102010807070707" pitchFamily="18" charset="2"/>
                                </a:rPr>
                                <m:t>,</m:t>
                              </m:r>
                              <m:r>
                                <a:rPr lang="en-US" sz="1800" b="0" i="1" smtClean="0">
                                  <a:latin typeface="Cambria Math" panose="02040503050406030204" pitchFamily="18" charset="0"/>
                                  <a:sym typeface="Wingdings 3" panose="05040102010807070707" pitchFamily="18" charset="2"/>
                                </a:rPr>
                                <m:t>𝒴</m:t>
                              </m:r>
                            </m:oMath>
                          </a14:m>
                          <a:r>
                            <a:rPr lang="en-US" sz="1800" b="0" dirty="0">
                              <a:sym typeface="Wingdings 3" panose="05040102010807070707" pitchFamily="18" charset="2"/>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365904"/>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Constrain Oracle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Evaluation Oracle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(Challenge)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a:t>
                          </a:r>
                          <a:r>
                            <a:rPr lang="en-US" sz="1800" dirty="0" err="1">
                              <a:sym typeface="Wingdings 3" panose="05040102010807070707" pitchFamily="18" charset="2"/>
                            </a:rPr>
                            <a:t>k,x</a:t>
                          </a:r>
                          <a:r>
                            <a:rPr lang="en-US" sz="1800" dirty="0">
                              <a:sym typeface="Wingdings 3" panose="05040102010807070707" pitchFamily="18" charset="2"/>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(x)</a:t>
                          </a: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42205"/>
                      </a:ext>
                    </a:extLst>
                  </a:tr>
                </a:tbl>
              </a:graphicData>
            </a:graphic>
          </p:graphicFrame>
        </mc:Choice>
        <mc:Fallback xmlns="">
          <p:graphicFrame>
            <p:nvGraphicFramePr>
              <p:cNvPr id="23" name="Table 22">
                <a:extLst>
                  <a:ext uri="{FF2B5EF4-FFF2-40B4-BE49-F238E27FC236}">
                    <a16:creationId xmlns:a16="http://schemas.microsoft.com/office/drawing/2014/main" id="{52ABCC6C-B592-422A-F2E3-96116FA6EAEE}"/>
                  </a:ext>
                </a:extLst>
              </p:cNvPr>
              <p:cNvGraphicFramePr>
                <a:graphicFrameLocks noGrp="1"/>
              </p:cNvGraphicFramePr>
              <p:nvPr>
                <p:extLst>
                  <p:ext uri="{D42A27DB-BD31-4B8C-83A1-F6EECF244321}">
                    <p14:modId xmlns:p14="http://schemas.microsoft.com/office/powerpoint/2010/main" val="578157091"/>
                  </p:ext>
                </p:extLst>
              </p:nvPr>
            </p:nvGraphicFramePr>
            <p:xfrm>
              <a:off x="834089" y="1695312"/>
              <a:ext cx="6926775" cy="3236790"/>
            </p:xfrm>
            <a:graphic>
              <a:graphicData uri="http://schemas.openxmlformats.org/drawingml/2006/table">
                <a:tbl>
                  <a:tblPr firstRow="1" bandRow="1">
                    <a:tableStyleId>{5940675A-B579-460E-94D1-54222C63F5DA}</a:tableStyleId>
                  </a:tblPr>
                  <a:tblGrid>
                    <a:gridCol w="2483739">
                      <a:extLst>
                        <a:ext uri="{9D8B030D-6E8A-4147-A177-3AD203B41FA5}">
                          <a16:colId xmlns:a16="http://schemas.microsoft.com/office/drawing/2014/main" val="366470264"/>
                        </a:ext>
                      </a:extLst>
                    </a:gridCol>
                    <a:gridCol w="2221518">
                      <a:extLst>
                        <a:ext uri="{9D8B030D-6E8A-4147-A177-3AD203B41FA5}">
                          <a16:colId xmlns:a16="http://schemas.microsoft.com/office/drawing/2014/main" val="2205243250"/>
                        </a:ext>
                      </a:extLst>
                    </a:gridCol>
                    <a:gridCol w="2221518">
                      <a:extLst>
                        <a:ext uri="{9D8B030D-6E8A-4147-A177-3AD203B41FA5}">
                          <a16:colId xmlns:a16="http://schemas.microsoft.com/office/drawing/2014/main" val="3569389986"/>
                        </a:ext>
                      </a:extLst>
                    </a:gridCol>
                  </a:tblGrid>
                  <a:tr h="678888">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Initialization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1781" t="-106667" r="-100274" b="-30190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1781" t="-106667" r="-274" b="-301905"/>
                          </a:stretch>
                        </a:blipFill>
                      </a:tcPr>
                    </a:tc>
                    <a:extLst>
                      <a:ext uri="{0D108BD9-81ED-4DB2-BD59-A6C34878D82A}">
                        <a16:rowId xmlns:a16="http://schemas.microsoft.com/office/drawing/2014/main" val="772365904"/>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rPr>
                            <a:t>Constrain Oracle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Evaluation Oracle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(Challenge)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a:t>
                          </a:r>
                          <a:r>
                            <a:rPr lang="en-US" sz="1800" dirty="0" err="1">
                              <a:sym typeface="Wingdings 3" panose="05040102010807070707" pitchFamily="18" charset="2"/>
                            </a:rPr>
                            <a:t>k,x</a:t>
                          </a:r>
                          <a:r>
                            <a:rPr lang="en-US" sz="1800" dirty="0">
                              <a:sym typeface="Wingdings 3" panose="05040102010807070707" pitchFamily="18" charset="2"/>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(x)</a:t>
                          </a: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42205"/>
                      </a:ext>
                    </a:extLst>
                  </a:tr>
                </a:tbl>
              </a:graphicData>
            </a:graphic>
          </p:graphicFrame>
        </mc:Fallback>
      </mc:AlternateContent>
      <p:sp>
        <p:nvSpPr>
          <p:cNvPr id="10" name="TextBox 9">
            <a:extLst>
              <a:ext uri="{FF2B5EF4-FFF2-40B4-BE49-F238E27FC236}">
                <a16:creationId xmlns:a16="http://schemas.microsoft.com/office/drawing/2014/main" id="{A6B3FB26-A03F-8E61-7FDB-A3F2289C7B21}"/>
              </a:ext>
            </a:extLst>
          </p:cNvPr>
          <p:cNvSpPr txBox="1"/>
          <p:nvPr/>
        </p:nvSpPr>
        <p:spPr>
          <a:xfrm>
            <a:off x="8636941" y="4407805"/>
            <a:ext cx="972387" cy="369332"/>
          </a:xfrm>
          <a:prstGeom prst="rect">
            <a:avLst/>
          </a:prstGeom>
          <a:noFill/>
        </p:spPr>
        <p:txBody>
          <a:bodyPr wrap="square" rtlCol="0">
            <a:spAutoFit/>
          </a:bodyPr>
          <a:lstStyle/>
          <a:p>
            <a:r>
              <a:rPr lang="en-US" dirty="0"/>
              <a:t>y</a:t>
            </a:r>
          </a:p>
        </p:txBody>
      </p:sp>
      <p:sp>
        <p:nvSpPr>
          <p:cNvPr id="12" name="TextBox 11">
            <a:extLst>
              <a:ext uri="{FF2B5EF4-FFF2-40B4-BE49-F238E27FC236}">
                <a16:creationId xmlns:a16="http://schemas.microsoft.com/office/drawing/2014/main" id="{A3090258-1DD1-6410-9121-54AA7CFE161D}"/>
              </a:ext>
            </a:extLst>
          </p:cNvPr>
          <p:cNvSpPr txBox="1"/>
          <p:nvPr/>
        </p:nvSpPr>
        <p:spPr>
          <a:xfrm>
            <a:off x="8636941" y="3898676"/>
            <a:ext cx="972387" cy="369332"/>
          </a:xfrm>
          <a:prstGeom prst="rect">
            <a:avLst/>
          </a:prstGeom>
          <a:noFill/>
        </p:spPr>
        <p:txBody>
          <a:bodyPr wrap="square" rtlCol="0">
            <a:spAutoFit/>
          </a:bodyPr>
          <a:lstStyle/>
          <a:p>
            <a:r>
              <a:rPr lang="en-US" dirty="0"/>
              <a:t>x</a:t>
            </a:r>
          </a:p>
        </p:txBody>
      </p:sp>
      <p:cxnSp>
        <p:nvCxnSpPr>
          <p:cNvPr id="28" name="Straight Arrow Connector 27">
            <a:extLst>
              <a:ext uri="{FF2B5EF4-FFF2-40B4-BE49-F238E27FC236}">
                <a16:creationId xmlns:a16="http://schemas.microsoft.com/office/drawing/2014/main" id="{8D4AA957-B6EF-AAAF-4DA1-9771C359E481}"/>
              </a:ext>
            </a:extLst>
          </p:cNvPr>
          <p:cNvCxnSpPr>
            <a:cxnSpLocks/>
          </p:cNvCxnSpPr>
          <p:nvPr/>
        </p:nvCxnSpPr>
        <p:spPr>
          <a:xfrm flipH="1">
            <a:off x="7971885" y="4281128"/>
            <a:ext cx="1812933" cy="0"/>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A6248F8-2799-9148-63B7-DF4AD76CEED4}"/>
              </a:ext>
            </a:extLst>
          </p:cNvPr>
          <p:cNvCxnSpPr>
            <a:cxnSpLocks/>
          </p:cNvCxnSpPr>
          <p:nvPr/>
        </p:nvCxnSpPr>
        <p:spPr>
          <a:xfrm flipH="1">
            <a:off x="7988309" y="4741301"/>
            <a:ext cx="1812933" cy="0"/>
          </a:xfrm>
          <a:prstGeom prst="straightConnector1">
            <a:avLst/>
          </a:prstGeom>
          <a:ln>
            <a:solidFill>
              <a:srgbClr val="0070C0"/>
            </a:solidFill>
            <a:headEnd type="triangle"/>
            <a:tailEnd type="none"/>
          </a:ln>
        </p:spPr>
        <p:style>
          <a:lnRef idx="2">
            <a:schemeClr val="dk1"/>
          </a:lnRef>
          <a:fillRef idx="0">
            <a:schemeClr val="dk1"/>
          </a:fillRef>
          <a:effectRef idx="1">
            <a:schemeClr val="dk1"/>
          </a:effectRef>
          <a:fontRef idx="minor">
            <a:schemeClr val="tx1"/>
          </a:fontRef>
        </p:style>
      </p:cxnSp>
      <p:pic>
        <p:nvPicPr>
          <p:cNvPr id="30" name="Picture 29" descr="Update icon SVG Vector &amp; PNG Free ...">
            <a:extLst>
              <a:ext uri="{FF2B5EF4-FFF2-40B4-BE49-F238E27FC236}">
                <a16:creationId xmlns:a16="http://schemas.microsoft.com/office/drawing/2014/main" id="{77F7C6AA-D9A4-D07A-ECE4-F26F2B9111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6109" y="4349480"/>
            <a:ext cx="297228" cy="29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02014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A2731-3B3E-50C1-0853-B4F2726EC95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1C10F1-6F88-4558-1947-2487BB5AB553}"/>
              </a:ext>
            </a:extLst>
          </p:cNvPr>
          <p:cNvSpPr>
            <a:spLocks noGrp="1"/>
          </p:cNvSpPr>
          <p:nvPr>
            <p:ph type="title"/>
          </p:nvPr>
        </p:nvSpPr>
        <p:spPr/>
        <p:txBody>
          <a:bodyPr/>
          <a:lstStyle/>
          <a:p>
            <a:r>
              <a:rPr lang="en-US" dirty="0"/>
              <a:t>Security Game for CPRF</a:t>
            </a:r>
            <a:endParaRPr lang="en-US" sz="2800" dirty="0">
              <a:solidFill>
                <a:srgbClr val="B4A465"/>
              </a:solidFill>
            </a:endParaRPr>
          </a:p>
        </p:txBody>
      </p:sp>
      <p:pic>
        <p:nvPicPr>
          <p:cNvPr id="6" name="Picture 5">
            <a:extLst>
              <a:ext uri="{FF2B5EF4-FFF2-40B4-BE49-F238E27FC236}">
                <a16:creationId xmlns:a16="http://schemas.microsoft.com/office/drawing/2014/main" id="{43619D8F-6B84-333C-ECCC-F20EA1F2FF14}"/>
              </a:ext>
            </a:extLst>
          </p:cNvPr>
          <p:cNvPicPr>
            <a:picLocks noChangeAspect="1"/>
          </p:cNvPicPr>
          <p:nvPr/>
        </p:nvPicPr>
        <p:blipFill>
          <a:blip r:embed="rId3" cstate="print">
            <a:extLst>
              <a:ext uri="{28A0092B-C50C-407E-A947-70E740481C1C}">
                <a14:useLocalDpi xmlns:a14="http://schemas.microsoft.com/office/drawing/2010/main"/>
              </a:ext>
            </a:extLst>
          </a:blip>
          <a:stretch>
            <a:fillRect/>
          </a:stretch>
        </p:blipFill>
        <p:spPr>
          <a:xfrm>
            <a:off x="9875086" y="3386940"/>
            <a:ext cx="1986457" cy="2251739"/>
          </a:xfrm>
          <a:prstGeom prst="rect">
            <a:avLst/>
          </a:prstGeom>
        </p:spPr>
      </p:pic>
      <p:cxnSp>
        <p:nvCxnSpPr>
          <p:cNvPr id="8" name="Straight Arrow Connector 7">
            <a:extLst>
              <a:ext uri="{FF2B5EF4-FFF2-40B4-BE49-F238E27FC236}">
                <a16:creationId xmlns:a16="http://schemas.microsoft.com/office/drawing/2014/main" id="{60091C9C-BE67-B690-4BE9-1D2E058575D9}"/>
              </a:ext>
            </a:extLst>
          </p:cNvPr>
          <p:cNvCxnSpPr>
            <a:cxnSpLocks/>
          </p:cNvCxnSpPr>
          <p:nvPr/>
        </p:nvCxnSpPr>
        <p:spPr>
          <a:xfrm flipH="1">
            <a:off x="7955461" y="3279708"/>
            <a:ext cx="1812933" cy="0"/>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sp>
        <p:nvSpPr>
          <p:cNvPr id="9" name="TextBox 8">
            <a:extLst>
              <a:ext uri="{FF2B5EF4-FFF2-40B4-BE49-F238E27FC236}">
                <a16:creationId xmlns:a16="http://schemas.microsoft.com/office/drawing/2014/main" id="{F222BA36-3EE0-90A6-E983-FAB011E3C13C}"/>
              </a:ext>
            </a:extLst>
          </p:cNvPr>
          <p:cNvSpPr txBox="1"/>
          <p:nvPr/>
        </p:nvSpPr>
        <p:spPr>
          <a:xfrm>
            <a:off x="8636941" y="3396421"/>
            <a:ext cx="972387" cy="369332"/>
          </a:xfrm>
          <a:prstGeom prst="rect">
            <a:avLst/>
          </a:prstGeom>
          <a:noFill/>
        </p:spPr>
        <p:txBody>
          <a:bodyPr wrap="square" rtlCol="0">
            <a:spAutoFit/>
          </a:bodyPr>
          <a:lstStyle/>
          <a:p>
            <a:r>
              <a:rPr lang="en-US" dirty="0" err="1"/>
              <a:t>k</a:t>
            </a:r>
            <a:r>
              <a:rPr lang="en-US" baseline="-25000" dirty="0" err="1"/>
              <a:t>C</a:t>
            </a:r>
            <a:endParaRPr lang="en-US" dirty="0"/>
          </a:p>
        </p:txBody>
      </p:sp>
      <p:sp>
        <p:nvSpPr>
          <p:cNvPr id="16" name="TextBox 15">
            <a:extLst>
              <a:ext uri="{FF2B5EF4-FFF2-40B4-BE49-F238E27FC236}">
                <a16:creationId xmlns:a16="http://schemas.microsoft.com/office/drawing/2014/main" id="{B771C4BA-8FC6-5C6D-D333-7E643DE4B618}"/>
              </a:ext>
            </a:extLst>
          </p:cNvPr>
          <p:cNvSpPr txBox="1"/>
          <p:nvPr/>
        </p:nvSpPr>
        <p:spPr>
          <a:xfrm>
            <a:off x="8636941" y="2902933"/>
            <a:ext cx="972387" cy="369332"/>
          </a:xfrm>
          <a:prstGeom prst="rect">
            <a:avLst/>
          </a:prstGeom>
          <a:noFill/>
        </p:spPr>
        <p:txBody>
          <a:bodyPr wrap="square" rtlCol="0">
            <a:spAutoFit/>
          </a:bodyPr>
          <a:lstStyle/>
          <a:p>
            <a:r>
              <a:rPr lang="en-US" dirty="0"/>
              <a:t>C</a:t>
            </a:r>
          </a:p>
        </p:txBody>
      </p:sp>
      <p:sp>
        <p:nvSpPr>
          <p:cNvPr id="20" name="Oval 19">
            <a:extLst>
              <a:ext uri="{FF2B5EF4-FFF2-40B4-BE49-F238E27FC236}">
                <a16:creationId xmlns:a16="http://schemas.microsoft.com/office/drawing/2014/main" id="{1867EB53-0A56-B889-A3FB-8A6162133E04}"/>
              </a:ext>
            </a:extLst>
          </p:cNvPr>
          <p:cNvSpPr/>
          <p:nvPr/>
        </p:nvSpPr>
        <p:spPr>
          <a:xfrm>
            <a:off x="10838030" y="3090919"/>
            <a:ext cx="251195" cy="130749"/>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1" name="Oval 20">
            <a:extLst>
              <a:ext uri="{FF2B5EF4-FFF2-40B4-BE49-F238E27FC236}">
                <a16:creationId xmlns:a16="http://schemas.microsoft.com/office/drawing/2014/main" id="{B9A5AA3D-37F0-5698-DDF6-1DE7CE8F1174}"/>
              </a:ext>
            </a:extLst>
          </p:cNvPr>
          <p:cNvSpPr/>
          <p:nvPr/>
        </p:nvSpPr>
        <p:spPr>
          <a:xfrm>
            <a:off x="10647530" y="2928997"/>
            <a:ext cx="381000" cy="20217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2" name="Cloud 21">
            <a:extLst>
              <a:ext uri="{FF2B5EF4-FFF2-40B4-BE49-F238E27FC236}">
                <a16:creationId xmlns:a16="http://schemas.microsoft.com/office/drawing/2014/main" id="{A77A6560-539D-9255-9A82-427602BDB7CD}"/>
              </a:ext>
            </a:extLst>
          </p:cNvPr>
          <p:cNvSpPr/>
          <p:nvPr/>
        </p:nvSpPr>
        <p:spPr>
          <a:xfrm>
            <a:off x="9875086" y="2163337"/>
            <a:ext cx="1544887" cy="837084"/>
          </a:xfrm>
          <a:prstGeom prst="cloud">
            <a:avLst/>
          </a:prstGeom>
          <a:no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a:t>b?</a:t>
            </a:r>
            <a:endParaRPr lang="en-US"/>
          </a:p>
        </p:txBody>
      </p:sp>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85D11FF7-9B0E-81D5-ACF5-39D72D91ADE2}"/>
                  </a:ext>
                </a:extLst>
              </p:cNvPr>
              <p:cNvGraphicFramePr>
                <a:graphicFrameLocks noGrp="1"/>
              </p:cNvGraphicFramePr>
              <p:nvPr>
                <p:extLst>
                  <p:ext uri="{D42A27DB-BD31-4B8C-83A1-F6EECF244321}">
                    <p14:modId xmlns:p14="http://schemas.microsoft.com/office/powerpoint/2010/main" val="2630431898"/>
                  </p:ext>
                </p:extLst>
              </p:nvPr>
            </p:nvGraphicFramePr>
            <p:xfrm>
              <a:off x="834089" y="1695312"/>
              <a:ext cx="6926775" cy="3236790"/>
            </p:xfrm>
            <a:graphic>
              <a:graphicData uri="http://schemas.openxmlformats.org/drawingml/2006/table">
                <a:tbl>
                  <a:tblPr firstRow="1" bandRow="1">
                    <a:tableStyleId>{5940675A-B579-460E-94D1-54222C63F5DA}</a:tableStyleId>
                  </a:tblPr>
                  <a:tblGrid>
                    <a:gridCol w="2483739">
                      <a:extLst>
                        <a:ext uri="{9D8B030D-6E8A-4147-A177-3AD203B41FA5}">
                          <a16:colId xmlns:a16="http://schemas.microsoft.com/office/drawing/2014/main" val="366470264"/>
                        </a:ext>
                      </a:extLst>
                    </a:gridCol>
                    <a:gridCol w="2221518">
                      <a:extLst>
                        <a:ext uri="{9D8B030D-6E8A-4147-A177-3AD203B41FA5}">
                          <a16:colId xmlns:a16="http://schemas.microsoft.com/office/drawing/2014/main" val="2205243250"/>
                        </a:ext>
                      </a:extLst>
                    </a:gridCol>
                    <a:gridCol w="2221518">
                      <a:extLst>
                        <a:ext uri="{9D8B030D-6E8A-4147-A177-3AD203B41FA5}">
                          <a16:colId xmlns:a16="http://schemas.microsoft.com/office/drawing/2014/main" val="3569389986"/>
                        </a:ext>
                      </a:extLst>
                    </a:gridCol>
                  </a:tblGrid>
                  <a:tr h="678888">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230725">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Initialization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a:t>
                          </a:r>
                          <a:r>
                            <a:rPr lang="en-US" sz="1800" dirty="0">
                              <a:sym typeface="Wingdings 3" panose="05040102010807070707" pitchFamily="18" charset="2"/>
                            </a:rPr>
                            <a:t>$ </a:t>
                          </a:r>
                          <a14:m>
                            <m:oMath xmlns:m="http://schemas.openxmlformats.org/officeDocument/2006/math">
                              <m:r>
                                <a:rPr lang="en-US" sz="1800" b="0" i="1" smtClean="0">
                                  <a:latin typeface="Cambria Math" panose="02040503050406030204" pitchFamily="18" charset="0"/>
                                  <a:sym typeface="Wingdings 3" panose="05040102010807070707" pitchFamily="18" charset="2"/>
                                </a:rPr>
                                <m:t>𝒦</m:t>
                              </m:r>
                            </m:oMath>
                          </a14:m>
                          <a:endParaRPr lang="en-US" sz="1800" b="0" dirty="0">
                            <a:sym typeface="Wingdings 3" panose="05040102010807070707" pitchFamily="18" charset="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a:t>
                          </a:r>
                          <a:r>
                            <a:rPr lang="en-US" sz="1800" dirty="0">
                              <a:sym typeface="Wingdings 3" panose="05040102010807070707" pitchFamily="18" charset="2"/>
                            </a:rPr>
                            <a:t>$ </a:t>
                          </a:r>
                          <a14:m>
                            <m:oMath xmlns:m="http://schemas.openxmlformats.org/officeDocument/2006/math">
                              <m:r>
                                <a:rPr lang="en-US" sz="1800" b="0" i="1" smtClean="0">
                                  <a:latin typeface="Cambria Math" panose="02040503050406030204" pitchFamily="18" charset="0"/>
                                  <a:sym typeface="Wingdings 3" panose="05040102010807070707" pitchFamily="18" charset="2"/>
                                </a:rPr>
                                <m:t>𝒦</m:t>
                              </m:r>
                            </m:oMath>
                          </a14:m>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f</a:t>
                          </a:r>
                          <a:r>
                            <a:rPr lang="en-US" sz="1800" dirty="0">
                              <a:sym typeface="Wingdings 3" panose="05040102010807070707" pitchFamily="18" charset="2"/>
                            </a:rPr>
                            <a:t>$</a:t>
                          </a:r>
                          <a:r>
                            <a:rPr lang="en-US" sz="1800" dirty="0" err="1">
                              <a:sym typeface="Wingdings 3" panose="05040102010807070707" pitchFamily="18" charset="2"/>
                            </a:rPr>
                            <a:t>Funcs</a:t>
                          </a:r>
                          <a:r>
                            <a:rPr lang="en-US" sz="1800" dirty="0">
                              <a:sym typeface="Wingdings 3" panose="05040102010807070707" pitchFamily="18" charset="2"/>
                            </a:rPr>
                            <a:t>(</a:t>
                          </a:r>
                          <a14:m>
                            <m:oMath xmlns:m="http://schemas.openxmlformats.org/officeDocument/2006/math">
                              <m:r>
                                <a:rPr lang="en-US" sz="1800" b="0" i="1" smtClean="0">
                                  <a:latin typeface="Cambria Math" panose="02040503050406030204" pitchFamily="18" charset="0"/>
                                  <a:sym typeface="Wingdings 3" panose="05040102010807070707" pitchFamily="18" charset="2"/>
                                </a:rPr>
                                <m:t>𝒳</m:t>
                              </m:r>
                              <m:r>
                                <a:rPr lang="en-US" sz="1800" b="0" i="1" smtClean="0">
                                  <a:latin typeface="Cambria Math" panose="02040503050406030204" pitchFamily="18" charset="0"/>
                                  <a:sym typeface="Wingdings 3" panose="05040102010807070707" pitchFamily="18" charset="2"/>
                                </a:rPr>
                                <m:t>,</m:t>
                              </m:r>
                              <m:r>
                                <a:rPr lang="en-US" sz="1800" b="0" i="1" smtClean="0">
                                  <a:latin typeface="Cambria Math" panose="02040503050406030204" pitchFamily="18" charset="0"/>
                                  <a:sym typeface="Wingdings 3" panose="05040102010807070707" pitchFamily="18" charset="2"/>
                                </a:rPr>
                                <m:t>𝒴</m:t>
                              </m:r>
                            </m:oMath>
                          </a14:m>
                          <a:r>
                            <a:rPr lang="en-US" sz="1800" b="0" dirty="0">
                              <a:sym typeface="Wingdings 3" panose="05040102010807070707" pitchFamily="18" charset="2"/>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365904"/>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B4A465"/>
                              </a:solidFill>
                            </a:rPr>
                            <a:t>Constrain Oracle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B4A465"/>
                              </a:solidFill>
                            </a:rPr>
                            <a:t>k</a:t>
                          </a:r>
                          <a:r>
                            <a:rPr lang="en-US" sz="1800" baseline="-25000" dirty="0" err="1">
                              <a:solidFill>
                                <a:srgbClr val="B4A465"/>
                              </a:solidFill>
                            </a:rPr>
                            <a:t>C</a:t>
                          </a:r>
                          <a:r>
                            <a:rPr lang="en-US" sz="1800" baseline="-25000" dirty="0">
                              <a:solidFill>
                                <a:srgbClr val="B4A465"/>
                              </a:solidFill>
                            </a:rPr>
                            <a:t> </a:t>
                          </a:r>
                          <a:r>
                            <a:rPr lang="en-US" sz="1800" dirty="0">
                              <a:solidFill>
                                <a:srgbClr val="B4A465"/>
                              </a:solidFill>
                              <a:sym typeface="Wingdings 3" panose="05040102010807070707" pitchFamily="18" charset="2"/>
                            </a:rPr>
                            <a:t>Con(</a:t>
                          </a:r>
                          <a:r>
                            <a:rPr lang="en-US" sz="1800" dirty="0" err="1">
                              <a:solidFill>
                                <a:srgbClr val="B4A465"/>
                              </a:solidFill>
                              <a:sym typeface="Wingdings 3" panose="05040102010807070707" pitchFamily="18" charset="2"/>
                            </a:rPr>
                            <a:t>k,C</a:t>
                          </a:r>
                          <a:r>
                            <a:rPr lang="en-US" sz="1800" dirty="0">
                              <a:solidFill>
                                <a:srgbClr val="B4A465"/>
                              </a:solidFill>
                              <a:sym typeface="Wingdings 3" panose="05040102010807070707" pitchFamily="18" charset="2"/>
                            </a:rPr>
                            <a:t>)</a:t>
                          </a:r>
                          <a:endParaRPr lang="en-US" sz="1800" dirty="0">
                            <a:solidFill>
                              <a:srgbClr val="B4A46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B4A465"/>
                              </a:solidFill>
                            </a:rPr>
                            <a:t>k</a:t>
                          </a:r>
                          <a:r>
                            <a:rPr lang="en-US" sz="1800" baseline="-25000" dirty="0" err="1">
                              <a:solidFill>
                                <a:srgbClr val="B4A465"/>
                              </a:solidFill>
                            </a:rPr>
                            <a:t>C</a:t>
                          </a:r>
                          <a:r>
                            <a:rPr lang="en-US" sz="1800" baseline="-25000" dirty="0">
                              <a:solidFill>
                                <a:srgbClr val="B4A465"/>
                              </a:solidFill>
                            </a:rPr>
                            <a:t> </a:t>
                          </a:r>
                          <a:r>
                            <a:rPr lang="en-US" sz="1800" dirty="0">
                              <a:solidFill>
                                <a:srgbClr val="B4A465"/>
                              </a:solidFill>
                              <a:sym typeface="Wingdings 3" panose="05040102010807070707" pitchFamily="18" charset="2"/>
                            </a:rPr>
                            <a:t>Con(</a:t>
                          </a:r>
                          <a:r>
                            <a:rPr lang="en-US" sz="1800" dirty="0" err="1">
                              <a:solidFill>
                                <a:srgbClr val="B4A465"/>
                              </a:solidFill>
                              <a:sym typeface="Wingdings 3" panose="05040102010807070707" pitchFamily="18" charset="2"/>
                            </a:rPr>
                            <a:t>k,C</a:t>
                          </a:r>
                          <a:r>
                            <a:rPr lang="en-US" sz="1800" dirty="0">
                              <a:solidFill>
                                <a:srgbClr val="B4A465"/>
                              </a:solidFill>
                              <a:sym typeface="Wingdings 3" panose="05040102010807070707" pitchFamily="18" charset="2"/>
                            </a:rPr>
                            <a:t>)</a:t>
                          </a:r>
                          <a:endParaRPr lang="en-US" sz="1800" dirty="0">
                            <a:solidFill>
                              <a:srgbClr val="B4A465"/>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Evaluation Oracle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(Challenge)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a:t>
                          </a:r>
                          <a:r>
                            <a:rPr lang="en-US" sz="1800" dirty="0" err="1">
                              <a:sym typeface="Wingdings 3" panose="05040102010807070707" pitchFamily="18" charset="2"/>
                            </a:rPr>
                            <a:t>k,x</a:t>
                          </a:r>
                          <a:r>
                            <a:rPr lang="en-US" sz="1800" dirty="0">
                              <a:sym typeface="Wingdings 3" panose="05040102010807070707" pitchFamily="18" charset="2"/>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(x)</a:t>
                          </a: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42205"/>
                      </a:ext>
                    </a:extLst>
                  </a:tr>
                </a:tbl>
              </a:graphicData>
            </a:graphic>
          </p:graphicFrame>
        </mc:Choice>
        <mc:Fallback xmlns="">
          <p:graphicFrame>
            <p:nvGraphicFramePr>
              <p:cNvPr id="23" name="Table 22">
                <a:extLst>
                  <a:ext uri="{FF2B5EF4-FFF2-40B4-BE49-F238E27FC236}">
                    <a16:creationId xmlns:a16="http://schemas.microsoft.com/office/drawing/2014/main" id="{85D11FF7-9B0E-81D5-ACF5-39D72D91ADE2}"/>
                  </a:ext>
                </a:extLst>
              </p:cNvPr>
              <p:cNvGraphicFramePr>
                <a:graphicFrameLocks noGrp="1"/>
              </p:cNvGraphicFramePr>
              <p:nvPr>
                <p:extLst>
                  <p:ext uri="{D42A27DB-BD31-4B8C-83A1-F6EECF244321}">
                    <p14:modId xmlns:p14="http://schemas.microsoft.com/office/powerpoint/2010/main" val="2630431898"/>
                  </p:ext>
                </p:extLst>
              </p:nvPr>
            </p:nvGraphicFramePr>
            <p:xfrm>
              <a:off x="834089" y="1695312"/>
              <a:ext cx="6926775" cy="3236790"/>
            </p:xfrm>
            <a:graphic>
              <a:graphicData uri="http://schemas.openxmlformats.org/drawingml/2006/table">
                <a:tbl>
                  <a:tblPr firstRow="1" bandRow="1">
                    <a:tableStyleId>{5940675A-B579-460E-94D1-54222C63F5DA}</a:tableStyleId>
                  </a:tblPr>
                  <a:tblGrid>
                    <a:gridCol w="2483739">
                      <a:extLst>
                        <a:ext uri="{9D8B030D-6E8A-4147-A177-3AD203B41FA5}">
                          <a16:colId xmlns:a16="http://schemas.microsoft.com/office/drawing/2014/main" val="366470264"/>
                        </a:ext>
                      </a:extLst>
                    </a:gridCol>
                    <a:gridCol w="2221518">
                      <a:extLst>
                        <a:ext uri="{9D8B030D-6E8A-4147-A177-3AD203B41FA5}">
                          <a16:colId xmlns:a16="http://schemas.microsoft.com/office/drawing/2014/main" val="2205243250"/>
                        </a:ext>
                      </a:extLst>
                    </a:gridCol>
                    <a:gridCol w="2221518">
                      <a:extLst>
                        <a:ext uri="{9D8B030D-6E8A-4147-A177-3AD203B41FA5}">
                          <a16:colId xmlns:a16="http://schemas.microsoft.com/office/drawing/2014/main" val="3569389986"/>
                        </a:ext>
                      </a:extLst>
                    </a:gridCol>
                  </a:tblGrid>
                  <a:tr h="678888">
                    <a:tc>
                      <a:txBody>
                        <a:bodyPr/>
                        <a:lstStyle/>
                        <a:p>
                          <a:pPr algn="ctr"/>
                          <a:endParaRPr lang="en-US"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b=0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64008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Initialization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11781" t="-106667" r="-100274" b="-301905"/>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211781" t="-106667" r="-274" b="-301905"/>
                          </a:stretch>
                        </a:blipFill>
                      </a:tcPr>
                    </a:tc>
                    <a:extLst>
                      <a:ext uri="{0D108BD9-81ED-4DB2-BD59-A6C34878D82A}">
                        <a16:rowId xmlns:a16="http://schemas.microsoft.com/office/drawing/2014/main" val="772365904"/>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solidFill>
                                <a:srgbClr val="B4A465"/>
                              </a:solidFill>
                            </a:rPr>
                            <a:t>Constrain Oracle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B4A465"/>
                              </a:solidFill>
                            </a:rPr>
                            <a:t>k</a:t>
                          </a:r>
                          <a:r>
                            <a:rPr lang="en-US" sz="1800" baseline="-25000" dirty="0" err="1">
                              <a:solidFill>
                                <a:srgbClr val="B4A465"/>
                              </a:solidFill>
                            </a:rPr>
                            <a:t>C</a:t>
                          </a:r>
                          <a:r>
                            <a:rPr lang="en-US" sz="1800" baseline="-25000" dirty="0">
                              <a:solidFill>
                                <a:srgbClr val="B4A465"/>
                              </a:solidFill>
                            </a:rPr>
                            <a:t> </a:t>
                          </a:r>
                          <a:r>
                            <a:rPr lang="en-US" sz="1800" dirty="0">
                              <a:solidFill>
                                <a:srgbClr val="B4A465"/>
                              </a:solidFill>
                              <a:sym typeface="Wingdings 3" panose="05040102010807070707" pitchFamily="18" charset="2"/>
                            </a:rPr>
                            <a:t>Con(</a:t>
                          </a:r>
                          <a:r>
                            <a:rPr lang="en-US" sz="1800" dirty="0" err="1">
                              <a:solidFill>
                                <a:srgbClr val="B4A465"/>
                              </a:solidFill>
                              <a:sym typeface="Wingdings 3" panose="05040102010807070707" pitchFamily="18" charset="2"/>
                            </a:rPr>
                            <a:t>k,C</a:t>
                          </a:r>
                          <a:r>
                            <a:rPr lang="en-US" sz="1800" dirty="0">
                              <a:solidFill>
                                <a:srgbClr val="B4A465"/>
                              </a:solidFill>
                              <a:sym typeface="Wingdings 3" panose="05040102010807070707" pitchFamily="18" charset="2"/>
                            </a:rPr>
                            <a:t>)</a:t>
                          </a:r>
                          <a:endParaRPr lang="en-US" sz="1800" dirty="0">
                            <a:solidFill>
                              <a:srgbClr val="B4A465"/>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rgbClr val="B4A465"/>
                              </a:solidFill>
                            </a:rPr>
                            <a:t>k</a:t>
                          </a:r>
                          <a:r>
                            <a:rPr lang="en-US" sz="1800" baseline="-25000" dirty="0" err="1">
                              <a:solidFill>
                                <a:srgbClr val="B4A465"/>
                              </a:solidFill>
                            </a:rPr>
                            <a:t>C</a:t>
                          </a:r>
                          <a:r>
                            <a:rPr lang="en-US" sz="1800" baseline="-25000" dirty="0">
                              <a:solidFill>
                                <a:srgbClr val="B4A465"/>
                              </a:solidFill>
                            </a:rPr>
                            <a:t> </a:t>
                          </a:r>
                          <a:r>
                            <a:rPr lang="en-US" sz="1800" dirty="0">
                              <a:solidFill>
                                <a:srgbClr val="B4A465"/>
                              </a:solidFill>
                              <a:sym typeface="Wingdings 3" panose="05040102010807070707" pitchFamily="18" charset="2"/>
                            </a:rPr>
                            <a:t>Con(</a:t>
                          </a:r>
                          <a:r>
                            <a:rPr lang="en-US" sz="1800" dirty="0" err="1">
                              <a:solidFill>
                                <a:srgbClr val="B4A465"/>
                              </a:solidFill>
                              <a:sym typeface="Wingdings 3" panose="05040102010807070707" pitchFamily="18" charset="2"/>
                            </a:rPr>
                            <a:t>k,C</a:t>
                          </a:r>
                          <a:r>
                            <a:rPr lang="en-US" sz="1800" dirty="0">
                              <a:solidFill>
                                <a:srgbClr val="B4A465"/>
                              </a:solidFill>
                              <a:sym typeface="Wingdings 3" panose="05040102010807070707" pitchFamily="18" charset="2"/>
                            </a:rPr>
                            <a:t>)</a:t>
                          </a:r>
                          <a:endParaRPr lang="en-US" sz="1800" dirty="0">
                            <a:solidFill>
                              <a:srgbClr val="B4A465"/>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r h="9589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Evaluation Oracle</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(Challenge)</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a:t>
                          </a:r>
                          <a:r>
                            <a:rPr lang="en-US" sz="1800" dirty="0" err="1">
                              <a:sym typeface="Wingdings 3" panose="05040102010807070707" pitchFamily="18" charset="2"/>
                            </a:rPr>
                            <a:t>k,x</a:t>
                          </a:r>
                          <a:r>
                            <a:rPr lang="en-US" sz="1800" dirty="0">
                              <a:sym typeface="Wingdings 3" panose="05040102010807070707" pitchFamily="18" charset="2"/>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(x)</a:t>
                          </a: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42205"/>
                      </a:ext>
                    </a:extLst>
                  </a:tr>
                </a:tbl>
              </a:graphicData>
            </a:graphic>
          </p:graphicFrame>
        </mc:Fallback>
      </mc:AlternateContent>
      <p:pic>
        <p:nvPicPr>
          <p:cNvPr id="3" name="Picture 2" descr="Update icon SVG Vector &amp; PNG Free ...">
            <a:extLst>
              <a:ext uri="{FF2B5EF4-FFF2-40B4-BE49-F238E27FC236}">
                <a16:creationId xmlns:a16="http://schemas.microsoft.com/office/drawing/2014/main" id="{8E6BBCE8-AB96-4F21-E0EA-C868CDE6FD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6109" y="3363105"/>
            <a:ext cx="297228" cy="29722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1E00EF5E-87C9-3F66-CB5F-21B791BBB246}"/>
              </a:ext>
            </a:extLst>
          </p:cNvPr>
          <p:cNvSpPr txBox="1"/>
          <p:nvPr/>
        </p:nvSpPr>
        <p:spPr>
          <a:xfrm>
            <a:off x="8636941" y="4407805"/>
            <a:ext cx="972387" cy="369332"/>
          </a:xfrm>
          <a:prstGeom prst="rect">
            <a:avLst/>
          </a:prstGeom>
          <a:noFill/>
        </p:spPr>
        <p:txBody>
          <a:bodyPr wrap="square" rtlCol="0">
            <a:spAutoFit/>
          </a:bodyPr>
          <a:lstStyle/>
          <a:p>
            <a:r>
              <a:rPr lang="en-US" dirty="0"/>
              <a:t>y</a:t>
            </a:r>
          </a:p>
        </p:txBody>
      </p:sp>
      <p:sp>
        <p:nvSpPr>
          <p:cNvPr id="12" name="TextBox 11">
            <a:extLst>
              <a:ext uri="{FF2B5EF4-FFF2-40B4-BE49-F238E27FC236}">
                <a16:creationId xmlns:a16="http://schemas.microsoft.com/office/drawing/2014/main" id="{EEECB10D-3F91-DE63-E4FC-A232C77D2BB4}"/>
              </a:ext>
            </a:extLst>
          </p:cNvPr>
          <p:cNvSpPr txBox="1"/>
          <p:nvPr/>
        </p:nvSpPr>
        <p:spPr>
          <a:xfrm>
            <a:off x="8636941" y="3898676"/>
            <a:ext cx="972387" cy="369332"/>
          </a:xfrm>
          <a:prstGeom prst="rect">
            <a:avLst/>
          </a:prstGeom>
          <a:noFill/>
        </p:spPr>
        <p:txBody>
          <a:bodyPr wrap="square" rtlCol="0">
            <a:spAutoFit/>
          </a:bodyPr>
          <a:lstStyle/>
          <a:p>
            <a:r>
              <a:rPr lang="en-US" dirty="0"/>
              <a:t>x</a:t>
            </a:r>
          </a:p>
        </p:txBody>
      </p:sp>
      <p:cxnSp>
        <p:nvCxnSpPr>
          <p:cNvPr id="27" name="Straight Arrow Connector 26">
            <a:extLst>
              <a:ext uri="{FF2B5EF4-FFF2-40B4-BE49-F238E27FC236}">
                <a16:creationId xmlns:a16="http://schemas.microsoft.com/office/drawing/2014/main" id="{C543D642-F4DF-D097-77F8-F614245F7C07}"/>
              </a:ext>
            </a:extLst>
          </p:cNvPr>
          <p:cNvCxnSpPr>
            <a:cxnSpLocks/>
          </p:cNvCxnSpPr>
          <p:nvPr/>
        </p:nvCxnSpPr>
        <p:spPr>
          <a:xfrm flipH="1">
            <a:off x="7971885" y="3739881"/>
            <a:ext cx="1812933" cy="0"/>
          </a:xfrm>
          <a:prstGeom prst="straightConnector1">
            <a:avLst/>
          </a:prstGeom>
          <a:ln>
            <a:solidFill>
              <a:srgbClr val="0070C0"/>
            </a:solidFill>
            <a:headEnd type="triangle"/>
            <a:tailEnd type="none"/>
          </a:ln>
        </p:spPr>
        <p:style>
          <a:lnRef idx="2">
            <a:schemeClr val="dk1"/>
          </a:lnRef>
          <a:fillRef idx="0">
            <a:schemeClr val="dk1"/>
          </a:fillRef>
          <a:effectRef idx="1">
            <a:schemeClr val="dk1"/>
          </a:effectRef>
          <a:fontRef idx="minor">
            <a:schemeClr val="tx1"/>
          </a:fontRef>
        </p:style>
      </p:cxnSp>
      <p:cxnSp>
        <p:nvCxnSpPr>
          <p:cNvPr id="28" name="Straight Arrow Connector 27">
            <a:extLst>
              <a:ext uri="{FF2B5EF4-FFF2-40B4-BE49-F238E27FC236}">
                <a16:creationId xmlns:a16="http://schemas.microsoft.com/office/drawing/2014/main" id="{9A21AD4A-5F8B-389E-B16E-F10C606ED57F}"/>
              </a:ext>
            </a:extLst>
          </p:cNvPr>
          <p:cNvCxnSpPr>
            <a:cxnSpLocks/>
          </p:cNvCxnSpPr>
          <p:nvPr/>
        </p:nvCxnSpPr>
        <p:spPr>
          <a:xfrm flipH="1">
            <a:off x="7971885" y="4281128"/>
            <a:ext cx="1812933" cy="0"/>
          </a:xfrm>
          <a:prstGeom prst="straightConnector1">
            <a:avLst/>
          </a:prstGeom>
          <a:ln>
            <a:solidFill>
              <a:srgbClr val="0070C0"/>
            </a:solidFill>
            <a:tailEnd type="triangle"/>
          </a:ln>
        </p:spPr>
        <p:style>
          <a:lnRef idx="2">
            <a:schemeClr val="dk1"/>
          </a:lnRef>
          <a:fillRef idx="0">
            <a:schemeClr val="dk1"/>
          </a:fillRef>
          <a:effectRef idx="1">
            <a:schemeClr val="dk1"/>
          </a:effectRef>
          <a:fontRef idx="minor">
            <a:schemeClr val="tx1"/>
          </a:fontRef>
        </p:style>
      </p:cxnSp>
      <p:cxnSp>
        <p:nvCxnSpPr>
          <p:cNvPr id="29" name="Straight Arrow Connector 28">
            <a:extLst>
              <a:ext uri="{FF2B5EF4-FFF2-40B4-BE49-F238E27FC236}">
                <a16:creationId xmlns:a16="http://schemas.microsoft.com/office/drawing/2014/main" id="{5FEBD729-8049-2A8F-54C8-8E7CE5FC06B3}"/>
              </a:ext>
            </a:extLst>
          </p:cNvPr>
          <p:cNvCxnSpPr>
            <a:cxnSpLocks/>
          </p:cNvCxnSpPr>
          <p:nvPr/>
        </p:nvCxnSpPr>
        <p:spPr>
          <a:xfrm flipH="1">
            <a:off x="7988309" y="4741301"/>
            <a:ext cx="1812933" cy="0"/>
          </a:xfrm>
          <a:prstGeom prst="straightConnector1">
            <a:avLst/>
          </a:prstGeom>
          <a:ln>
            <a:solidFill>
              <a:srgbClr val="0070C0"/>
            </a:solidFill>
            <a:headEnd type="triangle"/>
            <a:tailEnd type="none"/>
          </a:ln>
        </p:spPr>
        <p:style>
          <a:lnRef idx="2">
            <a:schemeClr val="dk1"/>
          </a:lnRef>
          <a:fillRef idx="0">
            <a:schemeClr val="dk1"/>
          </a:fillRef>
          <a:effectRef idx="1">
            <a:schemeClr val="dk1"/>
          </a:effectRef>
          <a:fontRef idx="minor">
            <a:schemeClr val="tx1"/>
          </a:fontRef>
        </p:style>
      </p:cxnSp>
      <p:pic>
        <p:nvPicPr>
          <p:cNvPr id="30" name="Picture 29" descr="Update icon SVG Vector &amp; PNG Free ...">
            <a:extLst>
              <a:ext uri="{FF2B5EF4-FFF2-40B4-BE49-F238E27FC236}">
                <a16:creationId xmlns:a16="http://schemas.microsoft.com/office/drawing/2014/main" id="{9AF3054D-FBF2-8E5F-A0DF-307B6CD4166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416109" y="4349480"/>
            <a:ext cx="297228" cy="2972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741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D990BB-5CDF-9950-A741-9494BA3DEE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AD2099-27C6-7581-1011-404A27F204F5}"/>
              </a:ext>
            </a:extLst>
          </p:cNvPr>
          <p:cNvSpPr>
            <a:spLocks noGrp="1"/>
          </p:cNvSpPr>
          <p:nvPr>
            <p:ph type="title"/>
          </p:nvPr>
        </p:nvSpPr>
        <p:spPr/>
        <p:txBody>
          <a:bodyPr/>
          <a:lstStyle/>
          <a:p>
            <a:r>
              <a:rPr lang="en-US" dirty="0"/>
              <a:t>Trivial Attack</a:t>
            </a:r>
            <a:endParaRPr lang="en-US" sz="2800" dirty="0">
              <a:solidFill>
                <a:srgbClr val="B4A465"/>
              </a:solidFill>
            </a:endParaRPr>
          </a:p>
        </p:txBody>
      </p:sp>
      <mc:AlternateContent xmlns:mc="http://schemas.openxmlformats.org/markup-compatibility/2006" xmlns:a14="http://schemas.microsoft.com/office/drawing/2010/main">
        <mc:Choice Requires="a14">
          <p:graphicFrame>
            <p:nvGraphicFramePr>
              <p:cNvPr id="23" name="Table 22">
                <a:extLst>
                  <a:ext uri="{FF2B5EF4-FFF2-40B4-BE49-F238E27FC236}">
                    <a16:creationId xmlns:a16="http://schemas.microsoft.com/office/drawing/2014/main" id="{20A3413A-183D-449A-D69D-081C240040E9}"/>
                  </a:ext>
                </a:extLst>
              </p:cNvPr>
              <p:cNvGraphicFramePr>
                <a:graphicFrameLocks noGrp="1"/>
              </p:cNvGraphicFramePr>
              <p:nvPr>
                <p:extLst>
                  <p:ext uri="{D42A27DB-BD31-4B8C-83A1-F6EECF244321}">
                    <p14:modId xmlns:p14="http://schemas.microsoft.com/office/powerpoint/2010/main" val="404762862"/>
                  </p:ext>
                </p:extLst>
              </p:nvPr>
            </p:nvGraphicFramePr>
            <p:xfrm>
              <a:off x="5486400" y="1272899"/>
              <a:ext cx="6314658" cy="2252237"/>
            </p:xfrm>
            <a:graphic>
              <a:graphicData uri="http://schemas.openxmlformats.org/drawingml/2006/table">
                <a:tbl>
                  <a:tblPr firstRow="1" bandRow="1">
                    <a:tableStyleId>{5940675A-B579-460E-94D1-54222C63F5DA}</a:tableStyleId>
                  </a:tblPr>
                  <a:tblGrid>
                    <a:gridCol w="2264252">
                      <a:extLst>
                        <a:ext uri="{9D8B030D-6E8A-4147-A177-3AD203B41FA5}">
                          <a16:colId xmlns:a16="http://schemas.microsoft.com/office/drawing/2014/main" val="366470264"/>
                        </a:ext>
                      </a:extLst>
                    </a:gridCol>
                    <a:gridCol w="2025203">
                      <a:extLst>
                        <a:ext uri="{9D8B030D-6E8A-4147-A177-3AD203B41FA5}">
                          <a16:colId xmlns:a16="http://schemas.microsoft.com/office/drawing/2014/main" val="2205243250"/>
                        </a:ext>
                      </a:extLst>
                    </a:gridCol>
                    <a:gridCol w="2025203">
                      <a:extLst>
                        <a:ext uri="{9D8B030D-6E8A-4147-A177-3AD203B41FA5}">
                          <a16:colId xmlns:a16="http://schemas.microsoft.com/office/drawing/2014/main" val="3569389986"/>
                        </a:ext>
                      </a:extLst>
                    </a:gridCol>
                  </a:tblGrid>
                  <a:tr h="365262">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b=0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8062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Initialization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a:t>
                          </a:r>
                          <a:r>
                            <a:rPr lang="en-US" sz="1800" dirty="0">
                              <a:sym typeface="Wingdings 3" panose="05040102010807070707" pitchFamily="18" charset="2"/>
                            </a:rPr>
                            <a:t>$ </a:t>
                          </a:r>
                          <a14:m>
                            <m:oMath xmlns:m="http://schemas.openxmlformats.org/officeDocument/2006/math">
                              <m:r>
                                <a:rPr lang="en-US" sz="1800" b="0" i="1" smtClean="0">
                                  <a:latin typeface="Cambria Math" panose="02040503050406030204" pitchFamily="18" charset="0"/>
                                  <a:sym typeface="Wingdings 3" panose="05040102010807070707" pitchFamily="18" charset="2"/>
                                </a:rPr>
                                <m:t>𝒦</m:t>
                              </m:r>
                            </m:oMath>
                          </a14:m>
                          <a:endParaRPr lang="en-US" sz="1800" b="0" dirty="0">
                            <a:sym typeface="Wingdings 3" panose="05040102010807070707" pitchFamily="18" charset="2"/>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k</a:t>
                          </a:r>
                          <a:r>
                            <a:rPr lang="en-US" sz="1800" dirty="0">
                              <a:sym typeface="Wingdings 3" panose="05040102010807070707" pitchFamily="18" charset="2"/>
                            </a:rPr>
                            <a:t>$ </a:t>
                          </a:r>
                          <a14:m>
                            <m:oMath xmlns:m="http://schemas.openxmlformats.org/officeDocument/2006/math">
                              <m:r>
                                <a:rPr lang="en-US" sz="1800" b="0" i="1" smtClean="0">
                                  <a:latin typeface="Cambria Math" panose="02040503050406030204" pitchFamily="18" charset="0"/>
                                  <a:sym typeface="Wingdings 3" panose="05040102010807070707" pitchFamily="18" charset="2"/>
                                </a:rPr>
                                <m:t>𝒦</m:t>
                              </m:r>
                            </m:oMath>
                          </a14:m>
                          <a:endParaRPr lang="en-US" sz="1800" dirty="0"/>
                        </a:p>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f</a:t>
                          </a:r>
                          <a:r>
                            <a:rPr lang="en-US" sz="1800" dirty="0">
                              <a:sym typeface="Wingdings 3" panose="05040102010807070707" pitchFamily="18" charset="2"/>
                            </a:rPr>
                            <a:t>$</a:t>
                          </a:r>
                          <a:r>
                            <a:rPr lang="en-US" sz="1800" dirty="0" err="1">
                              <a:sym typeface="Wingdings 3" panose="05040102010807070707" pitchFamily="18" charset="2"/>
                            </a:rPr>
                            <a:t>Funcs</a:t>
                          </a:r>
                          <a:r>
                            <a:rPr lang="en-US" sz="1800" dirty="0">
                              <a:sym typeface="Wingdings 3" panose="05040102010807070707" pitchFamily="18" charset="2"/>
                            </a:rPr>
                            <a:t>(</a:t>
                          </a:r>
                          <a14:m>
                            <m:oMath xmlns:m="http://schemas.openxmlformats.org/officeDocument/2006/math">
                              <m:r>
                                <a:rPr lang="en-US" sz="1800" b="0" i="1" smtClean="0">
                                  <a:latin typeface="Cambria Math" panose="02040503050406030204" pitchFamily="18" charset="0"/>
                                  <a:sym typeface="Wingdings 3" panose="05040102010807070707" pitchFamily="18" charset="2"/>
                                </a:rPr>
                                <m:t>𝒳</m:t>
                              </m:r>
                              <m:r>
                                <a:rPr lang="en-US" sz="1800" b="0" i="1" smtClean="0">
                                  <a:latin typeface="Cambria Math" panose="02040503050406030204" pitchFamily="18" charset="0"/>
                                  <a:sym typeface="Wingdings 3" panose="05040102010807070707" pitchFamily="18" charset="2"/>
                                </a:rPr>
                                <m:t>,</m:t>
                              </m:r>
                              <m:r>
                                <a:rPr lang="en-US" sz="1800" b="0" i="1" smtClean="0">
                                  <a:latin typeface="Cambria Math" panose="02040503050406030204" pitchFamily="18" charset="0"/>
                                  <a:sym typeface="Wingdings 3" panose="05040102010807070707" pitchFamily="18" charset="2"/>
                                </a:rPr>
                                <m:t>𝒴</m:t>
                              </m:r>
                            </m:oMath>
                          </a14:m>
                          <a:r>
                            <a:rPr lang="en-US" sz="1800" b="0" dirty="0">
                              <a:sym typeface="Wingdings 3" panose="05040102010807070707" pitchFamily="18" charset="2"/>
                            </a:rPr>
                            <a:t>)</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72365904"/>
                      </a:ext>
                    </a:extLst>
                  </a:tr>
                  <a:tr h="5159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Con(C)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k</a:t>
                          </a:r>
                          <a:r>
                            <a:rPr lang="en-US" sz="1800" baseline="-25000" dirty="0" err="1">
                              <a:solidFill>
                                <a:schemeClr val="tx1"/>
                              </a:solidFill>
                            </a:rPr>
                            <a:t>C</a:t>
                          </a:r>
                          <a:r>
                            <a:rPr lang="en-US" sz="1800" baseline="-25000" dirty="0">
                              <a:solidFill>
                                <a:schemeClr val="tx1"/>
                              </a:solidFill>
                            </a:rPr>
                            <a:t> </a:t>
                          </a:r>
                          <a:r>
                            <a:rPr lang="en-US" sz="1800" dirty="0">
                              <a:solidFill>
                                <a:schemeClr val="tx1"/>
                              </a:solidFill>
                              <a:sym typeface="Wingdings 3" panose="05040102010807070707" pitchFamily="18" charset="2"/>
                            </a:rPr>
                            <a:t>Con(</a:t>
                          </a:r>
                          <a:r>
                            <a:rPr lang="en-US" sz="1800" dirty="0" err="1">
                              <a:solidFill>
                                <a:schemeClr val="tx1"/>
                              </a:solidFill>
                              <a:sym typeface="Wingdings 3" panose="05040102010807070707" pitchFamily="18" charset="2"/>
                            </a:rPr>
                            <a:t>k,C</a:t>
                          </a:r>
                          <a:r>
                            <a:rPr lang="en-US" sz="1800" dirty="0">
                              <a:solidFill>
                                <a:schemeClr val="tx1"/>
                              </a:solidFill>
                              <a:sym typeface="Wingdings 3" panose="05040102010807070707" pitchFamily="18" charset="2"/>
                            </a:rPr>
                            <a:t>)</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k</a:t>
                          </a:r>
                          <a:r>
                            <a:rPr lang="en-US" sz="1800" baseline="-25000" dirty="0" err="1">
                              <a:solidFill>
                                <a:schemeClr val="tx1"/>
                              </a:solidFill>
                            </a:rPr>
                            <a:t>C</a:t>
                          </a:r>
                          <a:r>
                            <a:rPr lang="en-US" sz="1800" baseline="-25000" dirty="0">
                              <a:solidFill>
                                <a:schemeClr val="tx1"/>
                              </a:solidFill>
                            </a:rPr>
                            <a:t> </a:t>
                          </a:r>
                          <a:r>
                            <a:rPr lang="en-US" sz="1800" dirty="0">
                              <a:solidFill>
                                <a:schemeClr val="tx1"/>
                              </a:solidFill>
                              <a:sym typeface="Wingdings 3" panose="05040102010807070707" pitchFamily="18" charset="2"/>
                            </a:rPr>
                            <a:t>Con(</a:t>
                          </a:r>
                          <a:r>
                            <a:rPr lang="en-US" sz="1800" dirty="0" err="1">
                              <a:solidFill>
                                <a:schemeClr val="tx1"/>
                              </a:solidFill>
                              <a:sym typeface="Wingdings 3" panose="05040102010807070707" pitchFamily="18" charset="2"/>
                            </a:rPr>
                            <a:t>k,C</a:t>
                          </a:r>
                          <a:r>
                            <a:rPr lang="en-US" sz="1800" dirty="0">
                              <a:solidFill>
                                <a:schemeClr val="tx1"/>
                              </a:solidFill>
                              <a:sym typeface="Wingdings 3" panose="05040102010807070707" pitchFamily="18" charset="2"/>
                            </a:rPr>
                            <a:t>)</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r h="5643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Ev(x)</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a:t>
                          </a:r>
                          <a:r>
                            <a:rPr lang="en-US" sz="1800" dirty="0" err="1">
                              <a:sym typeface="Wingdings 3" panose="05040102010807070707" pitchFamily="18" charset="2"/>
                            </a:rPr>
                            <a:t>k,x</a:t>
                          </a:r>
                          <a:r>
                            <a:rPr lang="en-US" sz="1800" dirty="0">
                              <a:sym typeface="Wingdings 3" panose="05040102010807070707" pitchFamily="18" charset="2"/>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(x)</a:t>
                          </a: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42205"/>
                      </a:ext>
                    </a:extLst>
                  </a:tr>
                </a:tbl>
              </a:graphicData>
            </a:graphic>
          </p:graphicFrame>
        </mc:Choice>
        <mc:Fallback xmlns="">
          <p:graphicFrame>
            <p:nvGraphicFramePr>
              <p:cNvPr id="23" name="Table 22">
                <a:extLst>
                  <a:ext uri="{FF2B5EF4-FFF2-40B4-BE49-F238E27FC236}">
                    <a16:creationId xmlns:a16="http://schemas.microsoft.com/office/drawing/2014/main" id="{20A3413A-183D-449A-D69D-081C240040E9}"/>
                  </a:ext>
                </a:extLst>
              </p:cNvPr>
              <p:cNvGraphicFramePr>
                <a:graphicFrameLocks noGrp="1"/>
              </p:cNvGraphicFramePr>
              <p:nvPr>
                <p:extLst>
                  <p:ext uri="{D42A27DB-BD31-4B8C-83A1-F6EECF244321}">
                    <p14:modId xmlns:p14="http://schemas.microsoft.com/office/powerpoint/2010/main" val="404762862"/>
                  </p:ext>
                </p:extLst>
              </p:nvPr>
            </p:nvGraphicFramePr>
            <p:xfrm>
              <a:off x="5486400" y="1272899"/>
              <a:ext cx="6314658" cy="2252237"/>
            </p:xfrm>
            <a:graphic>
              <a:graphicData uri="http://schemas.openxmlformats.org/drawingml/2006/table">
                <a:tbl>
                  <a:tblPr firstRow="1" bandRow="1">
                    <a:tableStyleId>{5940675A-B579-460E-94D1-54222C63F5DA}</a:tableStyleId>
                  </a:tblPr>
                  <a:tblGrid>
                    <a:gridCol w="2264252">
                      <a:extLst>
                        <a:ext uri="{9D8B030D-6E8A-4147-A177-3AD203B41FA5}">
                          <a16:colId xmlns:a16="http://schemas.microsoft.com/office/drawing/2014/main" val="366470264"/>
                        </a:ext>
                      </a:extLst>
                    </a:gridCol>
                    <a:gridCol w="2025203">
                      <a:extLst>
                        <a:ext uri="{9D8B030D-6E8A-4147-A177-3AD203B41FA5}">
                          <a16:colId xmlns:a16="http://schemas.microsoft.com/office/drawing/2014/main" val="2205243250"/>
                        </a:ext>
                      </a:extLst>
                    </a:gridCol>
                    <a:gridCol w="2025203">
                      <a:extLst>
                        <a:ext uri="{9D8B030D-6E8A-4147-A177-3AD203B41FA5}">
                          <a16:colId xmlns:a16="http://schemas.microsoft.com/office/drawing/2014/main" val="3569389986"/>
                        </a:ext>
                      </a:extLst>
                    </a:gridCol>
                  </a:tblGrid>
                  <a:tr h="365760">
                    <a:tc>
                      <a:txBody>
                        <a:bodyPr/>
                        <a:lstStyle/>
                        <a:p>
                          <a:pPr algn="ctr"/>
                          <a:endParaRPr lang="en-US" sz="1800" dirty="0"/>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b=1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b=0</a:t>
                          </a: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27413064"/>
                      </a:ext>
                    </a:extLst>
                  </a:tr>
                  <a:tr h="806208">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Initialization</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111411" t="-48120" r="-100000" b="-135338"/>
                          </a:stretch>
                        </a:blipFill>
                      </a:tcPr>
                    </a:tc>
                    <a:tc>
                      <a:txBody>
                        <a:bodyPr/>
                        <a:lstStyle/>
                        <a:p>
                          <a:endParaRPr lang="en-US"/>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12048" t="-48120" r="-301" b="-135338"/>
                          </a:stretch>
                        </a:blipFill>
                      </a:tcPr>
                    </a:tc>
                    <a:extLst>
                      <a:ext uri="{0D108BD9-81ED-4DB2-BD59-A6C34878D82A}">
                        <a16:rowId xmlns:a16="http://schemas.microsoft.com/office/drawing/2014/main" val="772365904"/>
                      </a:ext>
                    </a:extLst>
                  </a:tr>
                  <a:tr h="515923">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tx1"/>
                              </a:solidFill>
                            </a:rPr>
                            <a:t>Con(C)</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k</a:t>
                          </a:r>
                          <a:r>
                            <a:rPr lang="en-US" sz="1800" baseline="-25000" dirty="0" err="1">
                              <a:solidFill>
                                <a:schemeClr val="tx1"/>
                              </a:solidFill>
                            </a:rPr>
                            <a:t>C</a:t>
                          </a:r>
                          <a:r>
                            <a:rPr lang="en-US" sz="1800" baseline="-25000" dirty="0">
                              <a:solidFill>
                                <a:schemeClr val="tx1"/>
                              </a:solidFill>
                            </a:rPr>
                            <a:t> </a:t>
                          </a:r>
                          <a:r>
                            <a:rPr lang="en-US" sz="1800" dirty="0">
                              <a:solidFill>
                                <a:schemeClr val="tx1"/>
                              </a:solidFill>
                              <a:sym typeface="Wingdings 3" panose="05040102010807070707" pitchFamily="18" charset="2"/>
                            </a:rPr>
                            <a:t>Con(</a:t>
                          </a:r>
                          <a:r>
                            <a:rPr lang="en-US" sz="1800" dirty="0" err="1">
                              <a:solidFill>
                                <a:schemeClr val="tx1"/>
                              </a:solidFill>
                              <a:sym typeface="Wingdings 3" panose="05040102010807070707" pitchFamily="18" charset="2"/>
                            </a:rPr>
                            <a:t>k,C</a:t>
                          </a:r>
                          <a:r>
                            <a:rPr lang="en-US" sz="1800" dirty="0">
                              <a:solidFill>
                                <a:schemeClr val="tx1"/>
                              </a:solidFill>
                              <a:sym typeface="Wingdings 3" panose="05040102010807070707" pitchFamily="18" charset="2"/>
                            </a:rPr>
                            <a:t>)</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solidFill>
                                <a:schemeClr val="tx1"/>
                              </a:solidFill>
                            </a:rPr>
                            <a:t>k</a:t>
                          </a:r>
                          <a:r>
                            <a:rPr lang="en-US" sz="1800" baseline="-25000" dirty="0" err="1">
                              <a:solidFill>
                                <a:schemeClr val="tx1"/>
                              </a:solidFill>
                            </a:rPr>
                            <a:t>C</a:t>
                          </a:r>
                          <a:r>
                            <a:rPr lang="en-US" sz="1800" baseline="-25000" dirty="0">
                              <a:solidFill>
                                <a:schemeClr val="tx1"/>
                              </a:solidFill>
                            </a:rPr>
                            <a:t> </a:t>
                          </a:r>
                          <a:r>
                            <a:rPr lang="en-US" sz="1800" dirty="0">
                              <a:solidFill>
                                <a:schemeClr val="tx1"/>
                              </a:solidFill>
                              <a:sym typeface="Wingdings 3" panose="05040102010807070707" pitchFamily="18" charset="2"/>
                            </a:rPr>
                            <a:t>Con(</a:t>
                          </a:r>
                          <a:r>
                            <a:rPr lang="en-US" sz="1800" dirty="0" err="1">
                              <a:solidFill>
                                <a:schemeClr val="tx1"/>
                              </a:solidFill>
                              <a:sym typeface="Wingdings 3" panose="05040102010807070707" pitchFamily="18" charset="2"/>
                            </a:rPr>
                            <a:t>k,C</a:t>
                          </a:r>
                          <a:r>
                            <a:rPr lang="en-US" sz="1800" dirty="0">
                              <a:solidFill>
                                <a:schemeClr val="tx1"/>
                              </a:solidFill>
                              <a:sym typeface="Wingdings 3" panose="05040102010807070707" pitchFamily="18" charset="2"/>
                            </a:rPr>
                            <a:t>)</a:t>
                          </a:r>
                          <a:endParaRPr lang="en-US" sz="180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40221682"/>
                      </a:ext>
                    </a:extLst>
                  </a:tr>
                  <a:tr h="56434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t>Ev(x)</a:t>
                          </a:r>
                        </a:p>
                      </a:txBody>
                      <a:tcPr anchor="ct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a:t>
                          </a:r>
                          <a:r>
                            <a:rPr lang="en-US" sz="1800" dirty="0" err="1">
                              <a:sym typeface="Wingdings 3" panose="05040102010807070707" pitchFamily="18" charset="2"/>
                            </a:rPr>
                            <a:t>k,x</a:t>
                          </a:r>
                          <a:r>
                            <a:rPr lang="en-US" sz="1800" dirty="0">
                              <a:sym typeface="Wingdings 3" panose="05040102010807070707" pitchFamily="18" charset="2"/>
                            </a:rPr>
                            <a:t>)</a:t>
                          </a:r>
                          <a:endParaRPr lang="en-US" sz="1800"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err="1"/>
                            <a:t>y</a:t>
                          </a:r>
                          <a:r>
                            <a:rPr lang="en-US" sz="1800" dirty="0" err="1">
                              <a:sym typeface="Wingdings 3" panose="05040102010807070707" pitchFamily="18" charset="2"/>
                            </a:rPr>
                            <a:t>f</a:t>
                          </a:r>
                          <a:r>
                            <a:rPr lang="en-US" sz="1800" dirty="0">
                              <a:sym typeface="Wingdings 3" panose="05040102010807070707" pitchFamily="18" charset="2"/>
                            </a:rPr>
                            <a:t>(x)</a:t>
                          </a:r>
                          <a:endParaRPr lang="en-US" sz="1800" dirty="0"/>
                        </a:p>
                      </a:txBody>
                      <a:tcPr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1442205"/>
                      </a:ext>
                    </a:extLst>
                  </a:tr>
                </a:tbl>
              </a:graphicData>
            </a:graphic>
          </p:graphicFrame>
        </mc:Fallback>
      </mc:AlternateContent>
      <p:pic>
        <p:nvPicPr>
          <p:cNvPr id="4" name="Picture 3">
            <a:extLst>
              <a:ext uri="{FF2B5EF4-FFF2-40B4-BE49-F238E27FC236}">
                <a16:creationId xmlns:a16="http://schemas.microsoft.com/office/drawing/2014/main" id="{DBC4EDA0-C283-DFF5-3D41-A13442FC1CB9}"/>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flipH="1">
            <a:off x="954156" y="1940001"/>
            <a:ext cx="979005" cy="1145422"/>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FF086018-4126-2D56-DACD-AB24C7B18F58}"/>
                  </a:ext>
                </a:extLst>
              </p:cNvPr>
              <p:cNvSpPr txBox="1"/>
              <p:nvPr/>
            </p:nvSpPr>
            <p:spPr>
              <a:xfrm>
                <a:off x="838200" y="3774449"/>
                <a:ext cx="5567570" cy="2862322"/>
              </a:xfrm>
              <a:prstGeom prst="rect">
                <a:avLst/>
              </a:prstGeom>
              <a:noFill/>
            </p:spPr>
            <p:txBody>
              <a:bodyPr wrap="square" rtlCol="0">
                <a:spAutoFit/>
              </a:bodyPr>
              <a:lstStyle/>
              <a:p>
                <a:pPr marL="514350" indent="-514350">
                  <a:buFont typeface="+mj-lt"/>
                  <a:buAutoNum type="arabicPeriod"/>
                </a:pPr>
                <a:r>
                  <a:rPr lang="en-US" sz="3600" dirty="0"/>
                  <a:t>y </a:t>
                </a:r>
                <a:r>
                  <a:rPr lang="en-US" sz="3600" dirty="0">
                    <a:sym typeface="Wingdings 3" panose="05040102010807070707" pitchFamily="18" charset="2"/>
                  </a:rPr>
                  <a:t></a:t>
                </a:r>
                <a:r>
                  <a:rPr lang="en-US" sz="3600" dirty="0"/>
                  <a:t> Ev(x)</a:t>
                </a:r>
              </a:p>
              <a:p>
                <a:pPr marL="514350" indent="-514350">
                  <a:buFont typeface="+mj-lt"/>
                  <a:buAutoNum type="arabicPeriod"/>
                </a:pPr>
                <a:r>
                  <a:rPr lang="en-US" sz="3600" dirty="0" err="1"/>
                  <a:t>k</a:t>
                </a:r>
                <a:r>
                  <a:rPr lang="en-US" sz="3600" baseline="-25000" dirty="0" err="1"/>
                  <a:t>C</a:t>
                </a:r>
                <a:r>
                  <a:rPr lang="en-US" sz="3600" baseline="-25000" dirty="0"/>
                  <a:t> </a:t>
                </a:r>
                <a:r>
                  <a:rPr lang="en-US" sz="3600" dirty="0">
                    <a:sym typeface="Wingdings 3" panose="05040102010807070707" pitchFamily="18" charset="2"/>
                  </a:rPr>
                  <a:t>Con(C)   // x </a:t>
                </a:r>
                <a14:m>
                  <m:oMath xmlns:m="http://schemas.openxmlformats.org/officeDocument/2006/math">
                    <m:r>
                      <a:rPr lang="en-US" sz="3600" b="0" i="1" smtClean="0">
                        <a:latin typeface="Cambria Math" panose="02040503050406030204" pitchFamily="18" charset="0"/>
                        <a:sym typeface="Wingdings 3" panose="05040102010807070707" pitchFamily="18" charset="2"/>
                      </a:rPr>
                      <m:t>∈</m:t>
                    </m:r>
                  </m:oMath>
                </a14:m>
                <a:r>
                  <a:rPr lang="en-US" sz="3600" dirty="0"/>
                  <a:t> C</a:t>
                </a:r>
              </a:p>
              <a:p>
                <a:pPr marL="514350" indent="-514350">
                  <a:buFont typeface="+mj-lt"/>
                  <a:buAutoNum type="arabicPeriod"/>
                </a:pPr>
                <a:r>
                  <a:rPr lang="en-US" sz="3600" dirty="0">
                    <a:solidFill>
                      <a:srgbClr val="B4A465"/>
                    </a:solidFill>
                  </a:rPr>
                  <a:t>F(</a:t>
                </a:r>
                <a:r>
                  <a:rPr lang="en-US" sz="3600" dirty="0" err="1">
                    <a:solidFill>
                      <a:srgbClr val="B4A465"/>
                    </a:solidFill>
                  </a:rPr>
                  <a:t>k</a:t>
                </a:r>
                <a:r>
                  <a:rPr lang="en-US" sz="3600" baseline="-25000" dirty="0" err="1">
                    <a:solidFill>
                      <a:srgbClr val="B4A465"/>
                    </a:solidFill>
                  </a:rPr>
                  <a:t>C</a:t>
                </a:r>
                <a:r>
                  <a:rPr lang="en-US" sz="3600" dirty="0" err="1">
                    <a:solidFill>
                      <a:srgbClr val="B4A465"/>
                    </a:solidFill>
                  </a:rPr>
                  <a:t>,x</a:t>
                </a:r>
                <a:r>
                  <a:rPr lang="en-US" sz="3600" dirty="0">
                    <a:solidFill>
                      <a:srgbClr val="B4A465"/>
                    </a:solidFill>
                  </a:rPr>
                  <a:t>) </a:t>
                </a:r>
                <a:r>
                  <a:rPr lang="en-US" sz="3600" dirty="0">
                    <a:solidFill>
                      <a:srgbClr val="B4A465"/>
                    </a:solidFill>
                    <a:latin typeface="Cambria Math" panose="02040503050406030204" pitchFamily="18" charset="0"/>
                    <a:ea typeface="Cambria Math" panose="02040503050406030204" pitchFamily="18" charset="0"/>
                  </a:rPr>
                  <a:t>≟ </a:t>
                </a:r>
                <a:r>
                  <a:rPr lang="en-US" sz="3600" dirty="0">
                    <a:solidFill>
                      <a:srgbClr val="B4A465"/>
                    </a:solidFill>
                  </a:rPr>
                  <a:t>y</a:t>
                </a:r>
              </a:p>
              <a:p>
                <a:endParaRPr lang="en-US" sz="3600" dirty="0"/>
              </a:p>
              <a:p>
                <a:r>
                  <a:rPr lang="en-US" sz="3600" dirty="0"/>
                  <a:t>Adv(A) ≥ 1 – 1/|Range|</a:t>
                </a:r>
              </a:p>
            </p:txBody>
          </p:sp>
        </mc:Choice>
        <mc:Fallback xmlns="">
          <p:sp>
            <p:nvSpPr>
              <p:cNvPr id="5" name="TextBox 4">
                <a:extLst>
                  <a:ext uri="{FF2B5EF4-FFF2-40B4-BE49-F238E27FC236}">
                    <a16:creationId xmlns:a16="http://schemas.microsoft.com/office/drawing/2014/main" id="{FF086018-4126-2D56-DACD-AB24C7B18F58}"/>
                  </a:ext>
                </a:extLst>
              </p:cNvPr>
              <p:cNvSpPr txBox="1">
                <a:spLocks noRot="1" noChangeAspect="1" noMove="1" noResize="1" noEditPoints="1" noAdjustHandles="1" noChangeArrowheads="1" noChangeShapeType="1" noTextEdit="1"/>
              </p:cNvSpPr>
              <p:nvPr/>
            </p:nvSpPr>
            <p:spPr>
              <a:xfrm>
                <a:off x="838200" y="3774449"/>
                <a:ext cx="5567570" cy="2862322"/>
              </a:xfrm>
              <a:prstGeom prst="rect">
                <a:avLst/>
              </a:prstGeom>
              <a:blipFill>
                <a:blip r:embed="rId5"/>
                <a:stretch>
                  <a:fillRect l="-3645" t="-3982" b="-7080"/>
                </a:stretch>
              </a:blipFill>
            </p:spPr>
            <p:txBody>
              <a:bodyPr/>
              <a:lstStyle/>
              <a:p>
                <a:r>
                  <a:rPr lang="en-US">
                    <a:noFill/>
                  </a:rPr>
                  <a:t> </a:t>
                </a:r>
              </a:p>
            </p:txBody>
          </p:sp>
        </mc:Fallback>
      </mc:AlternateContent>
    </p:spTree>
    <p:extLst>
      <p:ext uri="{BB962C8B-B14F-4D97-AF65-F5344CB8AC3E}">
        <p14:creationId xmlns:p14="http://schemas.microsoft.com/office/powerpoint/2010/main" val="10416537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22830A21D83704CAA4D85280F79C108" ma:contentTypeVersion="5" ma:contentTypeDescription="Create a new document." ma:contentTypeScope="" ma:versionID="af7fbf18c03ff02442343ba34b231515">
  <xsd:schema xmlns:xsd="http://www.w3.org/2001/XMLSchema" xmlns:xs="http://www.w3.org/2001/XMLSchema" xmlns:p="http://schemas.microsoft.com/office/2006/metadata/properties" xmlns:ns3="b6939d05-674c-4220-9461-551b7ff6800e" targetNamespace="http://schemas.microsoft.com/office/2006/metadata/properties" ma:root="true" ma:fieldsID="faec8e36e2c1412fd8685041f269921a" ns3:_="">
    <xsd:import namespace="b6939d05-674c-4220-9461-551b7ff6800e"/>
    <xsd:element name="properties">
      <xsd:complexType>
        <xsd:sequence>
          <xsd:element name="documentManagement">
            <xsd:complexType>
              <xsd:all>
                <xsd:element ref="ns3:MediaServiceDateTaken" minOccurs="0"/>
                <xsd:element ref="ns3:_activity" minOccurs="0"/>
                <xsd:element ref="ns3:MediaServiceMetadata" minOccurs="0"/>
                <xsd:element ref="ns3:MediaServiceFastMetadata"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6939d05-674c-4220-9461-551b7ff6800e"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_activity" ma:index="9" nillable="true" ma:displayName="_activity" ma:hidden="true" ma:internalName="_activity">
      <xsd:simpleType>
        <xsd:restriction base="dms:Note"/>
      </xsd:simpleType>
    </xsd:element>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6939d05-674c-4220-9461-551b7ff6800e" xsi:nil="true"/>
  </documentManagement>
</p:properties>
</file>

<file path=customXml/itemProps1.xml><?xml version="1.0" encoding="utf-8"?>
<ds:datastoreItem xmlns:ds="http://schemas.openxmlformats.org/officeDocument/2006/customXml" ds:itemID="{3894FE4E-7E06-4FB8-A2E5-B4144F8EB514}">
  <ds:schemaRefs>
    <ds:schemaRef ds:uri="b6939d05-674c-4220-9461-551b7ff6800e"/>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B449A34A-EC98-4FC8-BB06-F4BFC47F1516}">
  <ds:schemaRefs>
    <ds:schemaRef ds:uri="http://schemas.microsoft.com/sharepoint/v3/contenttype/forms"/>
  </ds:schemaRefs>
</ds:datastoreItem>
</file>

<file path=customXml/itemProps3.xml><?xml version="1.0" encoding="utf-8"?>
<ds:datastoreItem xmlns:ds="http://schemas.openxmlformats.org/officeDocument/2006/customXml" ds:itemID="{039F848A-1BBE-4862-886F-4607AA5EB740}">
  <ds:schemaRefs>
    <ds:schemaRef ds:uri="b6939d05-674c-4220-9461-551b7ff6800e"/>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6746</TotalTime>
  <Words>4326</Words>
  <Application>Microsoft Macintosh PowerPoint</Application>
  <PresentationFormat>Widescreen</PresentationFormat>
  <Paragraphs>744</Paragraphs>
  <Slides>48</Slides>
  <Notes>46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48</vt:i4>
      </vt:variant>
    </vt:vector>
  </HeadingPairs>
  <TitlesOfParts>
    <vt:vector size="55" baseType="lpstr">
      <vt:lpstr>Aptos</vt:lpstr>
      <vt:lpstr>Aptos Display</vt:lpstr>
      <vt:lpstr>Arial</vt:lpstr>
      <vt:lpstr>Cambria Math</vt:lpstr>
      <vt:lpstr>Wingdings</vt:lpstr>
      <vt:lpstr>Wingdings 3</vt:lpstr>
      <vt:lpstr>Office Theme</vt:lpstr>
      <vt:lpstr>Adaptive Security for Constrained PRFs</vt:lpstr>
      <vt:lpstr>High Level Takeaway</vt:lpstr>
      <vt:lpstr>Constrained PRF</vt:lpstr>
      <vt:lpstr>Constrained PRF</vt:lpstr>
      <vt:lpstr>History</vt:lpstr>
      <vt:lpstr>History</vt:lpstr>
      <vt:lpstr>Security Game for CPRF</vt:lpstr>
      <vt:lpstr>Security Game for CPRF</vt:lpstr>
      <vt:lpstr>Trivial Attack</vt:lpstr>
      <vt:lpstr>Fixes</vt:lpstr>
      <vt:lpstr>(Commitment) Problem!</vt:lpstr>
      <vt:lpstr>(Commitment) Problem!</vt:lpstr>
      <vt:lpstr>(Commitment) Problem!</vt:lpstr>
      <vt:lpstr>(Commitment) Problem!</vt:lpstr>
      <vt:lpstr>Our Contribution</vt:lpstr>
      <vt:lpstr>Focus of This Talk</vt:lpstr>
      <vt:lpstr>Our Definition is Analogous to SIM-AC[JT20], SIM*-AC [J23]</vt:lpstr>
      <vt:lpstr>SIM*-AC [J23]</vt:lpstr>
      <vt:lpstr>SIM*-AC [J23]</vt:lpstr>
      <vt:lpstr>Our Definition: SIM*-AC-CPRF</vt:lpstr>
      <vt:lpstr>Our Definition: SIM*-AC-CPRF</vt:lpstr>
      <vt:lpstr>Focus of This Talk</vt:lpstr>
      <vt:lpstr>Construction [GGM84]</vt:lpstr>
      <vt:lpstr>Construction [GGM84]</vt:lpstr>
      <vt:lpstr>Generalization Cascade [BCK96]</vt:lpstr>
      <vt:lpstr>Generalization Cascade [BCK96]</vt:lpstr>
      <vt:lpstr>Prove via Composition</vt:lpstr>
      <vt:lpstr>Prove via Composition</vt:lpstr>
      <vt:lpstr>General Composed Construction</vt:lpstr>
      <vt:lpstr>General Composed Construction</vt:lpstr>
      <vt:lpstr>General Composed Construction</vt:lpstr>
      <vt:lpstr>General Composed Construction</vt:lpstr>
      <vt:lpstr>PowerPoint Presentation</vt:lpstr>
      <vt:lpstr>Worse Bound is due to Limited Proof Techniques</vt:lpstr>
      <vt:lpstr>Worse Bound is due to Limited Proof Techniques</vt:lpstr>
      <vt:lpstr>Focus of This Talk</vt:lpstr>
      <vt:lpstr>Searchable Symmetric Encryption</vt:lpstr>
      <vt:lpstr>Searchable Symmetric Encryption</vt:lpstr>
      <vt:lpstr>Searchable Symmetric Encryption [BMO17]</vt:lpstr>
      <vt:lpstr>Searchable Symmetric Encryption [BMO17]</vt:lpstr>
      <vt:lpstr>Searchable Symmetric Encryption [BMO17]</vt:lpstr>
      <vt:lpstr>Searchable Symmetric Encryption [BMO17]</vt:lpstr>
      <vt:lpstr>Searchable Symmetric Encryption [BMO17]</vt:lpstr>
      <vt:lpstr>Searchable Symmetric Encryption [BMO17]</vt:lpstr>
      <vt:lpstr>Searchable Symmetric Encryption [BMO17]</vt:lpstr>
      <vt:lpstr>Searchable Symmetric Encryption [BMO17]</vt:lpstr>
      <vt:lpstr>Searchable Symmetric Encryption [BMO17]</vt:lpstr>
      <vt:lpstr>What goes into rest of the paper: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锴烁 程</dc:creator>
  <cp:lastModifiedBy>锴烁 程</cp:lastModifiedBy>
  <cp:revision>9</cp:revision>
  <dcterms:created xsi:type="dcterms:W3CDTF">2025-07-25T13:18:31Z</dcterms:created>
  <dcterms:modified xsi:type="dcterms:W3CDTF">2025-08-21T03:17:17Z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0x010100D22830A21D83704CAA4D85280F79C108</vt:lpwstr>
  </property>
</Properties>
</file>