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983" r:id="rId4"/>
  </p:sldMasterIdLst>
  <p:notesMasterIdLst>
    <p:notesMasterId r:id="rId27"/>
  </p:notesMasterIdLst>
  <p:handoutMasterIdLst>
    <p:handoutMasterId r:id="rId28"/>
  </p:handoutMasterIdLst>
  <p:sldIdLst>
    <p:sldId id="449" r:id="rId5"/>
    <p:sldId id="804" r:id="rId6"/>
    <p:sldId id="532" r:id="rId7"/>
    <p:sldId id="1051" r:id="rId8"/>
    <p:sldId id="1038" r:id="rId9"/>
    <p:sldId id="1061" r:id="rId10"/>
    <p:sldId id="1057" r:id="rId11"/>
    <p:sldId id="1041" r:id="rId12"/>
    <p:sldId id="997" r:id="rId13"/>
    <p:sldId id="864" r:id="rId14"/>
    <p:sldId id="867" r:id="rId15"/>
    <p:sldId id="1058" r:id="rId16"/>
    <p:sldId id="1040" r:id="rId17"/>
    <p:sldId id="1042" r:id="rId18"/>
    <p:sldId id="1047" r:id="rId19"/>
    <p:sldId id="1048" r:id="rId20"/>
    <p:sldId id="1055" r:id="rId21"/>
    <p:sldId id="1052" r:id="rId22"/>
    <p:sldId id="1056" r:id="rId23"/>
    <p:sldId id="1054" r:id="rId24"/>
    <p:sldId id="1060" r:id="rId25"/>
    <p:sldId id="1059" r:id="rId2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AF00B86-7361-3940-87E5-413F8BE25672}">
          <p14:sldIdLst>
            <p14:sldId id="449"/>
          </p14:sldIdLst>
        </p14:section>
        <p14:section name="Intro" id="{C052EC0C-9787-3C40-9358-EF1C3D687A8F}">
          <p14:sldIdLst>
            <p14:sldId id="804"/>
            <p14:sldId id="532"/>
            <p14:sldId id="1051"/>
            <p14:sldId id="1038"/>
            <p14:sldId id="1061"/>
            <p14:sldId id="1057"/>
            <p14:sldId id="1041"/>
            <p14:sldId id="997"/>
            <p14:sldId id="864"/>
            <p14:sldId id="867"/>
            <p14:sldId id="1058"/>
            <p14:sldId id="1040"/>
            <p14:sldId id="1042"/>
            <p14:sldId id="1047"/>
            <p14:sldId id="1048"/>
            <p14:sldId id="1055"/>
            <p14:sldId id="1052"/>
            <p14:sldId id="1056"/>
            <p14:sldId id="1054"/>
            <p14:sldId id="1060"/>
            <p14:sldId id="10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FF7C00"/>
    <a:srgbClr val="FF601C"/>
    <a:srgbClr val="FF9300"/>
    <a:srgbClr val="FF7C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E63863-BD6A-407E-BDB4-AA81FAF9ECB6}" v="160" dt="2025-07-09T03:30:03.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7" autoAdjust="0"/>
    <p:restoredTop sz="78299" autoAdjust="0"/>
  </p:normalViewPr>
  <p:slideViewPr>
    <p:cSldViewPr snapToGrid="0">
      <p:cViewPr varScale="1">
        <p:scale>
          <a:sx n="88" d="100"/>
          <a:sy n="88" d="100"/>
        </p:scale>
        <p:origin x="1410" y="5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锴烁 程" userId="8176efe2496f36bc" providerId="LiveId" clId="{96E63863-BD6A-407E-BDB4-AA81FAF9ECB6}"/>
    <pc:docChg chg="undo custSel modSld">
      <pc:chgData name="锴烁 程" userId="8176efe2496f36bc" providerId="LiveId" clId="{96E63863-BD6A-407E-BDB4-AA81FAF9ECB6}" dt="2025-07-09T03:30:03.364" v="666" actId="207"/>
      <pc:docMkLst>
        <pc:docMk/>
      </pc:docMkLst>
      <pc:sldChg chg="addSp delSp modSp mod">
        <pc:chgData name="锴烁 程" userId="8176efe2496f36bc" providerId="LiveId" clId="{96E63863-BD6A-407E-BDB4-AA81FAF9ECB6}" dt="2025-07-09T02:52:05.411" v="503" actId="1076"/>
        <pc:sldMkLst>
          <pc:docMk/>
          <pc:sldMk cId="2769411096" sldId="449"/>
        </pc:sldMkLst>
        <pc:picChg chg="del">
          <ac:chgData name="锴烁 程" userId="8176efe2496f36bc" providerId="LiveId" clId="{96E63863-BD6A-407E-BDB4-AA81FAF9ECB6}" dt="2025-07-09T02:51:29.322" v="496" actId="478"/>
          <ac:picMkLst>
            <pc:docMk/>
            <pc:sldMk cId="2769411096" sldId="449"/>
            <ac:picMk id="7" creationId="{C199F373-0E78-CC31-61C6-88FFC782E909}"/>
          </ac:picMkLst>
        </pc:picChg>
        <pc:picChg chg="add mod">
          <ac:chgData name="锴烁 程" userId="8176efe2496f36bc" providerId="LiveId" clId="{96E63863-BD6A-407E-BDB4-AA81FAF9ECB6}" dt="2025-07-09T02:52:05.411" v="503" actId="1076"/>
          <ac:picMkLst>
            <pc:docMk/>
            <pc:sldMk cId="2769411096" sldId="449"/>
            <ac:picMk id="1026" creationId="{A562FDD5-0FAF-50C8-98B8-BE0AC6F697A1}"/>
          </ac:picMkLst>
        </pc:picChg>
      </pc:sldChg>
      <pc:sldChg chg="modAnim modNotesTx">
        <pc:chgData name="锴烁 程" userId="8176efe2496f36bc" providerId="LiveId" clId="{96E63863-BD6A-407E-BDB4-AA81FAF9ECB6}" dt="2025-07-09T02:59:04.839" v="543"/>
        <pc:sldMkLst>
          <pc:docMk/>
          <pc:sldMk cId="3496318420" sldId="804"/>
        </pc:sldMkLst>
      </pc:sldChg>
      <pc:sldChg chg="modNotesTx">
        <pc:chgData name="锴烁 程" userId="8176efe2496f36bc" providerId="LiveId" clId="{96E63863-BD6A-407E-BDB4-AA81FAF9ECB6}" dt="2025-07-08T18:42:14.654" v="490" actId="20577"/>
        <pc:sldMkLst>
          <pc:docMk/>
          <pc:sldMk cId="4203984651" sldId="864"/>
        </pc:sldMkLst>
      </pc:sldChg>
      <pc:sldChg chg="modSp mod">
        <pc:chgData name="锴烁 程" userId="8176efe2496f36bc" providerId="LiveId" clId="{96E63863-BD6A-407E-BDB4-AA81FAF9ECB6}" dt="2025-07-09T02:54:21.680" v="516" actId="798"/>
        <pc:sldMkLst>
          <pc:docMk/>
          <pc:sldMk cId="1744824668" sldId="1040"/>
        </pc:sldMkLst>
        <pc:graphicFrameChg chg="mod modGraphic">
          <ac:chgData name="锴烁 程" userId="8176efe2496f36bc" providerId="LiveId" clId="{96E63863-BD6A-407E-BDB4-AA81FAF9ECB6}" dt="2025-07-09T02:54:21.680" v="516" actId="798"/>
          <ac:graphicFrameMkLst>
            <pc:docMk/>
            <pc:sldMk cId="1744824668" sldId="1040"/>
            <ac:graphicFrameMk id="6" creationId="{F4F17110-62B8-E215-AC7C-130C0D9036CC}"/>
          </ac:graphicFrameMkLst>
        </pc:graphicFrameChg>
      </pc:sldChg>
      <pc:sldChg chg="delSp modSp mod modAnim modNotesTx">
        <pc:chgData name="锴烁 程" userId="8176efe2496f36bc" providerId="LiveId" clId="{96E63863-BD6A-407E-BDB4-AA81FAF9ECB6}" dt="2025-07-08T18:40:00.251" v="301" actId="33524"/>
        <pc:sldMkLst>
          <pc:docMk/>
          <pc:sldMk cId="2933883611" sldId="1041"/>
        </pc:sldMkLst>
        <pc:spChg chg="mod">
          <ac:chgData name="锴烁 程" userId="8176efe2496f36bc" providerId="LiveId" clId="{96E63863-BD6A-407E-BDB4-AA81FAF9ECB6}" dt="2025-07-08T18:38:07.314" v="113" actId="5793"/>
          <ac:spMkLst>
            <pc:docMk/>
            <pc:sldMk cId="2933883611" sldId="1041"/>
            <ac:spMk id="16" creationId="{4C0D7450-BF8A-8346-68DD-4DEF3F17ECC9}"/>
          </ac:spMkLst>
        </pc:spChg>
        <pc:spChg chg="mod">
          <ac:chgData name="锴烁 程" userId="8176efe2496f36bc" providerId="LiveId" clId="{96E63863-BD6A-407E-BDB4-AA81FAF9ECB6}" dt="2025-07-08T18:38:00.336" v="109" actId="1076"/>
          <ac:spMkLst>
            <pc:docMk/>
            <pc:sldMk cId="2933883611" sldId="1041"/>
            <ac:spMk id="29" creationId="{8A15C0EC-5AE8-EC22-1794-ACED4F037989}"/>
          </ac:spMkLst>
        </pc:spChg>
        <pc:spChg chg="mod">
          <ac:chgData name="锴烁 程" userId="8176efe2496f36bc" providerId="LiveId" clId="{96E63863-BD6A-407E-BDB4-AA81FAF9ECB6}" dt="2025-07-08T18:39:21.909" v="298" actId="1076"/>
          <ac:spMkLst>
            <pc:docMk/>
            <pc:sldMk cId="2933883611" sldId="1041"/>
            <ac:spMk id="32" creationId="{6D45D9FC-47B5-E8E6-84A2-815F7D4287E8}"/>
          </ac:spMkLst>
        </pc:spChg>
        <pc:spChg chg="del">
          <ac:chgData name="锴烁 程" userId="8176efe2496f36bc" providerId="LiveId" clId="{96E63863-BD6A-407E-BDB4-AA81FAF9ECB6}" dt="2025-07-08T18:37:56.259" v="106" actId="478"/>
          <ac:spMkLst>
            <pc:docMk/>
            <pc:sldMk cId="2933883611" sldId="1041"/>
            <ac:spMk id="33" creationId="{68D9DFDD-6B7C-4235-92DE-4B201494AA0C}"/>
          </ac:spMkLst>
        </pc:spChg>
        <pc:spChg chg="mod">
          <ac:chgData name="锴烁 程" userId="8176efe2496f36bc" providerId="LiveId" clId="{96E63863-BD6A-407E-BDB4-AA81FAF9ECB6}" dt="2025-07-08T18:38:11.080" v="114" actId="1076"/>
          <ac:spMkLst>
            <pc:docMk/>
            <pc:sldMk cId="2933883611" sldId="1041"/>
            <ac:spMk id="96" creationId="{EB49234B-8FA5-0B72-C92D-626BA00478BF}"/>
          </ac:spMkLst>
        </pc:spChg>
        <pc:spChg chg="del mod">
          <ac:chgData name="锴烁 程" userId="8176efe2496f36bc" providerId="LiveId" clId="{96E63863-BD6A-407E-BDB4-AA81FAF9ECB6}" dt="2025-07-08T18:38:06.549" v="112" actId="478"/>
          <ac:spMkLst>
            <pc:docMk/>
            <pc:sldMk cId="2933883611" sldId="1041"/>
            <ac:spMk id="100" creationId="{9CF026EF-3E7F-E3F9-EAFE-6F27B4BF111F}"/>
          </ac:spMkLst>
        </pc:spChg>
        <pc:grpChg chg="mod">
          <ac:chgData name="锴烁 程" userId="8176efe2496f36bc" providerId="LiveId" clId="{96E63863-BD6A-407E-BDB4-AA81FAF9ECB6}" dt="2025-07-08T18:38:00.336" v="109" actId="1076"/>
          <ac:grpSpMkLst>
            <pc:docMk/>
            <pc:sldMk cId="2933883611" sldId="1041"/>
            <ac:grpSpMk id="26" creationId="{2978BC9A-BDCE-DF69-A37D-6663BEEF51FA}"/>
          </ac:grpSpMkLst>
        </pc:grpChg>
        <pc:grpChg chg="mod">
          <ac:chgData name="锴烁 程" userId="8176efe2496f36bc" providerId="LiveId" clId="{96E63863-BD6A-407E-BDB4-AA81FAF9ECB6}" dt="2025-07-08T18:39:21.909" v="298" actId="1076"/>
          <ac:grpSpMkLst>
            <pc:docMk/>
            <pc:sldMk cId="2933883611" sldId="1041"/>
            <ac:grpSpMk id="30" creationId="{A6B3EA9A-C75D-F716-E7FD-37FE04FBCA84}"/>
          </ac:grpSpMkLst>
        </pc:grpChg>
        <pc:grpChg chg="mod">
          <ac:chgData name="锴烁 程" userId="8176efe2496f36bc" providerId="LiveId" clId="{96E63863-BD6A-407E-BDB4-AA81FAF9ECB6}" dt="2025-07-08T18:38:11.080" v="114" actId="1076"/>
          <ac:grpSpMkLst>
            <pc:docMk/>
            <pc:sldMk cId="2933883611" sldId="1041"/>
            <ac:grpSpMk id="94" creationId="{268AE97F-5DBD-8151-863D-7155397B9B14}"/>
          </ac:grpSpMkLst>
        </pc:grpChg>
        <pc:grpChg chg="del">
          <ac:chgData name="锴烁 程" userId="8176efe2496f36bc" providerId="LiveId" clId="{96E63863-BD6A-407E-BDB4-AA81FAF9ECB6}" dt="2025-07-08T18:37:58.614" v="108" actId="478"/>
          <ac:grpSpMkLst>
            <pc:docMk/>
            <pc:sldMk cId="2933883611" sldId="1041"/>
            <ac:grpSpMk id="97" creationId="{BA001C16-270E-D5A8-D45E-7183F5621838}"/>
          </ac:grpSpMkLst>
        </pc:grpChg>
        <pc:grpChg chg="del mod">
          <ac:chgData name="锴烁 程" userId="8176efe2496f36bc" providerId="LiveId" clId="{96E63863-BD6A-407E-BDB4-AA81FAF9ECB6}" dt="2025-07-08T18:38:05.100" v="111" actId="478"/>
          <ac:grpSpMkLst>
            <pc:docMk/>
            <pc:sldMk cId="2933883611" sldId="1041"/>
            <ac:grpSpMk id="98" creationId="{2AC6332D-AF6D-7529-416B-3E342CE2D22D}"/>
          </ac:grpSpMkLst>
        </pc:grpChg>
        <pc:picChg chg="mod">
          <ac:chgData name="锴烁 程" userId="8176efe2496f36bc" providerId="LiveId" clId="{96E63863-BD6A-407E-BDB4-AA81FAF9ECB6}" dt="2025-07-08T18:38:00.336" v="109" actId="1076"/>
          <ac:picMkLst>
            <pc:docMk/>
            <pc:sldMk cId="2933883611" sldId="1041"/>
            <ac:picMk id="27" creationId="{1672B658-6366-35A2-C78E-9E6BDAD17AD5}"/>
          </ac:picMkLst>
        </pc:picChg>
        <pc:picChg chg="mod">
          <ac:chgData name="锴烁 程" userId="8176efe2496f36bc" providerId="LiveId" clId="{96E63863-BD6A-407E-BDB4-AA81FAF9ECB6}" dt="2025-07-08T18:39:21.909" v="298" actId="1076"/>
          <ac:picMkLst>
            <pc:docMk/>
            <pc:sldMk cId="2933883611" sldId="1041"/>
            <ac:picMk id="31" creationId="{4AF8EFC4-0982-DA3A-C8DA-614A6417DF40}"/>
          </ac:picMkLst>
        </pc:picChg>
        <pc:picChg chg="mod">
          <ac:chgData name="锴烁 程" userId="8176efe2496f36bc" providerId="LiveId" clId="{96E63863-BD6A-407E-BDB4-AA81FAF9ECB6}" dt="2025-07-08T18:38:11.080" v="114" actId="1076"/>
          <ac:picMkLst>
            <pc:docMk/>
            <pc:sldMk cId="2933883611" sldId="1041"/>
            <ac:picMk id="95" creationId="{910A891E-8901-ADC8-FA8C-120A29AD3DBC}"/>
          </ac:picMkLst>
        </pc:picChg>
        <pc:picChg chg="del">
          <ac:chgData name="锴烁 程" userId="8176efe2496f36bc" providerId="LiveId" clId="{96E63863-BD6A-407E-BDB4-AA81FAF9ECB6}" dt="2025-07-08T18:38:05.100" v="111" actId="478"/>
          <ac:picMkLst>
            <pc:docMk/>
            <pc:sldMk cId="2933883611" sldId="1041"/>
            <ac:picMk id="99" creationId="{6DAEAE15-C2B1-3E91-D7FF-3601EFA94B2E}"/>
          </ac:picMkLst>
        </pc:picChg>
        <pc:picChg chg="del">
          <ac:chgData name="锴烁 程" userId="8176efe2496f36bc" providerId="LiveId" clId="{96E63863-BD6A-407E-BDB4-AA81FAF9ECB6}" dt="2025-07-08T18:37:54.146" v="105" actId="478"/>
          <ac:picMkLst>
            <pc:docMk/>
            <pc:sldMk cId="2933883611" sldId="1041"/>
            <ac:picMk id="1026" creationId="{5FCDB322-F0DE-593B-217A-1AEFBB7261B5}"/>
          </ac:picMkLst>
        </pc:picChg>
      </pc:sldChg>
      <pc:sldChg chg="modSp mod">
        <pc:chgData name="锴烁 程" userId="8176efe2496f36bc" providerId="LiveId" clId="{96E63863-BD6A-407E-BDB4-AA81FAF9ECB6}" dt="2025-07-09T03:29:11.433" v="664" actId="207"/>
        <pc:sldMkLst>
          <pc:docMk/>
          <pc:sldMk cId="3246246571" sldId="1042"/>
        </pc:sldMkLst>
        <pc:spChg chg="mod">
          <ac:chgData name="锴烁 程" userId="8176efe2496f36bc" providerId="LiveId" clId="{96E63863-BD6A-407E-BDB4-AA81FAF9ECB6}" dt="2025-07-09T03:29:11.433" v="664" actId="207"/>
          <ac:spMkLst>
            <pc:docMk/>
            <pc:sldMk cId="3246246571" sldId="1042"/>
            <ac:spMk id="3" creationId="{2E0B095D-10B0-3A4B-2036-4428FD8D57D6}"/>
          </ac:spMkLst>
        </pc:spChg>
      </pc:sldChg>
      <pc:sldChg chg="modSp mod modAnim">
        <pc:chgData name="锴烁 程" userId="8176efe2496f36bc" providerId="LiveId" clId="{96E63863-BD6A-407E-BDB4-AA81FAF9ECB6}" dt="2025-07-09T03:19:52.742" v="641" actId="1036"/>
        <pc:sldMkLst>
          <pc:docMk/>
          <pc:sldMk cId="1961894393" sldId="1047"/>
        </pc:sldMkLst>
        <pc:spChg chg="mod">
          <ac:chgData name="锴烁 程" userId="8176efe2496f36bc" providerId="LiveId" clId="{96E63863-BD6A-407E-BDB4-AA81FAF9ECB6}" dt="2025-07-09T03:19:52.742" v="641" actId="1036"/>
          <ac:spMkLst>
            <pc:docMk/>
            <pc:sldMk cId="1961894393" sldId="1047"/>
            <ac:spMk id="6" creationId="{2D9C0828-DD29-06D9-B489-4E58D0996853}"/>
          </ac:spMkLst>
        </pc:spChg>
        <pc:spChg chg="mod">
          <ac:chgData name="锴烁 程" userId="8176efe2496f36bc" providerId="LiveId" clId="{96E63863-BD6A-407E-BDB4-AA81FAF9ECB6}" dt="2025-07-09T03:19:52.742" v="641" actId="1036"/>
          <ac:spMkLst>
            <pc:docMk/>
            <pc:sldMk cId="1961894393" sldId="1047"/>
            <ac:spMk id="7" creationId="{05492350-6DAF-F707-5ACB-926A7B10C8EF}"/>
          </ac:spMkLst>
        </pc:spChg>
        <pc:spChg chg="mod">
          <ac:chgData name="锴烁 程" userId="8176efe2496f36bc" providerId="LiveId" clId="{96E63863-BD6A-407E-BDB4-AA81FAF9ECB6}" dt="2025-07-09T03:19:52.742" v="641" actId="1036"/>
          <ac:spMkLst>
            <pc:docMk/>
            <pc:sldMk cId="1961894393" sldId="1047"/>
            <ac:spMk id="8" creationId="{FC82C127-29D7-189B-674B-1FF60C0C3F74}"/>
          </ac:spMkLst>
        </pc:spChg>
        <pc:spChg chg="mod">
          <ac:chgData name="锴烁 程" userId="8176efe2496f36bc" providerId="LiveId" clId="{96E63863-BD6A-407E-BDB4-AA81FAF9ECB6}" dt="2025-07-09T02:57:43.710" v="532" actId="20577"/>
          <ac:spMkLst>
            <pc:docMk/>
            <pc:sldMk cId="1961894393" sldId="1047"/>
            <ac:spMk id="9" creationId="{C00A8274-A968-3FDC-A3C8-8E3CF599D07A}"/>
          </ac:spMkLst>
        </pc:spChg>
        <pc:spChg chg="mod">
          <ac:chgData name="锴烁 程" userId="8176efe2496f36bc" providerId="LiveId" clId="{96E63863-BD6A-407E-BDB4-AA81FAF9ECB6}" dt="2025-07-09T03:19:52.742" v="641" actId="1036"/>
          <ac:spMkLst>
            <pc:docMk/>
            <pc:sldMk cId="1961894393" sldId="1047"/>
            <ac:spMk id="67" creationId="{BB61FD97-BECD-4B1F-55FE-DF3DA1A6A19B}"/>
          </ac:spMkLst>
        </pc:spChg>
        <pc:spChg chg="mod">
          <ac:chgData name="锴烁 程" userId="8176efe2496f36bc" providerId="LiveId" clId="{96E63863-BD6A-407E-BDB4-AA81FAF9ECB6}" dt="2025-07-09T03:19:52.742" v="641" actId="1036"/>
          <ac:spMkLst>
            <pc:docMk/>
            <pc:sldMk cId="1961894393" sldId="1047"/>
            <ac:spMk id="68" creationId="{6E069BAE-011E-0D51-4696-87D98EC2B6D6}"/>
          </ac:spMkLst>
        </pc:spChg>
        <pc:spChg chg="mod">
          <ac:chgData name="锴烁 程" userId="8176efe2496f36bc" providerId="LiveId" clId="{96E63863-BD6A-407E-BDB4-AA81FAF9ECB6}" dt="2025-07-09T03:19:52.742" v="641" actId="1036"/>
          <ac:spMkLst>
            <pc:docMk/>
            <pc:sldMk cId="1961894393" sldId="1047"/>
            <ac:spMk id="69" creationId="{1FE0C23C-8AB1-478A-7015-0E6C2317902D}"/>
          </ac:spMkLst>
        </pc:spChg>
        <pc:spChg chg="mod">
          <ac:chgData name="锴烁 程" userId="8176efe2496f36bc" providerId="LiveId" clId="{96E63863-BD6A-407E-BDB4-AA81FAF9ECB6}" dt="2025-07-09T03:19:52.742" v="641" actId="1036"/>
          <ac:spMkLst>
            <pc:docMk/>
            <pc:sldMk cId="1961894393" sldId="1047"/>
            <ac:spMk id="70" creationId="{C40D8D32-1AF0-5667-70C5-BBADCB95B9E3}"/>
          </ac:spMkLst>
        </pc:spChg>
        <pc:picChg chg="mod">
          <ac:chgData name="锴烁 程" userId="8176efe2496f36bc" providerId="LiveId" clId="{96E63863-BD6A-407E-BDB4-AA81FAF9ECB6}" dt="2025-07-09T03:06:06.722" v="608" actId="1076"/>
          <ac:picMkLst>
            <pc:docMk/>
            <pc:sldMk cId="1961894393" sldId="1047"/>
            <ac:picMk id="11" creationId="{29536BF4-9D94-1A75-D461-BBFE86534F69}"/>
          </ac:picMkLst>
        </pc:picChg>
        <pc:picChg chg="mod">
          <ac:chgData name="锴烁 程" userId="8176efe2496f36bc" providerId="LiveId" clId="{96E63863-BD6A-407E-BDB4-AA81FAF9ECB6}" dt="2025-07-09T03:19:52.742" v="641" actId="1036"/>
          <ac:picMkLst>
            <pc:docMk/>
            <pc:sldMk cId="1961894393" sldId="1047"/>
            <ac:picMk id="17" creationId="{4A253DA2-FE4C-6829-227D-4DD738104F3A}"/>
          </ac:picMkLst>
        </pc:picChg>
        <pc:picChg chg="mod">
          <ac:chgData name="锴烁 程" userId="8176efe2496f36bc" providerId="LiveId" clId="{96E63863-BD6A-407E-BDB4-AA81FAF9ECB6}" dt="2025-07-09T03:04:53.004" v="582" actId="368"/>
          <ac:picMkLst>
            <pc:docMk/>
            <pc:sldMk cId="1961894393" sldId="1047"/>
            <ac:picMk id="48" creationId="{71D16BC7-5498-8E5A-6ED7-93780A043E72}"/>
          </ac:picMkLst>
        </pc:picChg>
        <pc:picChg chg="mod">
          <ac:chgData name="锴烁 程" userId="8176efe2496f36bc" providerId="LiveId" clId="{96E63863-BD6A-407E-BDB4-AA81FAF9ECB6}" dt="2025-07-09T03:19:52.742" v="641" actId="1036"/>
          <ac:picMkLst>
            <pc:docMk/>
            <pc:sldMk cId="1961894393" sldId="1047"/>
            <ac:picMk id="53" creationId="{61B8AA36-CF1E-F088-F8C9-6C7A4E95215B}"/>
          </ac:picMkLst>
        </pc:picChg>
        <pc:picChg chg="mod">
          <ac:chgData name="锴烁 程" userId="8176efe2496f36bc" providerId="LiveId" clId="{96E63863-BD6A-407E-BDB4-AA81FAF9ECB6}" dt="2025-07-09T03:07:06.433" v="612" actId="1076"/>
          <ac:picMkLst>
            <pc:docMk/>
            <pc:sldMk cId="1961894393" sldId="1047"/>
            <ac:picMk id="61" creationId="{14D6D875-27EF-CCF7-98E9-936D1A356083}"/>
          </ac:picMkLst>
        </pc:picChg>
        <pc:picChg chg="mod">
          <ac:chgData name="锴烁 程" userId="8176efe2496f36bc" providerId="LiveId" clId="{96E63863-BD6A-407E-BDB4-AA81FAF9ECB6}" dt="2025-07-09T03:04:53.004" v="582" actId="368"/>
          <ac:picMkLst>
            <pc:docMk/>
            <pc:sldMk cId="1961894393" sldId="1047"/>
            <ac:picMk id="62" creationId="{BA423F18-8C4B-A50C-49C0-865FAE9D1A47}"/>
          </ac:picMkLst>
        </pc:picChg>
        <pc:picChg chg="mod">
          <ac:chgData name="锴烁 程" userId="8176efe2496f36bc" providerId="LiveId" clId="{96E63863-BD6A-407E-BDB4-AA81FAF9ECB6}" dt="2025-07-09T03:04:53.004" v="582" actId="368"/>
          <ac:picMkLst>
            <pc:docMk/>
            <pc:sldMk cId="1961894393" sldId="1047"/>
            <ac:picMk id="2050" creationId="{3F62D660-9BF9-9DE6-F9EB-AE14EBC79BE1}"/>
          </ac:picMkLst>
        </pc:picChg>
        <pc:picChg chg="mod">
          <ac:chgData name="锴烁 程" userId="8176efe2496f36bc" providerId="LiveId" clId="{96E63863-BD6A-407E-BDB4-AA81FAF9ECB6}" dt="2025-07-09T03:19:52.742" v="641" actId="1036"/>
          <ac:picMkLst>
            <pc:docMk/>
            <pc:sldMk cId="1961894393" sldId="1047"/>
            <ac:picMk id="2052" creationId="{C8268439-A024-D83F-CE77-07BC6B5BE76C}"/>
          </ac:picMkLst>
        </pc:picChg>
      </pc:sldChg>
      <pc:sldChg chg="modSp mod">
        <pc:chgData name="锴烁 程" userId="8176efe2496f36bc" providerId="LiveId" clId="{96E63863-BD6A-407E-BDB4-AA81FAF9ECB6}" dt="2025-07-09T03:18:26.905" v="623" actId="1038"/>
        <pc:sldMkLst>
          <pc:docMk/>
          <pc:sldMk cId="1236801754" sldId="1048"/>
        </pc:sldMkLst>
        <pc:spChg chg="mod">
          <ac:chgData name="锴烁 程" userId="8176efe2496f36bc" providerId="LiveId" clId="{96E63863-BD6A-407E-BDB4-AA81FAF9ECB6}" dt="2025-07-09T03:18:26.905" v="623" actId="1038"/>
          <ac:spMkLst>
            <pc:docMk/>
            <pc:sldMk cId="1236801754" sldId="1048"/>
            <ac:spMk id="3" creationId="{A5929194-0131-D3A0-BDBC-D784FAE80855}"/>
          </ac:spMkLst>
        </pc:spChg>
        <pc:spChg chg="mod">
          <ac:chgData name="锴烁 程" userId="8176efe2496f36bc" providerId="LiveId" clId="{96E63863-BD6A-407E-BDB4-AA81FAF9ECB6}" dt="2025-07-09T03:02:02.215" v="555" actId="1076"/>
          <ac:spMkLst>
            <pc:docMk/>
            <pc:sldMk cId="1236801754" sldId="1048"/>
            <ac:spMk id="4" creationId="{BF1C7768-9683-57EF-76D5-B1DCD955C2C1}"/>
          </ac:spMkLst>
        </pc:spChg>
        <pc:spChg chg="mod">
          <ac:chgData name="锴烁 程" userId="8176efe2496f36bc" providerId="LiveId" clId="{96E63863-BD6A-407E-BDB4-AA81FAF9ECB6}" dt="2025-07-09T03:02:20.062" v="561" actId="1076"/>
          <ac:spMkLst>
            <pc:docMk/>
            <pc:sldMk cId="1236801754" sldId="1048"/>
            <ac:spMk id="9" creationId="{3882EDDE-5829-C1E7-55FF-625EBD9C255A}"/>
          </ac:spMkLst>
        </pc:spChg>
        <pc:spChg chg="mod">
          <ac:chgData name="锴烁 程" userId="8176efe2496f36bc" providerId="LiveId" clId="{96E63863-BD6A-407E-BDB4-AA81FAF9ECB6}" dt="2025-07-09T03:18:26.905" v="623" actId="1038"/>
          <ac:spMkLst>
            <pc:docMk/>
            <pc:sldMk cId="1236801754" sldId="1048"/>
            <ac:spMk id="67" creationId="{EB420779-A9D7-65C5-8597-FD923AE13341}"/>
          </ac:spMkLst>
        </pc:spChg>
        <pc:spChg chg="mod">
          <ac:chgData name="锴烁 程" userId="8176efe2496f36bc" providerId="LiveId" clId="{96E63863-BD6A-407E-BDB4-AA81FAF9ECB6}" dt="2025-07-09T03:18:26.905" v="623" actId="1038"/>
          <ac:spMkLst>
            <pc:docMk/>
            <pc:sldMk cId="1236801754" sldId="1048"/>
            <ac:spMk id="68" creationId="{457BBF4E-CC37-8DDE-E3AD-1F63480166DA}"/>
          </ac:spMkLst>
        </pc:spChg>
        <pc:spChg chg="mod">
          <ac:chgData name="锴烁 程" userId="8176efe2496f36bc" providerId="LiveId" clId="{96E63863-BD6A-407E-BDB4-AA81FAF9ECB6}" dt="2025-07-09T03:18:26.905" v="623" actId="1038"/>
          <ac:spMkLst>
            <pc:docMk/>
            <pc:sldMk cId="1236801754" sldId="1048"/>
            <ac:spMk id="69" creationId="{F5E43D79-CA89-C358-29EB-5A34ADEBAC25}"/>
          </ac:spMkLst>
        </pc:spChg>
        <pc:spChg chg="mod">
          <ac:chgData name="锴烁 程" userId="8176efe2496f36bc" providerId="LiveId" clId="{96E63863-BD6A-407E-BDB4-AA81FAF9ECB6}" dt="2025-07-09T03:18:26.905" v="623" actId="1038"/>
          <ac:spMkLst>
            <pc:docMk/>
            <pc:sldMk cId="1236801754" sldId="1048"/>
            <ac:spMk id="70" creationId="{D0F5E2D4-2DBE-B760-436F-05EA0431B459}"/>
          </ac:spMkLst>
        </pc:spChg>
        <pc:picChg chg="mod">
          <ac:chgData name="锴烁 程" userId="8176efe2496f36bc" providerId="LiveId" clId="{96E63863-BD6A-407E-BDB4-AA81FAF9ECB6}" dt="2025-07-09T03:18:26.905" v="623" actId="1038"/>
          <ac:picMkLst>
            <pc:docMk/>
            <pc:sldMk cId="1236801754" sldId="1048"/>
            <ac:picMk id="11" creationId="{797763A5-4322-955A-92AC-7C94D08C3F74}"/>
          </ac:picMkLst>
        </pc:picChg>
        <pc:picChg chg="mod">
          <ac:chgData name="锴烁 程" userId="8176efe2496f36bc" providerId="LiveId" clId="{96E63863-BD6A-407E-BDB4-AA81FAF9ECB6}" dt="2025-07-09T03:05:31.288" v="602" actId="1076"/>
          <ac:picMkLst>
            <pc:docMk/>
            <pc:sldMk cId="1236801754" sldId="1048"/>
            <ac:picMk id="17" creationId="{566A1E68-A91B-8ADB-A77D-647DC6DC6D8D}"/>
          </ac:picMkLst>
        </pc:picChg>
        <pc:picChg chg="mod">
          <ac:chgData name="锴烁 程" userId="8176efe2496f36bc" providerId="LiveId" clId="{96E63863-BD6A-407E-BDB4-AA81FAF9ECB6}" dt="2025-07-09T03:18:26.905" v="623" actId="1038"/>
          <ac:picMkLst>
            <pc:docMk/>
            <pc:sldMk cId="1236801754" sldId="1048"/>
            <ac:picMk id="24" creationId="{EF9798EE-2428-C712-A11C-62B659318B15}"/>
          </ac:picMkLst>
        </pc:picChg>
        <pc:picChg chg="mod">
          <ac:chgData name="锴烁 程" userId="8176efe2496f36bc" providerId="LiveId" clId="{96E63863-BD6A-407E-BDB4-AA81FAF9ECB6}" dt="2025-07-09T03:18:26.905" v="623" actId="1038"/>
          <ac:picMkLst>
            <pc:docMk/>
            <pc:sldMk cId="1236801754" sldId="1048"/>
            <ac:picMk id="48" creationId="{1FDD6930-2B5C-9EA3-5933-39EB2FAEF214}"/>
          </ac:picMkLst>
        </pc:picChg>
        <pc:picChg chg="mod">
          <ac:chgData name="锴烁 程" userId="8176efe2496f36bc" providerId="LiveId" clId="{96E63863-BD6A-407E-BDB4-AA81FAF9ECB6}" dt="2025-07-09T03:05:06.599" v="597" actId="1076"/>
          <ac:picMkLst>
            <pc:docMk/>
            <pc:sldMk cId="1236801754" sldId="1048"/>
            <ac:picMk id="61" creationId="{A00C85F1-4826-85EC-93ED-C0EFB68B47F8}"/>
          </ac:picMkLst>
        </pc:picChg>
        <pc:picChg chg="mod">
          <ac:chgData name="锴烁 程" userId="8176efe2496f36bc" providerId="LiveId" clId="{96E63863-BD6A-407E-BDB4-AA81FAF9ECB6}" dt="2025-07-09T03:18:26.905" v="623" actId="1038"/>
          <ac:picMkLst>
            <pc:docMk/>
            <pc:sldMk cId="1236801754" sldId="1048"/>
            <ac:picMk id="62" creationId="{D4E8F5F4-57EB-58BB-5CA3-1C9118702523}"/>
          </ac:picMkLst>
        </pc:picChg>
        <pc:picChg chg="mod">
          <ac:chgData name="锴烁 程" userId="8176efe2496f36bc" providerId="LiveId" clId="{96E63863-BD6A-407E-BDB4-AA81FAF9ECB6}" dt="2025-07-09T03:05:31.288" v="602" actId="1076"/>
          <ac:picMkLst>
            <pc:docMk/>
            <pc:sldMk cId="1236801754" sldId="1048"/>
            <ac:picMk id="2050" creationId="{BA99D9D8-0367-C1A9-EDDC-4C2F5F4368B8}"/>
          </ac:picMkLst>
        </pc:picChg>
        <pc:picChg chg="mod">
          <ac:chgData name="锴烁 程" userId="8176efe2496f36bc" providerId="LiveId" clId="{96E63863-BD6A-407E-BDB4-AA81FAF9ECB6}" dt="2025-07-09T03:18:26.905" v="623" actId="1038"/>
          <ac:picMkLst>
            <pc:docMk/>
            <pc:sldMk cId="1236801754" sldId="1048"/>
            <ac:picMk id="3080" creationId="{B9165E6E-1AE7-2398-F39E-20F81E41863E}"/>
          </ac:picMkLst>
        </pc:picChg>
      </pc:sldChg>
      <pc:sldChg chg="modSp">
        <pc:chgData name="锴烁 程" userId="8176efe2496f36bc" providerId="LiveId" clId="{96E63863-BD6A-407E-BDB4-AA81FAF9ECB6}" dt="2025-07-09T03:19:32.130" v="636" actId="1036"/>
        <pc:sldMkLst>
          <pc:docMk/>
          <pc:sldMk cId="1262899002" sldId="1052"/>
        </pc:sldMkLst>
        <pc:spChg chg="mod">
          <ac:chgData name="锴烁 程" userId="8176efe2496f36bc" providerId="LiveId" clId="{96E63863-BD6A-407E-BDB4-AA81FAF9ECB6}" dt="2025-07-09T03:19:32.130" v="636" actId="1036"/>
          <ac:spMkLst>
            <pc:docMk/>
            <pc:sldMk cId="1262899002" sldId="1052"/>
            <ac:spMk id="10" creationId="{FCB47DE6-C9EA-37B5-B4E0-F1A38F3C23B7}"/>
          </ac:spMkLst>
        </pc:spChg>
        <pc:spChg chg="mod">
          <ac:chgData name="锴烁 程" userId="8176efe2496f36bc" providerId="LiveId" clId="{96E63863-BD6A-407E-BDB4-AA81FAF9ECB6}" dt="2025-07-09T03:19:32.130" v="636" actId="1036"/>
          <ac:spMkLst>
            <pc:docMk/>
            <pc:sldMk cId="1262899002" sldId="1052"/>
            <ac:spMk id="14" creationId="{611200FB-E28A-FB65-9449-3988E2D2D9E4}"/>
          </ac:spMkLst>
        </pc:spChg>
        <pc:spChg chg="mod">
          <ac:chgData name="锴烁 程" userId="8176efe2496f36bc" providerId="LiveId" clId="{96E63863-BD6A-407E-BDB4-AA81FAF9ECB6}" dt="2025-07-09T03:19:32.130" v="636" actId="1036"/>
          <ac:spMkLst>
            <pc:docMk/>
            <pc:sldMk cId="1262899002" sldId="1052"/>
            <ac:spMk id="15" creationId="{773A4338-2952-6A2C-AC72-1342359BD000}"/>
          </ac:spMkLst>
        </pc:spChg>
        <pc:spChg chg="mod">
          <ac:chgData name="锴烁 程" userId="8176efe2496f36bc" providerId="LiveId" clId="{96E63863-BD6A-407E-BDB4-AA81FAF9ECB6}" dt="2025-07-09T03:19:32.130" v="636" actId="1036"/>
          <ac:spMkLst>
            <pc:docMk/>
            <pc:sldMk cId="1262899002" sldId="1052"/>
            <ac:spMk id="21" creationId="{720D079F-01AA-0EE6-5305-ABD92F640954}"/>
          </ac:spMkLst>
        </pc:spChg>
        <pc:spChg chg="mod">
          <ac:chgData name="锴烁 程" userId="8176efe2496f36bc" providerId="LiveId" clId="{96E63863-BD6A-407E-BDB4-AA81FAF9ECB6}" dt="2025-07-09T03:19:32.130" v="636" actId="1036"/>
          <ac:spMkLst>
            <pc:docMk/>
            <pc:sldMk cId="1262899002" sldId="1052"/>
            <ac:spMk id="22" creationId="{CDDEB4C6-27CB-13BC-53F5-1BA87CA8681B}"/>
          </ac:spMkLst>
        </pc:spChg>
        <pc:spChg chg="mod">
          <ac:chgData name="锴烁 程" userId="8176efe2496f36bc" providerId="LiveId" clId="{96E63863-BD6A-407E-BDB4-AA81FAF9ECB6}" dt="2025-07-09T03:19:32.130" v="636" actId="1036"/>
          <ac:spMkLst>
            <pc:docMk/>
            <pc:sldMk cId="1262899002" sldId="1052"/>
            <ac:spMk id="25" creationId="{C5CE336E-6933-DC87-1FFB-4B1F5E563823}"/>
          </ac:spMkLst>
        </pc:spChg>
        <pc:spChg chg="mod">
          <ac:chgData name="锴烁 程" userId="8176efe2496f36bc" providerId="LiveId" clId="{96E63863-BD6A-407E-BDB4-AA81FAF9ECB6}" dt="2025-07-09T03:19:32.130" v="636" actId="1036"/>
          <ac:spMkLst>
            <pc:docMk/>
            <pc:sldMk cId="1262899002" sldId="1052"/>
            <ac:spMk id="29" creationId="{0AC9DB04-E49C-8805-50B8-BB0F8AC705EE}"/>
          </ac:spMkLst>
        </pc:spChg>
        <pc:spChg chg="mod">
          <ac:chgData name="锴烁 程" userId="8176efe2496f36bc" providerId="LiveId" clId="{96E63863-BD6A-407E-BDB4-AA81FAF9ECB6}" dt="2025-07-09T03:19:32.130" v="636" actId="1036"/>
          <ac:spMkLst>
            <pc:docMk/>
            <pc:sldMk cId="1262899002" sldId="1052"/>
            <ac:spMk id="32" creationId="{2E917378-5D64-FF67-6847-F789DF784DF9}"/>
          </ac:spMkLst>
        </pc:spChg>
        <pc:spChg chg="mod">
          <ac:chgData name="锴烁 程" userId="8176efe2496f36bc" providerId="LiveId" clId="{96E63863-BD6A-407E-BDB4-AA81FAF9ECB6}" dt="2025-07-09T03:19:32.130" v="636" actId="1036"/>
          <ac:spMkLst>
            <pc:docMk/>
            <pc:sldMk cId="1262899002" sldId="1052"/>
            <ac:spMk id="37" creationId="{9FCC9345-E85A-9E2F-7805-E18F9FFE56F4}"/>
          </ac:spMkLst>
        </pc:spChg>
        <pc:picChg chg="mod">
          <ac:chgData name="锴烁 程" userId="8176efe2496f36bc" providerId="LiveId" clId="{96E63863-BD6A-407E-BDB4-AA81FAF9ECB6}" dt="2025-07-09T03:19:32.130" v="636" actId="1036"/>
          <ac:picMkLst>
            <pc:docMk/>
            <pc:sldMk cId="1262899002" sldId="1052"/>
            <ac:picMk id="17" creationId="{BB7955CF-63D8-9DE8-837E-2BF051C708C7}"/>
          </ac:picMkLst>
        </pc:picChg>
      </pc:sldChg>
      <pc:sldChg chg="modSp mod modAnim">
        <pc:chgData name="锴烁 程" userId="8176efe2496f36bc" providerId="LiveId" clId="{96E63863-BD6A-407E-BDB4-AA81FAF9ECB6}" dt="2025-07-09T03:00:08.326" v="547"/>
        <pc:sldMkLst>
          <pc:docMk/>
          <pc:sldMk cId="1950615630" sldId="1054"/>
        </pc:sldMkLst>
        <pc:spChg chg="mod">
          <ac:chgData name="锴烁 程" userId="8176efe2496f36bc" providerId="LiveId" clId="{96E63863-BD6A-407E-BDB4-AA81FAF9ECB6}" dt="2025-07-09T02:57:21.182" v="527" actId="20577"/>
          <ac:spMkLst>
            <pc:docMk/>
            <pc:sldMk cId="1950615630" sldId="1054"/>
            <ac:spMk id="6" creationId="{7F3FBF77-14C2-1BAA-349E-189FF8AEA23B}"/>
          </ac:spMkLst>
        </pc:spChg>
      </pc:sldChg>
      <pc:sldChg chg="modSp mod">
        <pc:chgData name="锴烁 程" userId="8176efe2496f36bc" providerId="LiveId" clId="{96E63863-BD6A-407E-BDB4-AA81FAF9ECB6}" dt="2025-07-09T03:16:04.915" v="619" actId="1076"/>
        <pc:sldMkLst>
          <pc:docMk/>
          <pc:sldMk cId="1802909450" sldId="1055"/>
        </pc:sldMkLst>
        <pc:spChg chg="mod">
          <ac:chgData name="锴烁 程" userId="8176efe2496f36bc" providerId="LiveId" clId="{96E63863-BD6A-407E-BDB4-AA81FAF9ECB6}" dt="2025-07-09T03:04:58.167" v="592" actId="1076"/>
          <ac:spMkLst>
            <pc:docMk/>
            <pc:sldMk cId="1802909450" sldId="1055"/>
            <ac:spMk id="9" creationId="{4573E087-364B-BD57-4036-AFE242D36B83}"/>
          </ac:spMkLst>
        </pc:spChg>
        <pc:spChg chg="mod">
          <ac:chgData name="锴烁 程" userId="8176efe2496f36bc" providerId="LiveId" clId="{96E63863-BD6A-407E-BDB4-AA81FAF9ECB6}" dt="2025-07-09T03:16:04.915" v="619" actId="1076"/>
          <ac:spMkLst>
            <pc:docMk/>
            <pc:sldMk cId="1802909450" sldId="1055"/>
            <ac:spMk id="67" creationId="{A69145AE-66EC-375A-E2A3-2626CDF759AB}"/>
          </ac:spMkLst>
        </pc:spChg>
        <pc:spChg chg="mod">
          <ac:chgData name="锴烁 程" userId="8176efe2496f36bc" providerId="LiveId" clId="{96E63863-BD6A-407E-BDB4-AA81FAF9ECB6}" dt="2025-07-09T03:16:04.915" v="619" actId="1076"/>
          <ac:spMkLst>
            <pc:docMk/>
            <pc:sldMk cId="1802909450" sldId="1055"/>
            <ac:spMk id="68" creationId="{E83748A2-260D-FEB4-5B7E-5297E4A0EFDF}"/>
          </ac:spMkLst>
        </pc:spChg>
        <pc:spChg chg="mod">
          <ac:chgData name="锴烁 程" userId="8176efe2496f36bc" providerId="LiveId" clId="{96E63863-BD6A-407E-BDB4-AA81FAF9ECB6}" dt="2025-07-09T03:16:04.915" v="619" actId="1076"/>
          <ac:spMkLst>
            <pc:docMk/>
            <pc:sldMk cId="1802909450" sldId="1055"/>
            <ac:spMk id="69" creationId="{182A7A7D-F134-12AD-8D42-47CA08A3F362}"/>
          </ac:spMkLst>
        </pc:spChg>
        <pc:spChg chg="mod">
          <ac:chgData name="锴烁 程" userId="8176efe2496f36bc" providerId="LiveId" clId="{96E63863-BD6A-407E-BDB4-AA81FAF9ECB6}" dt="2025-07-09T03:16:04.915" v="619" actId="1076"/>
          <ac:spMkLst>
            <pc:docMk/>
            <pc:sldMk cId="1802909450" sldId="1055"/>
            <ac:spMk id="70" creationId="{DA6C6CEC-3130-DFA9-C36B-90B55FCCB0EB}"/>
          </ac:spMkLst>
        </pc:spChg>
        <pc:picChg chg="mod">
          <ac:chgData name="锴烁 程" userId="8176efe2496f36bc" providerId="LiveId" clId="{96E63863-BD6A-407E-BDB4-AA81FAF9ECB6}" dt="2025-07-09T03:05:07.210" v="598" actId="1076"/>
          <ac:picMkLst>
            <pc:docMk/>
            <pc:sldMk cId="1802909450" sldId="1055"/>
            <ac:picMk id="17" creationId="{49AD8160-4CE9-FC15-90BC-F1358E788ED3}"/>
          </ac:picMkLst>
        </pc:picChg>
        <pc:picChg chg="mod">
          <ac:chgData name="锴烁 程" userId="8176efe2496f36bc" providerId="LiveId" clId="{96E63863-BD6A-407E-BDB4-AA81FAF9ECB6}" dt="2025-07-09T03:16:04.915" v="619" actId="1076"/>
          <ac:picMkLst>
            <pc:docMk/>
            <pc:sldMk cId="1802909450" sldId="1055"/>
            <ac:picMk id="20" creationId="{935F01AC-1FC3-7E54-6669-A78A1DE17A36}"/>
          </ac:picMkLst>
        </pc:picChg>
        <pc:picChg chg="mod">
          <ac:chgData name="锴烁 程" userId="8176efe2496f36bc" providerId="LiveId" clId="{96E63863-BD6A-407E-BDB4-AA81FAF9ECB6}" dt="2025-07-09T03:16:04.915" v="619" actId="1076"/>
          <ac:picMkLst>
            <pc:docMk/>
            <pc:sldMk cId="1802909450" sldId="1055"/>
            <ac:picMk id="24" creationId="{F8F1004F-B429-E139-C4A2-C6D8BCA54F18}"/>
          </ac:picMkLst>
        </pc:picChg>
        <pc:picChg chg="mod">
          <ac:chgData name="锴烁 程" userId="8176efe2496f36bc" providerId="LiveId" clId="{96E63863-BD6A-407E-BDB4-AA81FAF9ECB6}" dt="2025-07-09T03:16:04.915" v="619" actId="1076"/>
          <ac:picMkLst>
            <pc:docMk/>
            <pc:sldMk cId="1802909450" sldId="1055"/>
            <ac:picMk id="48" creationId="{27627658-C8CA-EDD1-788A-992F39EB4757}"/>
          </ac:picMkLst>
        </pc:picChg>
        <pc:picChg chg="mod">
          <ac:chgData name="锴烁 程" userId="8176efe2496f36bc" providerId="LiveId" clId="{96E63863-BD6A-407E-BDB4-AA81FAF9ECB6}" dt="2025-07-09T03:16:04.915" v="619" actId="1076"/>
          <ac:picMkLst>
            <pc:docMk/>
            <pc:sldMk cId="1802909450" sldId="1055"/>
            <ac:picMk id="53" creationId="{31E84935-F3AF-F5DE-CB2A-587356579194}"/>
          </ac:picMkLst>
        </pc:picChg>
        <pc:picChg chg="mod">
          <ac:chgData name="锴烁 程" userId="8176efe2496f36bc" providerId="LiveId" clId="{96E63863-BD6A-407E-BDB4-AA81FAF9ECB6}" dt="2025-07-09T03:05:07.210" v="598" actId="1076"/>
          <ac:picMkLst>
            <pc:docMk/>
            <pc:sldMk cId="1802909450" sldId="1055"/>
            <ac:picMk id="61" creationId="{726D0DD6-9CAB-29C0-3D20-7C2E4F23DD71}"/>
          </ac:picMkLst>
        </pc:picChg>
        <pc:picChg chg="mod">
          <ac:chgData name="锴烁 程" userId="8176efe2496f36bc" providerId="LiveId" clId="{96E63863-BD6A-407E-BDB4-AA81FAF9ECB6}" dt="2025-07-09T03:16:04.915" v="619" actId="1076"/>
          <ac:picMkLst>
            <pc:docMk/>
            <pc:sldMk cId="1802909450" sldId="1055"/>
            <ac:picMk id="62" creationId="{F31BA94E-2C4A-F7A6-13FB-FA14C4CD73DB}"/>
          </ac:picMkLst>
        </pc:picChg>
        <pc:picChg chg="mod">
          <ac:chgData name="锴烁 程" userId="8176efe2496f36bc" providerId="LiveId" clId="{96E63863-BD6A-407E-BDB4-AA81FAF9ECB6}" dt="2025-07-09T03:05:07.210" v="598" actId="1076"/>
          <ac:picMkLst>
            <pc:docMk/>
            <pc:sldMk cId="1802909450" sldId="1055"/>
            <ac:picMk id="2050" creationId="{DBD2C39B-D322-9FEE-B06D-37819AE9B453}"/>
          </ac:picMkLst>
        </pc:picChg>
        <pc:picChg chg="mod">
          <ac:chgData name="锴烁 程" userId="8176efe2496f36bc" providerId="LiveId" clId="{96E63863-BD6A-407E-BDB4-AA81FAF9ECB6}" dt="2025-07-09T03:16:04.915" v="619" actId="1076"/>
          <ac:picMkLst>
            <pc:docMk/>
            <pc:sldMk cId="1802909450" sldId="1055"/>
            <ac:picMk id="3080" creationId="{42355D9C-6433-3999-18A8-9C6901436BF2}"/>
          </ac:picMkLst>
        </pc:picChg>
      </pc:sldChg>
      <pc:sldChg chg="addSp delSp modSp mod modNotesTx">
        <pc:chgData name="锴烁 程" userId="8176efe2496f36bc" providerId="LiveId" clId="{96E63863-BD6A-407E-BDB4-AA81FAF9ECB6}" dt="2025-07-09T03:27:17.812" v="662" actId="1076"/>
        <pc:sldMkLst>
          <pc:docMk/>
          <pc:sldMk cId="1740862517" sldId="1056"/>
        </pc:sldMkLst>
        <pc:spChg chg="mod">
          <ac:chgData name="锴烁 程" userId="8176efe2496f36bc" providerId="LiveId" clId="{96E63863-BD6A-407E-BDB4-AA81FAF9ECB6}" dt="2025-07-09T03:26:15.175" v="656" actId="1076"/>
          <ac:spMkLst>
            <pc:docMk/>
            <pc:sldMk cId="1740862517" sldId="1056"/>
            <ac:spMk id="9" creationId="{89E61ED4-087D-B9C5-62FD-DB59FCA4B3C7}"/>
          </ac:spMkLst>
        </pc:spChg>
        <pc:spChg chg="add del mod">
          <ac:chgData name="锴烁 程" userId="8176efe2496f36bc" providerId="LiveId" clId="{96E63863-BD6A-407E-BDB4-AA81FAF9ECB6}" dt="2025-07-09T03:26:15.955" v="658" actId="478"/>
          <ac:spMkLst>
            <pc:docMk/>
            <pc:sldMk cId="1740862517" sldId="1056"/>
            <ac:spMk id="16" creationId="{48BAA19F-C29A-22D4-DED3-3850BC07271C}"/>
          </ac:spMkLst>
        </pc:spChg>
        <pc:spChg chg="add del mod">
          <ac:chgData name="锴烁 程" userId="8176efe2496f36bc" providerId="LiveId" clId="{96E63863-BD6A-407E-BDB4-AA81FAF9ECB6}" dt="2025-07-09T03:26:15.955" v="658" actId="478"/>
          <ac:spMkLst>
            <pc:docMk/>
            <pc:sldMk cId="1740862517" sldId="1056"/>
            <ac:spMk id="17" creationId="{DEFBE5C9-1BBB-D119-9046-3F07C45A120F}"/>
          </ac:spMkLst>
        </pc:spChg>
        <pc:spChg chg="mod">
          <ac:chgData name="锴烁 程" userId="8176efe2496f36bc" providerId="LiveId" clId="{96E63863-BD6A-407E-BDB4-AA81FAF9ECB6}" dt="2025-07-09T03:22:14.240" v="645" actId="1036"/>
          <ac:spMkLst>
            <pc:docMk/>
            <pc:sldMk cId="1740862517" sldId="1056"/>
            <ac:spMk id="20" creationId="{DA5C07CF-54F0-EE96-D1D6-5C53DF4D5B37}"/>
          </ac:spMkLst>
        </pc:spChg>
        <pc:spChg chg="mod">
          <ac:chgData name="锴烁 程" userId="8176efe2496f36bc" providerId="LiveId" clId="{96E63863-BD6A-407E-BDB4-AA81FAF9ECB6}" dt="2025-07-09T03:22:14.240" v="645" actId="1036"/>
          <ac:spMkLst>
            <pc:docMk/>
            <pc:sldMk cId="1740862517" sldId="1056"/>
            <ac:spMk id="22" creationId="{7A048F90-63DC-FF82-2953-E4A56B383439}"/>
          </ac:spMkLst>
        </pc:spChg>
        <pc:spChg chg="mod">
          <ac:chgData name="锴烁 程" userId="8176efe2496f36bc" providerId="LiveId" clId="{96E63863-BD6A-407E-BDB4-AA81FAF9ECB6}" dt="2025-07-09T03:22:14.240" v="645" actId="1036"/>
          <ac:spMkLst>
            <pc:docMk/>
            <pc:sldMk cId="1740862517" sldId="1056"/>
            <ac:spMk id="25" creationId="{14ECFF78-9D6B-CD40-6482-1A181D023A9C}"/>
          </ac:spMkLst>
        </pc:spChg>
        <pc:spChg chg="mod">
          <ac:chgData name="锴烁 程" userId="8176efe2496f36bc" providerId="LiveId" clId="{96E63863-BD6A-407E-BDB4-AA81FAF9ECB6}" dt="2025-07-09T03:22:14.240" v="645" actId="1036"/>
          <ac:spMkLst>
            <pc:docMk/>
            <pc:sldMk cId="1740862517" sldId="1056"/>
            <ac:spMk id="28" creationId="{285892F9-248F-20E3-555A-C9730E9D6EBF}"/>
          </ac:spMkLst>
        </pc:spChg>
        <pc:spChg chg="add del mod">
          <ac:chgData name="锴烁 程" userId="8176efe2496f36bc" providerId="LiveId" clId="{96E63863-BD6A-407E-BDB4-AA81FAF9ECB6}" dt="2025-07-09T03:26:15.955" v="658" actId="478"/>
          <ac:spMkLst>
            <pc:docMk/>
            <pc:sldMk cId="1740862517" sldId="1056"/>
            <ac:spMk id="31" creationId="{7A58B3D1-E7FD-CDF8-3083-689258115634}"/>
          </ac:spMkLst>
        </pc:spChg>
        <pc:spChg chg="mod">
          <ac:chgData name="锴烁 程" userId="8176efe2496f36bc" providerId="LiveId" clId="{96E63863-BD6A-407E-BDB4-AA81FAF9ECB6}" dt="2025-07-09T03:22:14.240" v="645" actId="1036"/>
          <ac:spMkLst>
            <pc:docMk/>
            <pc:sldMk cId="1740862517" sldId="1056"/>
            <ac:spMk id="35" creationId="{495D119C-8998-7B64-6FA5-B91D596D3B95}"/>
          </ac:spMkLst>
        </pc:spChg>
        <pc:spChg chg="add del mod">
          <ac:chgData name="锴烁 程" userId="8176efe2496f36bc" providerId="LiveId" clId="{96E63863-BD6A-407E-BDB4-AA81FAF9ECB6}" dt="2025-07-09T03:26:15.955" v="658" actId="478"/>
          <ac:spMkLst>
            <pc:docMk/>
            <pc:sldMk cId="1740862517" sldId="1056"/>
            <ac:spMk id="36" creationId="{27DB41F6-7B3E-2155-3613-4C034191073D}"/>
          </ac:spMkLst>
        </pc:spChg>
        <pc:spChg chg="mod">
          <ac:chgData name="锴烁 程" userId="8176efe2496f36bc" providerId="LiveId" clId="{96E63863-BD6A-407E-BDB4-AA81FAF9ECB6}" dt="2025-07-09T03:27:17.812" v="662" actId="1076"/>
          <ac:spMkLst>
            <pc:docMk/>
            <pc:sldMk cId="1740862517" sldId="1056"/>
            <ac:spMk id="42" creationId="{3ED603CC-6723-4DAF-8755-1D072E339E50}"/>
          </ac:spMkLst>
        </pc:spChg>
        <pc:grpChg chg="add">
          <ac:chgData name="锴烁 程" userId="8176efe2496f36bc" providerId="LiveId" clId="{96E63863-BD6A-407E-BDB4-AA81FAF9ECB6}" dt="2025-07-09T03:26:15.955" v="658" actId="478"/>
          <ac:grpSpMkLst>
            <pc:docMk/>
            <pc:sldMk cId="1740862517" sldId="1056"/>
            <ac:grpSpMk id="27" creationId="{DD5AFFA3-CF58-7839-0701-F60B2569308D}"/>
          </ac:grpSpMkLst>
        </pc:grpChg>
        <pc:grpChg chg="del">
          <ac:chgData name="锴烁 程" userId="8176efe2496f36bc" providerId="LiveId" clId="{96E63863-BD6A-407E-BDB4-AA81FAF9ECB6}" dt="2025-07-09T03:25:36.047" v="651" actId="478"/>
          <ac:grpSpMkLst>
            <pc:docMk/>
            <pc:sldMk cId="1740862517" sldId="1056"/>
            <ac:grpSpMk id="33" creationId="{1EDC6717-5FD4-373F-2847-20407BE3C5D9}"/>
          </ac:grpSpMkLst>
        </pc:grpChg>
        <pc:picChg chg="add del">
          <ac:chgData name="锴烁 程" userId="8176efe2496f36bc" providerId="LiveId" clId="{96E63863-BD6A-407E-BDB4-AA81FAF9ECB6}" dt="2025-07-09T03:26:15.576" v="657" actId="478"/>
          <ac:picMkLst>
            <pc:docMk/>
            <pc:sldMk cId="1740862517" sldId="1056"/>
            <ac:picMk id="2" creationId="{6B15C860-0389-E973-AF51-D5CEA99CFB72}"/>
          </ac:picMkLst>
        </pc:picChg>
        <pc:picChg chg="add del">
          <ac:chgData name="锴烁 程" userId="8176efe2496f36bc" providerId="LiveId" clId="{96E63863-BD6A-407E-BDB4-AA81FAF9ECB6}" dt="2025-07-09T03:26:15.955" v="658" actId="478"/>
          <ac:picMkLst>
            <pc:docMk/>
            <pc:sldMk cId="1740862517" sldId="1056"/>
            <ac:picMk id="7" creationId="{3E380506-CB43-24F6-40AE-D583C4F69F15}"/>
          </ac:picMkLst>
        </pc:picChg>
        <pc:picChg chg="add del mod">
          <ac:chgData name="锴烁 程" userId="8176efe2496f36bc" providerId="LiveId" clId="{96E63863-BD6A-407E-BDB4-AA81FAF9ECB6}" dt="2025-07-09T03:26:15.955" v="658" actId="478"/>
          <ac:picMkLst>
            <pc:docMk/>
            <pc:sldMk cId="1740862517" sldId="1056"/>
            <ac:picMk id="8" creationId="{C0C923B3-6BA1-CB15-C140-E83062494427}"/>
          </ac:picMkLst>
        </pc:picChg>
        <pc:picChg chg="add del">
          <ac:chgData name="锴烁 程" userId="8176efe2496f36bc" providerId="LiveId" clId="{96E63863-BD6A-407E-BDB4-AA81FAF9ECB6}" dt="2025-07-09T03:26:15.955" v="658" actId="478"/>
          <ac:picMkLst>
            <pc:docMk/>
            <pc:sldMk cId="1740862517" sldId="1056"/>
            <ac:picMk id="10" creationId="{3E9D26D3-FB2C-3A11-5E40-13DA42893598}"/>
          </ac:picMkLst>
        </pc:picChg>
        <pc:picChg chg="add del">
          <ac:chgData name="锴烁 程" userId="8176efe2496f36bc" providerId="LiveId" clId="{96E63863-BD6A-407E-BDB4-AA81FAF9ECB6}" dt="2025-07-09T03:26:15.955" v="658" actId="478"/>
          <ac:picMkLst>
            <pc:docMk/>
            <pc:sldMk cId="1740862517" sldId="1056"/>
            <ac:picMk id="12" creationId="{9134C70F-5CF8-DE8B-E7B5-8FB31D6325B7}"/>
          </ac:picMkLst>
        </pc:picChg>
        <pc:picChg chg="add del">
          <ac:chgData name="锴烁 程" userId="8176efe2496f36bc" providerId="LiveId" clId="{96E63863-BD6A-407E-BDB4-AA81FAF9ECB6}" dt="2025-07-09T03:26:15.955" v="658" actId="478"/>
          <ac:picMkLst>
            <pc:docMk/>
            <pc:sldMk cId="1740862517" sldId="1056"/>
            <ac:picMk id="15" creationId="{4C269820-B3C6-05AC-80B5-4238B317C39E}"/>
          </ac:picMkLst>
        </pc:picChg>
      </pc:sldChg>
      <pc:sldChg chg="modSp mod modAnim modNotesTx">
        <pc:chgData name="锴烁 程" userId="8176efe2496f36bc" providerId="LiveId" clId="{96E63863-BD6A-407E-BDB4-AA81FAF9ECB6}" dt="2025-07-09T02:59:41.123" v="544"/>
        <pc:sldMkLst>
          <pc:docMk/>
          <pc:sldMk cId="3919862682" sldId="1057"/>
        </pc:sldMkLst>
        <pc:spChg chg="mod">
          <ac:chgData name="锴烁 程" userId="8176efe2496f36bc" providerId="LiveId" clId="{96E63863-BD6A-407E-BDB4-AA81FAF9ECB6}" dt="2025-07-09T02:52:37.984" v="505" actId="1076"/>
          <ac:spMkLst>
            <pc:docMk/>
            <pc:sldMk cId="3919862682" sldId="1057"/>
            <ac:spMk id="2" creationId="{D932AD5D-F08A-0A45-50EF-99D5649D9424}"/>
          </ac:spMkLst>
        </pc:spChg>
      </pc:sldChg>
      <pc:sldChg chg="modSp mod modAnim">
        <pc:chgData name="锴烁 程" userId="8176efe2496f36bc" providerId="LiveId" clId="{96E63863-BD6A-407E-BDB4-AA81FAF9ECB6}" dt="2025-07-09T03:30:03.364" v="666" actId="207"/>
        <pc:sldMkLst>
          <pc:docMk/>
          <pc:sldMk cId="3453397268" sldId="1058"/>
        </pc:sldMkLst>
        <pc:spChg chg="mod">
          <ac:chgData name="锴烁 程" userId="8176efe2496f36bc" providerId="LiveId" clId="{96E63863-BD6A-407E-BDB4-AA81FAF9ECB6}" dt="2025-07-09T03:30:03.364" v="666" actId="207"/>
          <ac:spMkLst>
            <pc:docMk/>
            <pc:sldMk cId="3453397268" sldId="1058"/>
            <ac:spMk id="9" creationId="{595CD70F-F46D-E4DA-A8FE-104F3E214C86}"/>
          </ac:spMkLst>
        </pc:spChg>
      </pc:sldChg>
      <pc:sldChg chg="modSp mod">
        <pc:chgData name="锴烁 程" userId="8176efe2496f36bc" providerId="LiveId" clId="{96E63863-BD6A-407E-BDB4-AA81FAF9ECB6}" dt="2025-07-09T02:57:18.734" v="526" actId="20577"/>
        <pc:sldMkLst>
          <pc:docMk/>
          <pc:sldMk cId="2927062923" sldId="1060"/>
        </pc:sldMkLst>
        <pc:spChg chg="mod">
          <ac:chgData name="锴烁 程" userId="8176efe2496f36bc" providerId="LiveId" clId="{96E63863-BD6A-407E-BDB4-AA81FAF9ECB6}" dt="2025-07-09T02:57:18.734" v="526" actId="20577"/>
          <ac:spMkLst>
            <pc:docMk/>
            <pc:sldMk cId="2927062923" sldId="1060"/>
            <ac:spMk id="5" creationId="{A1A85D0F-EAF4-315D-EC01-56AB918031FB}"/>
          </ac:spMkLst>
        </pc:spChg>
      </pc:sldChg>
      <pc:sldChg chg="modSp mod">
        <pc:chgData name="锴烁 程" userId="8176efe2496f36bc" providerId="LiveId" clId="{96E63863-BD6A-407E-BDB4-AA81FAF9ECB6}" dt="2025-07-09T02:50:35.977" v="495" actId="1076"/>
        <pc:sldMkLst>
          <pc:docMk/>
          <pc:sldMk cId="196213191" sldId="1061"/>
        </pc:sldMkLst>
        <pc:spChg chg="mod">
          <ac:chgData name="锴烁 程" userId="8176efe2496f36bc" providerId="LiveId" clId="{96E63863-BD6A-407E-BDB4-AA81FAF9ECB6}" dt="2025-07-09T02:50:35.977" v="495" actId="1076"/>
          <ac:spMkLst>
            <pc:docMk/>
            <pc:sldMk cId="196213191" sldId="1061"/>
            <ac:spMk id="55" creationId="{60BBC309-8234-641F-680E-5AB18F3F50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E215117-645D-4542-AEA2-39F6720F7884}" type="datetimeFigureOut">
              <a:rPr lang="en-US" smtClean="0"/>
              <a:t>7/8/2025</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CEB22A7-9B4C-2B40-AB52-C7CB04DEEEBE}" type="slidenum">
              <a:rPr lang="en-US" smtClean="0"/>
              <a:t>‹#›</a:t>
            </a:fld>
            <a:endParaRPr lang="en-US"/>
          </a:p>
        </p:txBody>
      </p:sp>
    </p:spTree>
    <p:extLst>
      <p:ext uri="{BB962C8B-B14F-4D97-AF65-F5344CB8AC3E}">
        <p14:creationId xmlns:p14="http://schemas.microsoft.com/office/powerpoint/2010/main" val="1830546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390447C-1D5D-BC46-A45E-E7FE942B2B82}" type="datetimeFigureOut">
              <a:rPr lang="en-US" smtClean="0"/>
              <a:t>7/8/2025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538B62A-825F-9D41-AAB0-D92E1901D60A}" type="slidenum">
              <a:rPr lang="en-US" smtClean="0"/>
              <a:t>‹#›</a:t>
            </a:fld>
            <a:endParaRPr lang="en-US"/>
          </a:p>
        </p:txBody>
      </p:sp>
    </p:spTree>
    <p:extLst>
      <p:ext uri="{BB962C8B-B14F-4D97-AF65-F5344CB8AC3E}">
        <p14:creationId xmlns:p14="http://schemas.microsoft.com/office/powerpoint/2010/main" val="1941013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It's a new authentication standard to reduce our over-reliance on passwords for user authentication. With FIDO2, a user can use a common device to log in to online services without having to type in its password.</a:t>
            </a:r>
          </a:p>
        </p:txBody>
      </p:sp>
      <p:sp>
        <p:nvSpPr>
          <p:cNvPr id="4" name="Slide Number Placeholder 3"/>
          <p:cNvSpPr>
            <a:spLocks noGrp="1"/>
          </p:cNvSpPr>
          <p:nvPr>
            <p:ph type="sldNum" sz="quarter" idx="5"/>
          </p:nvPr>
        </p:nvSpPr>
        <p:spPr/>
        <p:txBody>
          <a:bodyPr/>
          <a:lstStyle/>
          <a:p>
            <a:fld id="{A538B62A-825F-9D41-AAB0-D92E1901D60A}" type="slidenum">
              <a:rPr lang="en-US" smtClean="0"/>
              <a:t>1</a:t>
            </a:fld>
            <a:endParaRPr lang="en-US"/>
          </a:p>
        </p:txBody>
      </p:sp>
    </p:spTree>
    <p:extLst>
      <p:ext uri="{BB962C8B-B14F-4D97-AF65-F5344CB8AC3E}">
        <p14:creationId xmlns:p14="http://schemas.microsoft.com/office/powerpoint/2010/main" val="4188295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phase in CTAP2 is Bind. The user must first bind the token to the whenever he wishes to establish an access channel between token and client to login. The client and token will run a DH key exchange protocol as in Setup, and the user will input his PIN. If the PIN matches, the token will generate a new secrete PT and send to the client. Now, PT functions as a new shared secret between token and client.</a:t>
            </a:r>
          </a:p>
        </p:txBody>
      </p:sp>
      <p:sp>
        <p:nvSpPr>
          <p:cNvPr id="4" name="Slide Number Placeholder 3"/>
          <p:cNvSpPr>
            <a:spLocks noGrp="1"/>
          </p:cNvSpPr>
          <p:nvPr>
            <p:ph type="sldNum" sz="quarter" idx="5"/>
          </p:nvPr>
        </p:nvSpPr>
        <p:spPr/>
        <p:txBody>
          <a:bodyPr/>
          <a:lstStyle/>
          <a:p>
            <a:fld id="{A538B62A-825F-9D41-AAB0-D92E1901D60A}" type="slidenum">
              <a:rPr lang="en-US" smtClean="0"/>
              <a:t>10</a:t>
            </a:fld>
            <a:endParaRPr lang="en-US"/>
          </a:p>
        </p:txBody>
      </p:sp>
    </p:spTree>
    <p:extLst>
      <p:ext uri="{BB962C8B-B14F-4D97-AF65-F5344CB8AC3E}">
        <p14:creationId xmlns:p14="http://schemas.microsoft.com/office/powerpoint/2010/main" val="19864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phase is the Authentication and Verification. When the client sends a message to the token, it first macs the message using PT. The client will verify using its own PT, and accepts the message if verification succeeds. </a:t>
            </a:r>
          </a:p>
        </p:txBody>
      </p:sp>
      <p:sp>
        <p:nvSpPr>
          <p:cNvPr id="4" name="Slide Number Placeholder 3"/>
          <p:cNvSpPr>
            <a:spLocks noGrp="1"/>
          </p:cNvSpPr>
          <p:nvPr>
            <p:ph type="sldNum" sz="quarter" idx="5"/>
          </p:nvPr>
        </p:nvSpPr>
        <p:spPr/>
        <p:txBody>
          <a:bodyPr/>
          <a:lstStyle/>
          <a:p>
            <a:fld id="{A538B62A-825F-9D41-AAB0-D92E1901D60A}" type="slidenum">
              <a:rPr lang="en-US" smtClean="0"/>
              <a:t>11</a:t>
            </a:fld>
            <a:endParaRPr lang="en-US"/>
          </a:p>
        </p:txBody>
      </p:sp>
    </p:spTree>
    <p:extLst>
      <p:ext uri="{BB962C8B-B14F-4D97-AF65-F5344CB8AC3E}">
        <p14:creationId xmlns:p14="http://schemas.microsoft.com/office/powerpoint/2010/main" val="1817354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06D9A-A636-6A67-19DD-95416C6EF0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3EAD71-4DF4-6643-CBE6-E9D8A5AFC2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8EE8BC-8D52-52D0-BE86-D070E4FFE4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A2D572-2BD9-9BFF-5D5C-0107A3700635}"/>
              </a:ext>
            </a:extLst>
          </p:cNvPr>
          <p:cNvSpPr>
            <a:spLocks noGrp="1"/>
          </p:cNvSpPr>
          <p:nvPr>
            <p:ph type="sldNum" sz="quarter" idx="5"/>
          </p:nvPr>
        </p:nvSpPr>
        <p:spPr/>
        <p:txBody>
          <a:bodyPr/>
          <a:lstStyle/>
          <a:p>
            <a:fld id="{A538B62A-825F-9D41-AAB0-D92E1901D60A}" type="slidenum">
              <a:rPr lang="en-US" smtClean="0"/>
              <a:t>12</a:t>
            </a:fld>
            <a:endParaRPr lang="en-US"/>
          </a:p>
        </p:txBody>
      </p:sp>
    </p:spTree>
    <p:extLst>
      <p:ext uri="{BB962C8B-B14F-4D97-AF65-F5344CB8AC3E}">
        <p14:creationId xmlns:p14="http://schemas.microsoft.com/office/powerpoint/2010/main" val="1040727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Prior works looking at privacy of FIDO2 only focused on </a:t>
            </a:r>
            <a:r>
              <a:rPr lang="en-US" dirty="0" err="1"/>
              <a:t>WebAuthn</a:t>
            </a:r>
            <a:r>
              <a:rPr lang="en-US" dirty="0"/>
              <a:t>. In this paper, we fill the gaps of prior authentication security analyses, and performed the first privacy analysis on CTAP.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Prior works looking at authentication security of FIDO2 either focused on </a:t>
            </a:r>
            <a:r>
              <a:rPr lang="en-US" dirty="0" err="1"/>
              <a:t>WebAuthn</a:t>
            </a:r>
            <a:r>
              <a:rPr lang="en-US" dirty="0"/>
              <a:t> or make unrealistic assumptions like adversary is passive during registration and each token has a unique attestation key that is known by server a prior.</a:t>
            </a:r>
          </a:p>
          <a:p>
            <a:endParaRPr lang="en-US" dirty="0"/>
          </a:p>
        </p:txBody>
      </p:sp>
      <p:sp>
        <p:nvSpPr>
          <p:cNvPr id="4" name="Slide Number Placeholder 3"/>
          <p:cNvSpPr>
            <a:spLocks noGrp="1"/>
          </p:cNvSpPr>
          <p:nvPr>
            <p:ph type="sldNum" sz="quarter" idx="5"/>
          </p:nvPr>
        </p:nvSpPr>
        <p:spPr/>
        <p:txBody>
          <a:bodyPr/>
          <a:lstStyle/>
          <a:p>
            <a:fld id="{A538B62A-825F-9D41-AAB0-D92E1901D60A}" type="slidenum">
              <a:rPr lang="en-US" smtClean="0"/>
              <a:t>13</a:t>
            </a:fld>
            <a:endParaRPr lang="en-US"/>
          </a:p>
        </p:txBody>
      </p:sp>
    </p:spTree>
    <p:extLst>
      <p:ext uri="{BB962C8B-B14F-4D97-AF65-F5344CB8AC3E}">
        <p14:creationId xmlns:p14="http://schemas.microsoft.com/office/powerpoint/2010/main" val="1782175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Privacy / authentication security</a:t>
            </a:r>
          </a:p>
        </p:txBody>
      </p:sp>
      <p:sp>
        <p:nvSpPr>
          <p:cNvPr id="4" name="Slide Number Placeholder 3"/>
          <p:cNvSpPr>
            <a:spLocks noGrp="1"/>
          </p:cNvSpPr>
          <p:nvPr>
            <p:ph type="sldNum" sz="quarter" idx="5"/>
          </p:nvPr>
        </p:nvSpPr>
        <p:spPr/>
        <p:txBody>
          <a:bodyPr/>
          <a:lstStyle/>
          <a:p>
            <a:fld id="{A538B62A-825F-9D41-AAB0-D92E1901D60A}" type="slidenum">
              <a:rPr lang="en-US" smtClean="0"/>
              <a:t>14</a:t>
            </a:fld>
            <a:endParaRPr lang="en-US"/>
          </a:p>
        </p:txBody>
      </p:sp>
    </p:spTree>
    <p:extLst>
      <p:ext uri="{BB962C8B-B14F-4D97-AF65-F5344CB8AC3E}">
        <p14:creationId xmlns:p14="http://schemas.microsoft.com/office/powerpoint/2010/main" val="859280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why FIDO2 does not achieve privacy when we allow adversary to observe CTAP communications. Well, the token reuses its DH shares across multiple registrations, allowing the attacker to efficiently identify the token.</a:t>
            </a:r>
          </a:p>
          <a:p>
            <a:endParaRPr lang="en-US" dirty="0"/>
          </a:p>
          <a:p>
            <a:r>
              <a:rPr lang="en-US" dirty="0"/>
              <a:t>While it does not have significant implications, as it requires the attacker to observe communications on local machines, one can think of cases where in a corporate or public computer where multiple users will share the same machine.</a:t>
            </a:r>
          </a:p>
          <a:p>
            <a:endParaRPr lang="en-US" dirty="0"/>
          </a:p>
        </p:txBody>
      </p:sp>
      <p:sp>
        <p:nvSpPr>
          <p:cNvPr id="4" name="Slide Number Placeholder 3"/>
          <p:cNvSpPr>
            <a:spLocks noGrp="1"/>
          </p:cNvSpPr>
          <p:nvPr>
            <p:ph type="sldNum" sz="quarter" idx="5"/>
          </p:nvPr>
        </p:nvSpPr>
        <p:spPr/>
        <p:txBody>
          <a:bodyPr/>
          <a:lstStyle/>
          <a:p>
            <a:fld id="{A538B62A-825F-9D41-AAB0-D92E1901D60A}" type="slidenum">
              <a:rPr lang="en-US" smtClean="0"/>
              <a:t>15</a:t>
            </a:fld>
            <a:endParaRPr lang="en-US"/>
          </a:p>
        </p:txBody>
      </p:sp>
    </p:spTree>
    <p:extLst>
      <p:ext uri="{BB962C8B-B14F-4D97-AF65-F5344CB8AC3E}">
        <p14:creationId xmlns:p14="http://schemas.microsoft.com/office/powerpoint/2010/main" val="32145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we are able to prove that, if the user reboots a token ( unplug the token then plug it in) after each usage, FIDO2 achieves privacy. Essentially, rebooting forces token to refresh its DH shares.</a:t>
            </a:r>
          </a:p>
        </p:txBody>
      </p:sp>
      <p:sp>
        <p:nvSpPr>
          <p:cNvPr id="4" name="Slide Number Placeholder 3"/>
          <p:cNvSpPr>
            <a:spLocks noGrp="1"/>
          </p:cNvSpPr>
          <p:nvPr>
            <p:ph type="sldNum" sz="quarter" idx="5"/>
          </p:nvPr>
        </p:nvSpPr>
        <p:spPr/>
        <p:txBody>
          <a:bodyPr/>
          <a:lstStyle/>
          <a:p>
            <a:fld id="{A538B62A-825F-9D41-AAB0-D92E1901D60A}" type="slidenum">
              <a:rPr lang="en-US" smtClean="0"/>
              <a:t>16</a:t>
            </a:fld>
            <a:endParaRPr lang="en-US"/>
          </a:p>
        </p:txBody>
      </p:sp>
    </p:spTree>
    <p:extLst>
      <p:ext uri="{BB962C8B-B14F-4D97-AF65-F5344CB8AC3E}">
        <p14:creationId xmlns:p14="http://schemas.microsoft.com/office/powerpoint/2010/main" val="590214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00266-15E6-6302-7B92-4F105EF673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DB51F5-3CE9-05AA-3FFF-87FCD829AC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E9A89E-6572-4449-B8AE-199D4DAA680D}"/>
              </a:ext>
            </a:extLst>
          </p:cNvPr>
          <p:cNvSpPr>
            <a:spLocks noGrp="1"/>
          </p:cNvSpPr>
          <p:nvPr>
            <p:ph type="body" idx="1"/>
          </p:nvPr>
        </p:nvSpPr>
        <p:spPr/>
        <p:txBody>
          <a:bodyPr/>
          <a:lstStyle/>
          <a:p>
            <a:r>
              <a:rPr lang="en-US" dirty="0"/>
              <a:t>But rebooting each time is too much hassle for the user. Therefore, we propose a simple fix to FIDO2 that refreshes the token’s DH share after each operation, and with that simple fix, we are able to prove FIDO2 achieving privacy.</a:t>
            </a:r>
          </a:p>
        </p:txBody>
      </p:sp>
      <p:sp>
        <p:nvSpPr>
          <p:cNvPr id="4" name="Slide Number Placeholder 3">
            <a:extLst>
              <a:ext uri="{FF2B5EF4-FFF2-40B4-BE49-F238E27FC236}">
                <a16:creationId xmlns:a16="http://schemas.microsoft.com/office/drawing/2014/main" id="{701480E3-D6B7-5560-0044-8939F0BE0E13}"/>
              </a:ext>
            </a:extLst>
          </p:cNvPr>
          <p:cNvSpPr>
            <a:spLocks noGrp="1"/>
          </p:cNvSpPr>
          <p:nvPr>
            <p:ph type="sldNum" sz="quarter" idx="5"/>
          </p:nvPr>
        </p:nvSpPr>
        <p:spPr/>
        <p:txBody>
          <a:bodyPr/>
          <a:lstStyle/>
          <a:p>
            <a:fld id="{A538B62A-825F-9D41-AAB0-D92E1901D60A}" type="slidenum">
              <a:rPr lang="en-US" smtClean="0"/>
              <a:t>17</a:t>
            </a:fld>
            <a:endParaRPr lang="en-US"/>
          </a:p>
        </p:txBody>
      </p:sp>
    </p:spTree>
    <p:extLst>
      <p:ext uri="{BB962C8B-B14F-4D97-AF65-F5344CB8AC3E}">
        <p14:creationId xmlns:p14="http://schemas.microsoft.com/office/powerpoint/2010/main" val="1282755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6FF34-8934-9139-A8EE-EA8BC6E43F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41A27-32D5-7793-42B0-5310C95EC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19A60E-6A8B-2E92-68BE-582E5B88B65A}"/>
              </a:ext>
            </a:extLst>
          </p:cNvPr>
          <p:cNvSpPr>
            <a:spLocks noGrp="1"/>
          </p:cNvSpPr>
          <p:nvPr>
            <p:ph type="body" idx="1"/>
          </p:nvPr>
        </p:nvSpPr>
        <p:spPr/>
        <p:txBody>
          <a:bodyPr/>
          <a:lstStyle/>
          <a:p>
            <a:r>
              <a:rPr lang="en-US" dirty="0"/>
              <a:t>A recent work by two of our coauthors discovered the vulnerability of FIDO2 and name the exploit as “rogue key attack”. Essentially, it exploits the weak point in CTAP2.1 that there is no backward authentication on messages sent from token to client. Here, suppose the user wants to register an account, the server will generate challenge </a:t>
            </a:r>
            <a:r>
              <a:rPr lang="en-US" dirty="0" err="1"/>
              <a:t>ch</a:t>
            </a:r>
            <a:r>
              <a:rPr lang="en-US" dirty="0"/>
              <a:t>, which is then forwards to the user’s token by the client. The attacker after learning such challenge </a:t>
            </a:r>
            <a:r>
              <a:rPr lang="en-US" dirty="0" err="1"/>
              <a:t>ch</a:t>
            </a:r>
            <a:r>
              <a:rPr lang="en-US" dirty="0"/>
              <a:t>, can sends </a:t>
            </a:r>
            <a:r>
              <a:rPr lang="en-US" dirty="0" err="1"/>
              <a:t>ch</a:t>
            </a:r>
            <a:r>
              <a:rPr lang="en-US" dirty="0"/>
              <a:t> to its own token, and returns the registration public key pk to client, while blocking the user’s token’s response. Notice that here the attacker does not need to break into a token, and it only requires low-</a:t>
            </a:r>
            <a:r>
              <a:rPr lang="en-US" dirty="0" err="1"/>
              <a:t>privledge</a:t>
            </a:r>
            <a:r>
              <a:rPr lang="en-US" dirty="0"/>
              <a:t>, one example is wrapping the system’s library in the victim’s device.</a:t>
            </a:r>
            <a:br>
              <a:rPr lang="en-US" dirty="0"/>
            </a:br>
            <a:br>
              <a:rPr lang="en-US" dirty="0"/>
            </a:br>
            <a:endParaRPr lang="en-US" dirty="0"/>
          </a:p>
        </p:txBody>
      </p:sp>
      <p:sp>
        <p:nvSpPr>
          <p:cNvPr id="4" name="Slide Number Placeholder 3">
            <a:extLst>
              <a:ext uri="{FF2B5EF4-FFF2-40B4-BE49-F238E27FC236}">
                <a16:creationId xmlns:a16="http://schemas.microsoft.com/office/drawing/2014/main" id="{B6B63FA4-AF4A-6FDB-DB2A-E3391ACD9EBB}"/>
              </a:ext>
            </a:extLst>
          </p:cNvPr>
          <p:cNvSpPr>
            <a:spLocks noGrp="1"/>
          </p:cNvSpPr>
          <p:nvPr>
            <p:ph type="sldNum" sz="quarter" idx="5"/>
          </p:nvPr>
        </p:nvSpPr>
        <p:spPr/>
        <p:txBody>
          <a:bodyPr/>
          <a:lstStyle/>
          <a:p>
            <a:fld id="{A538B62A-825F-9D41-AAB0-D92E1901D60A}" type="slidenum">
              <a:rPr lang="en-US" smtClean="0"/>
              <a:t>18</a:t>
            </a:fld>
            <a:endParaRPr lang="en-US"/>
          </a:p>
        </p:txBody>
      </p:sp>
    </p:spTree>
    <p:extLst>
      <p:ext uri="{BB962C8B-B14F-4D97-AF65-F5344CB8AC3E}">
        <p14:creationId xmlns:p14="http://schemas.microsoft.com/office/powerpoint/2010/main" val="331635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0866-0544-E82F-172B-F9D554551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B82C4D-F66C-BE18-A4CD-73160C518B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B380B3-BBCE-F27C-D6B1-989B8FF04F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As I mentioned in the prior work summary table, p</a:t>
            </a:r>
            <a:r>
              <a:rPr lang="en-US" dirty="0"/>
              <a:t>rior work makes unrealistic assumptions that either assumes each token has a unique attestation key, and the server knows a prior which token it is talking to through the attestation key, or assumes the registration phase in passive, meaning attackers won’t actively trying to replaces messages with its own, but rather only passively listens to the communication. </a:t>
            </a:r>
          </a:p>
          <a:p>
            <a:endParaRPr lang="en-US" dirty="0"/>
          </a:p>
        </p:txBody>
      </p:sp>
      <p:sp>
        <p:nvSpPr>
          <p:cNvPr id="4" name="Slide Number Placeholder 3">
            <a:extLst>
              <a:ext uri="{FF2B5EF4-FFF2-40B4-BE49-F238E27FC236}">
                <a16:creationId xmlns:a16="http://schemas.microsoft.com/office/drawing/2014/main" id="{0259CF39-1F81-1080-95F5-458F09BB58FA}"/>
              </a:ext>
            </a:extLst>
          </p:cNvPr>
          <p:cNvSpPr>
            <a:spLocks noGrp="1"/>
          </p:cNvSpPr>
          <p:nvPr>
            <p:ph type="sldNum" sz="quarter" idx="5"/>
          </p:nvPr>
        </p:nvSpPr>
        <p:spPr/>
        <p:txBody>
          <a:bodyPr/>
          <a:lstStyle/>
          <a:p>
            <a:fld id="{A538B62A-825F-9D41-AAB0-D92E1901D60A}" type="slidenum">
              <a:rPr lang="en-US" smtClean="0"/>
              <a:t>19</a:t>
            </a:fld>
            <a:endParaRPr lang="en-US"/>
          </a:p>
        </p:txBody>
      </p:sp>
    </p:spTree>
    <p:extLst>
      <p:ext uri="{BB962C8B-B14F-4D97-AF65-F5344CB8AC3E}">
        <p14:creationId xmlns:p14="http://schemas.microsoft.com/office/powerpoint/2010/main" val="3732984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a motivating example, Let’s consider a typical client authentication scenario. </a:t>
            </a:r>
            <a:r>
              <a:rPr lang="en-US" dirty="0"/>
              <a:t>When a user wants to log into his bank account to learn his balance, usually he will enter his password. The bank will then compare the hash of the password with the one bank stored during account creation. The transmission of password is protected by TLS (Transport Layer Security). Sometimes, the bank will require a second factor authentication, like pushing a button on the user’s phone to further enhance security.</a:t>
            </a:r>
          </a:p>
        </p:txBody>
      </p:sp>
      <p:sp>
        <p:nvSpPr>
          <p:cNvPr id="4" name="Slide Number Placeholder 3"/>
          <p:cNvSpPr>
            <a:spLocks noGrp="1"/>
          </p:cNvSpPr>
          <p:nvPr>
            <p:ph type="sldNum" sz="quarter" idx="5"/>
          </p:nvPr>
        </p:nvSpPr>
        <p:spPr/>
        <p:txBody>
          <a:bodyPr/>
          <a:lstStyle/>
          <a:p>
            <a:fld id="{A538B62A-825F-9D41-AAB0-D92E1901D60A}" type="slidenum">
              <a:rPr lang="en-US" smtClean="0"/>
              <a:t>2</a:t>
            </a:fld>
            <a:endParaRPr lang="en-US"/>
          </a:p>
        </p:txBody>
      </p:sp>
    </p:spTree>
    <p:extLst>
      <p:ext uri="{BB962C8B-B14F-4D97-AF65-F5344CB8AC3E}">
        <p14:creationId xmlns:p14="http://schemas.microsoft.com/office/powerpoint/2010/main" val="2103756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59ADC-0188-582A-DE83-C423E239DF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881768-FD96-6DFC-9D3B-32BE653214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D4CB0B-72B8-44B4-EDB6-A90B58F34831}"/>
              </a:ext>
            </a:extLst>
          </p:cNvPr>
          <p:cNvSpPr>
            <a:spLocks noGrp="1"/>
          </p:cNvSpPr>
          <p:nvPr>
            <p:ph type="body" idx="1"/>
          </p:nvPr>
        </p:nvSpPr>
        <p:spPr/>
        <p:txBody>
          <a:bodyPr/>
          <a:lstStyle/>
          <a:p>
            <a:r>
              <a:rPr lang="en-US"/>
              <a:t>In this work, we are able to prove authentication security of FIDO2 without all these restrictions of the remedied protocol, which we call CTAP2.1+ which adds a backward authentication.</a:t>
            </a:r>
          </a:p>
        </p:txBody>
      </p:sp>
      <p:sp>
        <p:nvSpPr>
          <p:cNvPr id="4" name="Slide Number Placeholder 3">
            <a:extLst>
              <a:ext uri="{FF2B5EF4-FFF2-40B4-BE49-F238E27FC236}">
                <a16:creationId xmlns:a16="http://schemas.microsoft.com/office/drawing/2014/main" id="{97707521-F574-D61D-12F1-0CE3B772B5D7}"/>
              </a:ext>
            </a:extLst>
          </p:cNvPr>
          <p:cNvSpPr>
            <a:spLocks noGrp="1"/>
          </p:cNvSpPr>
          <p:nvPr>
            <p:ph type="sldNum" sz="quarter" idx="5"/>
          </p:nvPr>
        </p:nvSpPr>
        <p:spPr/>
        <p:txBody>
          <a:bodyPr/>
          <a:lstStyle/>
          <a:p>
            <a:fld id="{A538B62A-825F-9D41-AAB0-D92E1901D60A}" type="slidenum">
              <a:rPr lang="en-US" smtClean="0"/>
              <a:t>20</a:t>
            </a:fld>
            <a:endParaRPr lang="en-US"/>
          </a:p>
        </p:txBody>
      </p:sp>
    </p:spTree>
    <p:extLst>
      <p:ext uri="{BB962C8B-B14F-4D97-AF65-F5344CB8AC3E}">
        <p14:creationId xmlns:p14="http://schemas.microsoft.com/office/powerpoint/2010/main" val="210982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What’s the problem with this scenario. It is well recognized that</a:t>
            </a:r>
            <a:endParaRPr lang="en-US" dirty="0"/>
          </a:p>
        </p:txBody>
      </p:sp>
      <p:sp>
        <p:nvSpPr>
          <p:cNvPr id="4" name="Slide Number Placeholder 3"/>
          <p:cNvSpPr>
            <a:spLocks noGrp="1"/>
          </p:cNvSpPr>
          <p:nvPr>
            <p:ph type="sldNum" sz="quarter" idx="10"/>
          </p:nvPr>
        </p:nvSpPr>
        <p:spPr/>
        <p:txBody>
          <a:bodyPr/>
          <a:lstStyle/>
          <a:p>
            <a:fld id="{A538B62A-825F-9D41-AAB0-D92E1901D60A}" type="slidenum">
              <a:rPr lang="en-US" smtClean="0"/>
              <a:t>3</a:t>
            </a:fld>
            <a:endParaRPr lang="en-US"/>
          </a:p>
        </p:txBody>
      </p:sp>
    </p:spTree>
    <p:extLst>
      <p:ext uri="{BB962C8B-B14F-4D97-AF65-F5344CB8AC3E}">
        <p14:creationId xmlns:p14="http://schemas.microsoft.com/office/powerpoint/2010/main" val="172025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D0ED-52AB-7C64-C049-B2998B63A2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E1C6DC-DE5E-8B75-0744-FAE7803FD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C03CA-237A-E027-A14A-5A4CF120E2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0411ED2-B420-DFA3-AA81-C455C06D7839}"/>
              </a:ext>
            </a:extLst>
          </p:cNvPr>
          <p:cNvSpPr>
            <a:spLocks noGrp="1"/>
          </p:cNvSpPr>
          <p:nvPr>
            <p:ph type="sldNum" sz="quarter" idx="10"/>
          </p:nvPr>
        </p:nvSpPr>
        <p:spPr/>
        <p:txBody>
          <a:bodyPr/>
          <a:lstStyle/>
          <a:p>
            <a:fld id="{A538B62A-825F-9D41-AAB0-D92E1901D60A}" type="slidenum">
              <a:rPr lang="en-US" smtClean="0"/>
              <a:t>4</a:t>
            </a:fld>
            <a:endParaRPr lang="en-US"/>
          </a:p>
        </p:txBody>
      </p:sp>
    </p:spTree>
    <p:extLst>
      <p:ext uri="{BB962C8B-B14F-4D97-AF65-F5344CB8AC3E}">
        <p14:creationId xmlns:p14="http://schemas.microsoft.com/office/powerpoint/2010/main" val="370223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FIDO2 has four parties and two subprotocols.</a:t>
            </a:r>
          </a:p>
        </p:txBody>
      </p:sp>
      <p:sp>
        <p:nvSpPr>
          <p:cNvPr id="4" name="Slide Number Placeholder 3"/>
          <p:cNvSpPr>
            <a:spLocks noGrp="1"/>
          </p:cNvSpPr>
          <p:nvPr>
            <p:ph type="sldNum" sz="quarter" idx="5"/>
          </p:nvPr>
        </p:nvSpPr>
        <p:spPr/>
        <p:txBody>
          <a:bodyPr/>
          <a:lstStyle/>
          <a:p>
            <a:fld id="{A538B62A-825F-9D41-AAB0-D92E1901D60A}" type="slidenum">
              <a:rPr lang="en-US" smtClean="0"/>
              <a:t>5</a:t>
            </a:fld>
            <a:endParaRPr lang="en-US"/>
          </a:p>
        </p:txBody>
      </p:sp>
    </p:spTree>
    <p:extLst>
      <p:ext uri="{BB962C8B-B14F-4D97-AF65-F5344CB8AC3E}">
        <p14:creationId xmlns:p14="http://schemas.microsoft.com/office/powerpoint/2010/main" val="2277661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AC75F-776D-61AD-B964-32709ADF0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C8513-2DBA-B095-7BD2-012680C891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349385-486C-6C2D-2026-C04185B9E2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3B8AED-F6CE-3485-30F6-25CE43018F13}"/>
              </a:ext>
            </a:extLst>
          </p:cNvPr>
          <p:cNvSpPr>
            <a:spLocks noGrp="1"/>
          </p:cNvSpPr>
          <p:nvPr>
            <p:ph type="sldNum" sz="quarter" idx="5"/>
          </p:nvPr>
        </p:nvSpPr>
        <p:spPr/>
        <p:txBody>
          <a:bodyPr/>
          <a:lstStyle/>
          <a:p>
            <a:fld id="{A538B62A-825F-9D41-AAB0-D92E1901D60A}" type="slidenum">
              <a:rPr lang="en-US" smtClean="0"/>
              <a:t>6</a:t>
            </a:fld>
            <a:endParaRPr lang="en-US"/>
          </a:p>
        </p:txBody>
      </p:sp>
    </p:spTree>
    <p:extLst>
      <p:ext uri="{BB962C8B-B14F-4D97-AF65-F5344CB8AC3E}">
        <p14:creationId xmlns:p14="http://schemas.microsoft.com/office/powerpoint/2010/main" val="5534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22013-A6E4-F0DA-C1AA-AA41EB17A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B64CD-C4F9-FD00-A904-387F3A787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78164-54E6-5D8B-60A0-626D543FF5D7}"/>
              </a:ext>
            </a:extLst>
          </p:cNvPr>
          <p:cNvSpPr>
            <a:spLocks noGrp="1"/>
          </p:cNvSpPr>
          <p:nvPr>
            <p:ph type="body" idx="1"/>
          </p:nvPr>
        </p:nvSpPr>
        <p:spPr/>
        <p:txBody>
          <a:bodyPr/>
          <a:lstStyle/>
          <a:p>
            <a:r>
              <a:rPr lang="en-US" dirty="0" err="1"/>
              <a:t>WebAuthn</a:t>
            </a:r>
            <a:r>
              <a:rPr lang="en-US" dirty="0"/>
              <a:t> is a challenge-response protocol and can be divided into registration and authentication. The server will authenticate using the pk that it gets from the token during registration.</a:t>
            </a:r>
          </a:p>
          <a:p>
            <a:endParaRPr lang="en-US" dirty="0"/>
          </a:p>
        </p:txBody>
      </p:sp>
      <p:sp>
        <p:nvSpPr>
          <p:cNvPr id="4" name="Slide Number Placeholder 3">
            <a:extLst>
              <a:ext uri="{FF2B5EF4-FFF2-40B4-BE49-F238E27FC236}">
                <a16:creationId xmlns:a16="http://schemas.microsoft.com/office/drawing/2014/main" id="{56426414-6232-E657-5164-EADC7A2594EC}"/>
              </a:ext>
            </a:extLst>
          </p:cNvPr>
          <p:cNvSpPr>
            <a:spLocks noGrp="1"/>
          </p:cNvSpPr>
          <p:nvPr>
            <p:ph type="sldNum" sz="quarter" idx="5"/>
          </p:nvPr>
        </p:nvSpPr>
        <p:spPr/>
        <p:txBody>
          <a:bodyPr/>
          <a:lstStyle/>
          <a:p>
            <a:fld id="{A538B62A-825F-9D41-AAB0-D92E1901D60A}" type="slidenum">
              <a:rPr lang="en-US" smtClean="0"/>
              <a:t>7</a:t>
            </a:fld>
            <a:endParaRPr lang="en-US"/>
          </a:p>
        </p:txBody>
      </p:sp>
    </p:spTree>
    <p:extLst>
      <p:ext uri="{BB962C8B-B14F-4D97-AF65-F5344CB8AC3E}">
        <p14:creationId xmlns:p14="http://schemas.microsoft.com/office/powerpoint/2010/main" val="1276746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 server only allow registrations from secure tokens, and the server requires some form of attestation. Therefore, the token will sign the pk using its long-term secrete key ask. The server will verify using </a:t>
            </a:r>
            <a:r>
              <a:rPr lang="en-US" dirty="0" err="1"/>
              <a:t>attestion</a:t>
            </a:r>
            <a:r>
              <a:rPr lang="en-US" dirty="0"/>
              <a:t> public key </a:t>
            </a:r>
            <a:r>
              <a:rPr lang="en-US" dirty="0" err="1"/>
              <a:t>apk</a:t>
            </a:r>
            <a:r>
              <a:rPr lang="en-US" dirty="0"/>
              <a:t>.</a:t>
            </a:r>
          </a:p>
          <a:p>
            <a:endParaRPr lang="en-US" dirty="0"/>
          </a:p>
        </p:txBody>
      </p:sp>
      <p:sp>
        <p:nvSpPr>
          <p:cNvPr id="4" name="Slide Number Placeholder 3"/>
          <p:cNvSpPr>
            <a:spLocks noGrp="1"/>
          </p:cNvSpPr>
          <p:nvPr>
            <p:ph type="sldNum" sz="quarter" idx="5"/>
          </p:nvPr>
        </p:nvSpPr>
        <p:spPr/>
        <p:txBody>
          <a:bodyPr/>
          <a:lstStyle/>
          <a:p>
            <a:fld id="{A538B62A-825F-9D41-AAB0-D92E1901D60A}" type="slidenum">
              <a:rPr lang="en-US" smtClean="0"/>
              <a:t>8</a:t>
            </a:fld>
            <a:endParaRPr lang="en-US"/>
          </a:p>
        </p:txBody>
      </p:sp>
    </p:spTree>
    <p:extLst>
      <p:ext uri="{BB962C8B-B14F-4D97-AF65-F5344CB8AC3E}">
        <p14:creationId xmlns:p14="http://schemas.microsoft.com/office/powerpoint/2010/main" val="149898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CTAP has three phases. The first phase in CTAP2 is Setup, where the user configures the token </a:t>
            </a:r>
            <a:r>
              <a:rPr lang="en-US" dirty="0" err="1"/>
              <a:t>throught</a:t>
            </a:r>
            <a:r>
              <a:rPr lang="en-US" dirty="0"/>
              <a:t> client with some PIN. The token and client will first perform </a:t>
            </a:r>
            <a:r>
              <a:rPr lang="en-US" dirty="0" err="1"/>
              <a:t>diffie</a:t>
            </a:r>
            <a:r>
              <a:rPr lang="en-US" dirty="0"/>
              <a:t> </a:t>
            </a:r>
            <a:r>
              <a:rPr lang="en-US" dirty="0" err="1"/>
              <a:t>hellmam</a:t>
            </a:r>
            <a:r>
              <a:rPr lang="en-US" dirty="0"/>
              <a:t> key exchange, then the client will send PIN to token securely, and the token stores hash of the PIN. Setup can only be done once for each token.</a:t>
            </a:r>
          </a:p>
        </p:txBody>
      </p:sp>
      <p:sp>
        <p:nvSpPr>
          <p:cNvPr id="4" name="Slide Number Placeholder 3"/>
          <p:cNvSpPr>
            <a:spLocks noGrp="1"/>
          </p:cNvSpPr>
          <p:nvPr>
            <p:ph type="sldNum" sz="quarter" idx="5"/>
          </p:nvPr>
        </p:nvSpPr>
        <p:spPr/>
        <p:txBody>
          <a:bodyPr/>
          <a:lstStyle/>
          <a:p>
            <a:fld id="{A538B62A-825F-9D41-AAB0-D92E1901D60A}" type="slidenum">
              <a:rPr lang="en-US" smtClean="0"/>
              <a:t>9</a:t>
            </a:fld>
            <a:endParaRPr lang="en-US"/>
          </a:p>
        </p:txBody>
      </p:sp>
    </p:spTree>
    <p:extLst>
      <p:ext uri="{BB962C8B-B14F-4D97-AF65-F5344CB8AC3E}">
        <p14:creationId xmlns:p14="http://schemas.microsoft.com/office/powerpoint/2010/main" val="3600259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D673-29E8-354C-82F3-509D6200F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159149-6112-B74C-9181-15A60CD0A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FA9E02-2A0F-1E48-841C-6C10ED7E816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41FB99C-CBA5-3847-9B06-E3C4A1295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A531F-4894-9749-983E-7651059478C6}"/>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19725793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0317-A2F4-D64B-AEB8-0183596788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4EC8E1-C73F-0C47-BE53-036BA1A27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841FD-6BE8-974D-854F-4E069126A0A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8F75CA1-F850-6A46-BD1E-70D800AF0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9A015-F5AD-3141-8449-0BC78750A9DD}"/>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4188795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E6263-E218-BF47-BE3D-9A84DEC6E6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9A381-1561-CA4C-B99C-251362DFCB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A81EF-DD90-B74E-9010-94DFB2D495C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791DC94-2EF3-E746-9C48-92C92EBD4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B3407-A1E8-F443-B670-70FF1A7EE5C8}"/>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936634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964424" y="6272784"/>
            <a:ext cx="3273552" cy="365125"/>
          </a:xfrm>
          <a:prstGeom prst="rect">
            <a:avLst/>
          </a:prstGeom>
        </p:spPr>
        <p:txBody>
          <a:bodyPr/>
          <a:lstStyle/>
          <a:p>
            <a:endParaRPr lang="en-US"/>
          </a:p>
        </p:txBody>
      </p:sp>
      <p:sp>
        <p:nvSpPr>
          <p:cNvPr id="5" name="Footer Placeholder 4"/>
          <p:cNvSpPr>
            <a:spLocks noGrp="1"/>
          </p:cNvSpPr>
          <p:nvPr>
            <p:ph type="ftr" sz="quarter" idx="11"/>
          </p:nvPr>
        </p:nvSpPr>
        <p:spPr>
          <a:xfrm>
            <a:off x="1088136" y="6272784"/>
            <a:ext cx="6327648" cy="365125"/>
          </a:xfrm>
          <a:prstGeom prst="rect">
            <a:avLst/>
          </a:prstGeom>
        </p:spPr>
        <p:txBody>
          <a:bodyPr/>
          <a:lstStyle/>
          <a:p>
            <a:endParaRPr lang="en-US"/>
          </a:p>
        </p:txBody>
      </p:sp>
      <p:sp>
        <p:nvSpPr>
          <p:cNvPr id="6" name="Title 5"/>
          <p:cNvSpPr>
            <a:spLocks noGrp="1"/>
          </p:cNvSpPr>
          <p:nvPr>
            <p:ph type="title"/>
          </p:nvPr>
        </p:nvSpPr>
        <p:spPr/>
        <p:txBody>
          <a:bodyPr/>
          <a:lstStyle/>
          <a:p>
            <a:r>
              <a:rPr lang="en-US"/>
              <a:t>Click to edit Master title style</a:t>
            </a:r>
          </a:p>
        </p:txBody>
      </p:sp>
      <p:sp>
        <p:nvSpPr>
          <p:cNvPr id="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latin typeface="Helvetica" charset="0"/>
                <a:ea typeface="Helvetica" charset="0"/>
                <a:cs typeface="Helvetica" charset="0"/>
              </a:defRPr>
            </a:lvl1pPr>
          </a:lstStyle>
          <a:p>
            <a:fld id="{7EE0C888-33A1-074F-9756-5649658538B5}" type="slidenum">
              <a:rPr lang="en-US" smtClean="0"/>
              <a:pPr/>
              <a:t>‹#›</a:t>
            </a:fld>
            <a:endParaRPr lang="en-US"/>
          </a:p>
        </p:txBody>
      </p:sp>
    </p:spTree>
    <p:extLst>
      <p:ext uri="{BB962C8B-B14F-4D97-AF65-F5344CB8AC3E}">
        <p14:creationId xmlns:p14="http://schemas.microsoft.com/office/powerpoint/2010/main" val="182341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D9DE-FA21-3B43-9E2A-A64A856975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2C1C0A-9D6D-9146-BD23-28B4F9325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AC3879-7A53-4048-A06E-2E784952D24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597BF52-0C57-AF40-929D-815B3E20A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0DFD6-8EF1-A546-8D88-3168837E1C4D}"/>
              </a:ext>
            </a:extLst>
          </p:cNvPr>
          <p:cNvSpPr>
            <a:spLocks noGrp="1"/>
          </p:cNvSpPr>
          <p:nvPr>
            <p:ph type="sldNum" sz="quarter" idx="12"/>
          </p:nvPr>
        </p:nvSpPr>
        <p:spPr/>
        <p:txBody>
          <a:bodyPr/>
          <a:lstStyle/>
          <a:p>
            <a:fld id="{7EE0C888-33A1-074F-9756-5649658538B5}" type="slidenum">
              <a:rPr lang="en-US" smtClean="0"/>
              <a:pPr/>
              <a:t>‹#›</a:t>
            </a:fld>
            <a:endParaRPr lang="en-US"/>
          </a:p>
        </p:txBody>
      </p:sp>
    </p:spTree>
    <p:extLst>
      <p:ext uri="{BB962C8B-B14F-4D97-AF65-F5344CB8AC3E}">
        <p14:creationId xmlns:p14="http://schemas.microsoft.com/office/powerpoint/2010/main" val="338104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CF90-0C39-AF42-A32C-EAA4E16B1A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359A7-BEDA-8C4E-9FC5-F6514FA21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626888-6AFD-6D44-A68A-22888AA3645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F706F99-A673-EC41-90EC-C47151E47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B8231-A5A3-2A48-9EC9-0FBB6A46B363}"/>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234738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4C81-77A7-974F-9E42-8605F34B4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1296B-A986-D84F-9B4B-4020A7E4D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E7F086-58EB-1645-91FD-025DFEC90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881C75-010D-D547-993E-F0F77FBC2D4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E9FE706-A15B-1448-A92A-7414F7F85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09B00-827F-3641-B899-FB5C2E51768B}"/>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318476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A569-2E32-984E-9996-683B28A257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D48353-B05C-844B-B7F6-AA0C38AF4E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621025-CDE3-134E-BCA9-6CE159109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1ED7F-6C67-D644-8FCF-3D08B4155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AFF46E-D93F-C648-8106-F118BBE65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E90452-F5A1-FF4C-970C-63BED6CEEF8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62D6ADD-D154-B743-B66F-E0B8061D50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AEF120-41E5-654F-83B6-240EA48B7097}"/>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275616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8F5F-804C-3C43-ABC8-27816300A1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D9BBCD-6793-184B-BF6B-4FC00383306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28012AF-BE15-1641-8632-555FFA66B4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690668-1708-4047-93F6-6EABB1FD0EE5}"/>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22547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F01AF-6912-E74C-962D-35EFED36E51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5E189FE2-3A05-F146-8774-C001E13BA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A4E561-0DD7-0342-8D84-0733FE227FE2}"/>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19627684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2794-1485-4540-BEA4-3D2ABCC8A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8C9B57-3930-5445-B9A1-3EB6D353EC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CFCD7-506B-4442-9B07-4A574DBD7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0DBA6-0183-3A4B-9516-EE40DAB127C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4F42398-5E32-3A4C-992D-02AB48236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3E799-78A2-B141-BAC7-17BC1244D212}"/>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31809233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F605-34F5-CF44-B6DD-554795697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33956C-7EF1-A643-8473-AF5A920AC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E7EE37-6D25-3349-98FF-EC77495D9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D190F-9F35-F846-A2B3-C27745523A7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79730F7-14F6-0344-9970-F5432E27F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1B08C-5814-3843-B09F-F048E28070A4}"/>
              </a:ext>
            </a:extLst>
          </p:cNvPr>
          <p:cNvSpPr>
            <a:spLocks noGrp="1"/>
          </p:cNvSpPr>
          <p:nvPr>
            <p:ph type="sldNum" sz="quarter" idx="12"/>
          </p:nvPr>
        </p:nvSpPr>
        <p:spPr/>
        <p:txBody>
          <a:bodyPr/>
          <a:lstStyle/>
          <a:p>
            <a:fld id="{6B8ADFA8-522B-0E44-A8FC-8C193550102B}" type="slidenum">
              <a:rPr lang="en-US" smtClean="0"/>
              <a:t>‹#›</a:t>
            </a:fld>
            <a:endParaRPr lang="en-US"/>
          </a:p>
        </p:txBody>
      </p:sp>
    </p:spTree>
    <p:extLst>
      <p:ext uri="{BB962C8B-B14F-4D97-AF65-F5344CB8AC3E}">
        <p14:creationId xmlns:p14="http://schemas.microsoft.com/office/powerpoint/2010/main" val="217420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C29D15-A8F2-5C46-924E-61CEECEA4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2F9107-C2A0-2341-BA36-8712BC4A3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F7E94-87F8-F049-BFD3-47964E0D9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CF157F8-DEF2-8B46-8ECA-396EBCB275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6AE480-CA15-634F-82F1-B51FA104E2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0C888-33A1-074F-9756-5649658538B5}" type="slidenum">
              <a:rPr lang="en-US" smtClean="0"/>
              <a:pPr/>
              <a:t>‹#›</a:t>
            </a:fld>
            <a:endParaRPr lang="en-US"/>
          </a:p>
        </p:txBody>
      </p:sp>
    </p:spTree>
    <p:extLst>
      <p:ext uri="{BB962C8B-B14F-4D97-AF65-F5344CB8AC3E}">
        <p14:creationId xmlns:p14="http://schemas.microsoft.com/office/powerpoint/2010/main" val="2783778470"/>
      </p:ext>
    </p:extLst>
  </p:cSld>
  <p:clrMap bg1="lt1" tx1="dk1" bg2="lt2" tx2="dk2" accent1="accent1" accent2="accent2" accent3="accent3" accent4="accent4" accent5="accent5" accent6="accent6" hlink="hlink" folHlink="folHlink"/>
  <p:sldLayoutIdLst>
    <p:sldLayoutId id="2147484984" r:id="rId1"/>
    <p:sldLayoutId id="2147484985" r:id="rId2"/>
    <p:sldLayoutId id="2147484986" r:id="rId3"/>
    <p:sldLayoutId id="2147484987" r:id="rId4"/>
    <p:sldLayoutId id="2147484988" r:id="rId5"/>
    <p:sldLayoutId id="2147484989" r:id="rId6"/>
    <p:sldLayoutId id="2147484990" r:id="rId7"/>
    <p:sldLayoutId id="2147484991" r:id="rId8"/>
    <p:sldLayoutId id="2147484992" r:id="rId9"/>
    <p:sldLayoutId id="2147484993" r:id="rId10"/>
    <p:sldLayoutId id="2147484994" r:id="rId11"/>
    <p:sldLayoutId id="214748485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8.tiff"/></Relationships>
</file>

<file path=ppt/slides/_rels/slide1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8.tif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3.jpe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tiff"/><Relationship Id="rId4" Type="http://schemas.openxmlformats.org/officeDocument/2006/relationships/image" Target="../media/image14.tiff"/><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3.jpe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tiff"/><Relationship Id="rId10" Type="http://schemas.openxmlformats.org/officeDocument/2006/relationships/image" Target="../media/image24.jpeg"/><Relationship Id="rId4" Type="http://schemas.openxmlformats.org/officeDocument/2006/relationships/image" Target="../media/image14.tiff"/><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3.jpe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tiff"/><Relationship Id="rId4" Type="http://schemas.openxmlformats.org/officeDocument/2006/relationships/image" Target="../media/image14.tiff"/><Relationship Id="rId9" Type="http://schemas.openxmlformats.org/officeDocument/2006/relationships/image" Target="../media/image24.jpeg"/></Relationships>
</file>

<file path=ppt/slides/_rels/slide18.xml.rels><?xml version="1.0" encoding="UTF-8" standalone="yes"?>
<Relationships xmlns="http://schemas.openxmlformats.org/package/2006/relationships"><Relationship Id="rId8" Type="http://schemas.openxmlformats.org/officeDocument/2006/relationships/image" Target="../media/image17.tiff"/><Relationship Id="rId3" Type="http://schemas.openxmlformats.org/officeDocument/2006/relationships/image" Target="../media/image13.jpe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tiff"/><Relationship Id="rId4" Type="http://schemas.openxmlformats.org/officeDocument/2006/relationships/image" Target="../media/image14.tiff"/><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17.tiff"/><Relationship Id="rId3" Type="http://schemas.openxmlformats.org/officeDocument/2006/relationships/image" Target="../media/image13.jpe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tiff"/><Relationship Id="rId4" Type="http://schemas.openxmlformats.org/officeDocument/2006/relationships/image" Target="../media/image14.tiff"/><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tiff"/><Relationship Id="rId5" Type="http://schemas.openxmlformats.org/officeDocument/2006/relationships/image" Target="../media/image7.png"/><Relationship Id="rId4" Type="http://schemas.openxmlformats.org/officeDocument/2006/relationships/image" Target="../media/image6.tiff"/></Relationships>
</file>

<file path=ppt/slides/_rels/slide2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8.tiff"/></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print.iacr.org/2025/45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tiff"/><Relationship Id="rId4" Type="http://schemas.openxmlformats.org/officeDocument/2006/relationships/image" Target="../media/image14.tiff"/></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tiff"/><Relationship Id="rId4" Type="http://schemas.openxmlformats.org/officeDocument/2006/relationships/image" Target="../media/image14.tiff"/></Relationships>
</file>

<file path=ppt/slides/_rels/slide7.xml.rels><?xml version="1.0" encoding="UTF-8" standalone="yes"?>
<Relationships xmlns="http://schemas.openxmlformats.org/package/2006/relationships"><Relationship Id="rId3" Type="http://schemas.openxmlformats.org/officeDocument/2006/relationships/image" Target="../media/image14.tiff"/><Relationship Id="rId7" Type="http://schemas.openxmlformats.org/officeDocument/2006/relationships/image" Target="../media/image17.tif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tiff"/><Relationship Id="rId5" Type="http://schemas.openxmlformats.org/officeDocument/2006/relationships/image" Target="../media/image15.png"/><Relationship Id="rId4" Type="http://schemas.openxmlformats.org/officeDocument/2006/relationships/image" Target="../media/image8.tiff"/></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tiff"/><Relationship Id="rId7" Type="http://schemas.openxmlformats.org/officeDocument/2006/relationships/image" Target="../media/image17.tif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tiff"/><Relationship Id="rId5" Type="http://schemas.openxmlformats.org/officeDocument/2006/relationships/image" Target="../media/image15.png"/><Relationship Id="rId4" Type="http://schemas.openxmlformats.org/officeDocument/2006/relationships/image" Target="../media/image8.tiff"/><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tiff"/><Relationship Id="rId4" Type="http://schemas.openxmlformats.org/officeDocument/2006/relationships/image" Target="../media/image14.tif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28181-17B7-BC44-BCB4-7167C8CA5972}"/>
              </a:ext>
            </a:extLst>
          </p:cNvPr>
          <p:cNvSpPr>
            <a:spLocks noGrp="1"/>
          </p:cNvSpPr>
          <p:nvPr>
            <p:ph type="ctrTitle"/>
          </p:nvPr>
        </p:nvSpPr>
        <p:spPr>
          <a:xfrm>
            <a:off x="842772" y="1800331"/>
            <a:ext cx="10506456" cy="990586"/>
          </a:xfrm>
        </p:spPr>
        <p:txBody>
          <a:bodyPr>
            <a:normAutofit/>
          </a:bodyPr>
          <a:lstStyle/>
          <a:p>
            <a:r>
              <a:rPr lang="en-US" altLang="zh-CN" sz="5200"/>
              <a:t>Privacy and Security of FIDO2 Revisited</a:t>
            </a:r>
            <a:endParaRPr lang="en-US" sz="5200"/>
          </a:p>
        </p:txBody>
      </p:sp>
      <p:sp>
        <p:nvSpPr>
          <p:cNvPr id="3" name="Text Placeholder 2">
            <a:extLst>
              <a:ext uri="{FF2B5EF4-FFF2-40B4-BE49-F238E27FC236}">
                <a16:creationId xmlns:a16="http://schemas.microsoft.com/office/drawing/2014/main" id="{D03DF023-F9DA-2645-AB34-1D06CFB0528A}"/>
              </a:ext>
            </a:extLst>
          </p:cNvPr>
          <p:cNvSpPr>
            <a:spLocks noGrp="1"/>
          </p:cNvSpPr>
          <p:nvPr>
            <p:ph type="subTitle" idx="1"/>
          </p:nvPr>
        </p:nvSpPr>
        <p:spPr>
          <a:xfrm>
            <a:off x="842772" y="3199408"/>
            <a:ext cx="10506456" cy="928128"/>
          </a:xfrm>
        </p:spPr>
        <p:txBody>
          <a:bodyPr>
            <a:normAutofit/>
          </a:bodyPr>
          <a:lstStyle/>
          <a:p>
            <a:r>
              <a:rPr lang="en-US"/>
              <a:t>Manuel Barbosa</a:t>
            </a:r>
            <a:r>
              <a:rPr lang="en-US" baseline="30000"/>
              <a:t>12</a:t>
            </a:r>
            <a:r>
              <a:rPr lang="zh-CN" altLang="en-US"/>
              <a:t>       </a:t>
            </a:r>
            <a:r>
              <a:rPr lang="en-US"/>
              <a:t>Alexandra Boldyreva</a:t>
            </a:r>
            <a:r>
              <a:rPr lang="en-US" baseline="30000"/>
              <a:t>3</a:t>
            </a:r>
            <a:r>
              <a:rPr lang="zh-CN" altLang="en-US"/>
              <a:t>         </a:t>
            </a:r>
            <a:r>
              <a:rPr lang="en-US"/>
              <a:t>Shan Chen</a:t>
            </a:r>
            <a:r>
              <a:rPr lang="en-US" baseline="30000"/>
              <a:t>4</a:t>
            </a:r>
            <a:r>
              <a:rPr lang="zh-CN" altLang="en-US"/>
              <a:t>   </a:t>
            </a:r>
            <a:endParaRPr lang="en-US" altLang="zh-CN"/>
          </a:p>
          <a:p>
            <a:r>
              <a:rPr lang="en-US" altLang="zh-CN" err="1">
                <a:solidFill>
                  <a:srgbClr val="0070C0"/>
                </a:solidFill>
              </a:rPr>
              <a:t>Kaishuo</a:t>
            </a:r>
            <a:r>
              <a:rPr lang="en-US" altLang="zh-CN">
                <a:solidFill>
                  <a:srgbClr val="0070C0"/>
                </a:solidFill>
              </a:rPr>
              <a:t> Cheng</a:t>
            </a:r>
            <a:r>
              <a:rPr lang="en-US" altLang="zh-CN" baseline="30000">
                <a:solidFill>
                  <a:srgbClr val="0070C0"/>
                </a:solidFill>
              </a:rPr>
              <a:t>3</a:t>
            </a:r>
            <a:r>
              <a:rPr lang="en-US" altLang="zh-CN">
                <a:solidFill>
                  <a:srgbClr val="0070C0"/>
                </a:solidFill>
              </a:rPr>
              <a:t>          </a:t>
            </a:r>
            <a:r>
              <a:rPr lang="en-US"/>
              <a:t>Luís Esquível</a:t>
            </a:r>
            <a:r>
              <a:rPr lang="en-US" baseline="30000"/>
              <a:t>1</a:t>
            </a:r>
            <a:endParaRPr lang="en-US" altLang="zh-CN" b="1"/>
          </a:p>
        </p:txBody>
      </p:sp>
      <p:pic>
        <p:nvPicPr>
          <p:cNvPr id="31" name="Picture 30">
            <a:extLst>
              <a:ext uri="{FF2B5EF4-FFF2-40B4-BE49-F238E27FC236}">
                <a16:creationId xmlns:a16="http://schemas.microsoft.com/office/drawing/2014/main" id="{4EFC3D29-197E-154E-A2DF-89F331A7DC7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57298" y="4459001"/>
            <a:ext cx="2752294" cy="1307339"/>
          </a:xfrm>
          <a:prstGeom prst="rect">
            <a:avLst/>
          </a:prstGeom>
        </p:spPr>
      </p:pic>
      <p:pic>
        <p:nvPicPr>
          <p:cNvPr id="30" name="Picture 29">
            <a:extLst>
              <a:ext uri="{FF2B5EF4-FFF2-40B4-BE49-F238E27FC236}">
                <a16:creationId xmlns:a16="http://schemas.microsoft.com/office/drawing/2014/main" id="{3B11DB02-9364-FE41-B9A2-CBC3FFEDA59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988719" y="4620257"/>
            <a:ext cx="2251332" cy="990586"/>
          </a:xfrm>
          <a:prstGeom prst="rect">
            <a:avLst/>
          </a:prstGeom>
        </p:spPr>
      </p:pic>
      <p:pic>
        <p:nvPicPr>
          <p:cNvPr id="5" name="Picture 4" descr="A logo with orange and black text">
            <a:extLst>
              <a:ext uri="{FF2B5EF4-FFF2-40B4-BE49-F238E27FC236}">
                <a16:creationId xmlns:a16="http://schemas.microsoft.com/office/drawing/2014/main" id="{051A15F1-2D71-8EC8-8261-E4744FA11F14}"/>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362477" y="4536027"/>
            <a:ext cx="1538768" cy="1069702"/>
          </a:xfrm>
          <a:prstGeom prst="rect">
            <a:avLst/>
          </a:prstGeom>
        </p:spPr>
      </p:pic>
      <p:sp>
        <p:nvSpPr>
          <p:cNvPr id="8" name="TextBox 7">
            <a:extLst>
              <a:ext uri="{FF2B5EF4-FFF2-40B4-BE49-F238E27FC236}">
                <a16:creationId xmlns:a16="http://schemas.microsoft.com/office/drawing/2014/main" id="{10509D57-E0C7-0ABE-02A1-0B91D49F2AEC}"/>
              </a:ext>
            </a:extLst>
          </p:cNvPr>
          <p:cNvSpPr txBox="1"/>
          <p:nvPr/>
        </p:nvSpPr>
        <p:spPr>
          <a:xfrm>
            <a:off x="1133005" y="4528279"/>
            <a:ext cx="468688" cy="369332"/>
          </a:xfrm>
          <a:prstGeom prst="rect">
            <a:avLst/>
          </a:prstGeom>
          <a:noFill/>
        </p:spPr>
        <p:txBody>
          <a:bodyPr wrap="square" rtlCol="0">
            <a:spAutoFit/>
          </a:bodyPr>
          <a:lstStyle/>
          <a:p>
            <a:r>
              <a:rPr lang="en-US"/>
              <a:t>1</a:t>
            </a:r>
          </a:p>
        </p:txBody>
      </p:sp>
      <p:sp>
        <p:nvSpPr>
          <p:cNvPr id="9" name="TextBox 8">
            <a:extLst>
              <a:ext uri="{FF2B5EF4-FFF2-40B4-BE49-F238E27FC236}">
                <a16:creationId xmlns:a16="http://schemas.microsoft.com/office/drawing/2014/main" id="{A3FE3C51-9DBD-C4DA-DD1E-F057D9ED922C}"/>
              </a:ext>
            </a:extLst>
          </p:cNvPr>
          <p:cNvSpPr txBox="1"/>
          <p:nvPr/>
        </p:nvSpPr>
        <p:spPr>
          <a:xfrm>
            <a:off x="3895841" y="4523263"/>
            <a:ext cx="468688" cy="369332"/>
          </a:xfrm>
          <a:prstGeom prst="rect">
            <a:avLst/>
          </a:prstGeom>
          <a:noFill/>
        </p:spPr>
        <p:txBody>
          <a:bodyPr wrap="square" rtlCol="0">
            <a:spAutoFit/>
          </a:bodyPr>
          <a:lstStyle/>
          <a:p>
            <a:r>
              <a:rPr lang="en-US"/>
              <a:t>2</a:t>
            </a:r>
          </a:p>
        </p:txBody>
      </p:sp>
      <p:sp>
        <p:nvSpPr>
          <p:cNvPr id="10" name="TextBox 9">
            <a:extLst>
              <a:ext uri="{FF2B5EF4-FFF2-40B4-BE49-F238E27FC236}">
                <a16:creationId xmlns:a16="http://schemas.microsoft.com/office/drawing/2014/main" id="{D9E1FF2F-63D5-A016-8570-C41E215FFBEA}"/>
              </a:ext>
            </a:extLst>
          </p:cNvPr>
          <p:cNvSpPr txBox="1"/>
          <p:nvPr/>
        </p:nvSpPr>
        <p:spPr>
          <a:xfrm>
            <a:off x="5728692" y="4566448"/>
            <a:ext cx="468688" cy="369332"/>
          </a:xfrm>
          <a:prstGeom prst="rect">
            <a:avLst/>
          </a:prstGeom>
          <a:noFill/>
        </p:spPr>
        <p:txBody>
          <a:bodyPr wrap="square" rtlCol="0">
            <a:spAutoFit/>
          </a:bodyPr>
          <a:lstStyle/>
          <a:p>
            <a:r>
              <a:rPr lang="en-US"/>
              <a:t>3</a:t>
            </a:r>
          </a:p>
        </p:txBody>
      </p:sp>
      <p:sp>
        <p:nvSpPr>
          <p:cNvPr id="11" name="TextBox 10">
            <a:extLst>
              <a:ext uri="{FF2B5EF4-FFF2-40B4-BE49-F238E27FC236}">
                <a16:creationId xmlns:a16="http://schemas.microsoft.com/office/drawing/2014/main" id="{388DF7C1-F764-1F35-C262-7D6CE6E5CB0C}"/>
              </a:ext>
            </a:extLst>
          </p:cNvPr>
          <p:cNvSpPr txBox="1"/>
          <p:nvPr/>
        </p:nvSpPr>
        <p:spPr>
          <a:xfrm>
            <a:off x="9119177" y="4566448"/>
            <a:ext cx="468688" cy="369332"/>
          </a:xfrm>
          <a:prstGeom prst="rect">
            <a:avLst/>
          </a:prstGeom>
          <a:noFill/>
        </p:spPr>
        <p:txBody>
          <a:bodyPr wrap="square" rtlCol="0">
            <a:spAutoFit/>
          </a:bodyPr>
          <a:lstStyle/>
          <a:p>
            <a:r>
              <a:rPr lang="en-US"/>
              <a:t>4</a:t>
            </a:r>
          </a:p>
        </p:txBody>
      </p:sp>
      <p:pic>
        <p:nvPicPr>
          <p:cNvPr id="1026" name="Picture 2" descr="Max Planck Institute for Cyber Security ...">
            <a:extLst>
              <a:ext uri="{FF2B5EF4-FFF2-40B4-BE49-F238E27FC236}">
                <a16:creationId xmlns:a16="http://schemas.microsoft.com/office/drawing/2014/main" id="{A562FDD5-0FAF-50C8-98B8-BE0AC6F697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8831" y="4611198"/>
            <a:ext cx="1320621" cy="106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411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E3BF-8D82-DE47-AECD-74A2C1377399}"/>
              </a:ext>
            </a:extLst>
          </p:cNvPr>
          <p:cNvSpPr>
            <a:spLocks noGrp="1"/>
          </p:cNvSpPr>
          <p:nvPr>
            <p:ph type="title"/>
          </p:nvPr>
        </p:nvSpPr>
        <p:spPr/>
        <p:txBody>
          <a:bodyPr/>
          <a:lstStyle/>
          <a:p>
            <a:r>
              <a:rPr lang="en-US" altLang="zh-CN"/>
              <a:t>FIDO2</a:t>
            </a:r>
            <a:r>
              <a:rPr lang="zh-CN" altLang="en-US"/>
              <a:t> </a:t>
            </a:r>
            <a:r>
              <a:rPr lang="en-US" altLang="zh-CN"/>
              <a:t>–</a:t>
            </a:r>
            <a:r>
              <a:rPr lang="zh-CN" altLang="en-US"/>
              <a:t> </a:t>
            </a:r>
            <a:r>
              <a:rPr lang="en-US" altLang="zh-CN"/>
              <a:t>CTAP2.1</a:t>
            </a:r>
            <a:endParaRPr lang="en-CN"/>
          </a:p>
        </p:txBody>
      </p:sp>
      <p:sp>
        <p:nvSpPr>
          <p:cNvPr id="61" name="TextBox 60">
            <a:extLst>
              <a:ext uri="{FF2B5EF4-FFF2-40B4-BE49-F238E27FC236}">
                <a16:creationId xmlns:a16="http://schemas.microsoft.com/office/drawing/2014/main" id="{7E22FA3B-EBC0-9F45-86C9-06C615ABEDAC}"/>
              </a:ext>
            </a:extLst>
          </p:cNvPr>
          <p:cNvSpPr txBox="1"/>
          <p:nvPr/>
        </p:nvSpPr>
        <p:spPr>
          <a:xfrm>
            <a:off x="7632868" y="4036482"/>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pic>
        <p:nvPicPr>
          <p:cNvPr id="53" name="Picture 52">
            <a:extLst>
              <a:ext uri="{FF2B5EF4-FFF2-40B4-BE49-F238E27FC236}">
                <a16:creationId xmlns:a16="http://schemas.microsoft.com/office/drawing/2014/main" id="{76384079-CED8-8146-B840-46E954B6B12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72182" y="3795225"/>
            <a:ext cx="664101" cy="664101"/>
          </a:xfrm>
          <a:prstGeom prst="rect">
            <a:avLst/>
          </a:prstGeom>
          <a:effectLst/>
        </p:spPr>
      </p:pic>
      <p:pic>
        <p:nvPicPr>
          <p:cNvPr id="55" name="Picture 54">
            <a:extLst>
              <a:ext uri="{FF2B5EF4-FFF2-40B4-BE49-F238E27FC236}">
                <a16:creationId xmlns:a16="http://schemas.microsoft.com/office/drawing/2014/main" id="{96631E3B-185B-A942-BABE-F9247B496C1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69217" y="3706800"/>
            <a:ext cx="656756" cy="656756"/>
          </a:xfrm>
          <a:prstGeom prst="rect">
            <a:avLst/>
          </a:prstGeom>
        </p:spPr>
      </p:pic>
      <p:sp>
        <p:nvSpPr>
          <p:cNvPr id="56" name="TextBox 55">
            <a:extLst>
              <a:ext uri="{FF2B5EF4-FFF2-40B4-BE49-F238E27FC236}">
                <a16:creationId xmlns:a16="http://schemas.microsoft.com/office/drawing/2014/main" id="{5642E628-4915-8D45-AD6C-1F814ADC1054}"/>
              </a:ext>
            </a:extLst>
          </p:cNvPr>
          <p:cNvSpPr txBox="1"/>
          <p:nvPr/>
        </p:nvSpPr>
        <p:spPr>
          <a:xfrm>
            <a:off x="2454947" y="3645584"/>
            <a:ext cx="551649" cy="338554"/>
          </a:xfrm>
          <a:prstGeom prst="rect">
            <a:avLst/>
          </a:prstGeom>
          <a:noFill/>
        </p:spPr>
        <p:txBody>
          <a:bodyPr wrap="square" rtlCol="0">
            <a:spAutoFit/>
          </a:bodyPr>
          <a:lstStyle/>
          <a:p>
            <a:r>
              <a:rPr lang="en-US" altLang="zh-CN" sz="1600"/>
              <a:t>DH</a:t>
            </a:r>
            <a:endParaRPr lang="en-US" sz="1600"/>
          </a:p>
        </p:txBody>
      </p:sp>
      <p:cxnSp>
        <p:nvCxnSpPr>
          <p:cNvPr id="63" name="Straight Arrow Connector 62">
            <a:extLst>
              <a:ext uri="{FF2B5EF4-FFF2-40B4-BE49-F238E27FC236}">
                <a16:creationId xmlns:a16="http://schemas.microsoft.com/office/drawing/2014/main" id="{895724F4-AF82-8B46-B4F8-E4362E212BF1}"/>
              </a:ext>
            </a:extLst>
          </p:cNvPr>
          <p:cNvCxnSpPr>
            <a:cxnSpLocks/>
          </p:cNvCxnSpPr>
          <p:nvPr/>
        </p:nvCxnSpPr>
        <p:spPr>
          <a:xfrm flipH="1">
            <a:off x="2138247" y="3950812"/>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67" name="TextBox 66">
            <a:extLst>
              <a:ext uri="{FF2B5EF4-FFF2-40B4-BE49-F238E27FC236}">
                <a16:creationId xmlns:a16="http://schemas.microsoft.com/office/drawing/2014/main" id="{6E9076B2-AAE5-C644-9D72-5A707829BF7E}"/>
              </a:ext>
            </a:extLst>
          </p:cNvPr>
          <p:cNvSpPr txBox="1"/>
          <p:nvPr/>
        </p:nvSpPr>
        <p:spPr>
          <a:xfrm>
            <a:off x="803632" y="3742281"/>
            <a:ext cx="726662" cy="338554"/>
          </a:xfrm>
          <a:prstGeom prst="rect">
            <a:avLst/>
          </a:prstGeom>
          <a:noFill/>
          <a:effectLst/>
        </p:spPr>
        <p:txBody>
          <a:bodyPr wrap="square" rtlCol="0">
            <a:spAutoFit/>
          </a:bodyPr>
          <a:lstStyle/>
          <a:p>
            <a:r>
              <a:rPr lang="en-US" altLang="zh-CN" sz="1600"/>
              <a:t>H(</a:t>
            </a:r>
            <a:r>
              <a:rPr lang="en-US" altLang="zh-CN" sz="1600" b="1">
                <a:solidFill>
                  <a:srgbClr val="0070C0"/>
                </a:solidFill>
              </a:rPr>
              <a:t>PIN</a:t>
            </a:r>
            <a:r>
              <a:rPr lang="en-US" altLang="zh-CN" sz="1600"/>
              <a:t>)</a:t>
            </a:r>
            <a:endParaRPr lang="en-US" sz="1600"/>
          </a:p>
        </p:txBody>
      </p:sp>
      <p:pic>
        <p:nvPicPr>
          <p:cNvPr id="70" name="Picture 69">
            <a:extLst>
              <a:ext uri="{FF2B5EF4-FFF2-40B4-BE49-F238E27FC236}">
                <a16:creationId xmlns:a16="http://schemas.microsoft.com/office/drawing/2014/main" id="{0D34C7A7-31AE-6649-A933-B76115A0A3D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14778" y="2390803"/>
            <a:ext cx="638429" cy="1027513"/>
          </a:xfrm>
          <a:prstGeom prst="rect">
            <a:avLst/>
          </a:prstGeom>
        </p:spPr>
      </p:pic>
      <p:sp>
        <p:nvSpPr>
          <p:cNvPr id="71" name="TextBox 70">
            <a:extLst>
              <a:ext uri="{FF2B5EF4-FFF2-40B4-BE49-F238E27FC236}">
                <a16:creationId xmlns:a16="http://schemas.microsoft.com/office/drawing/2014/main" id="{1B23A016-770B-5B41-A3C8-34319E69A209}"/>
              </a:ext>
            </a:extLst>
          </p:cNvPr>
          <p:cNvSpPr txBox="1"/>
          <p:nvPr/>
        </p:nvSpPr>
        <p:spPr>
          <a:xfrm>
            <a:off x="660515" y="2311751"/>
            <a:ext cx="907279" cy="400110"/>
          </a:xfrm>
          <a:prstGeom prst="rect">
            <a:avLst/>
          </a:prstGeom>
          <a:noFill/>
        </p:spPr>
        <p:txBody>
          <a:bodyPr wrap="square" rtlCol="0">
            <a:spAutoFit/>
          </a:bodyPr>
          <a:lstStyle/>
          <a:p>
            <a:pPr algn="ctr"/>
            <a:r>
              <a:rPr lang="en-US" altLang="zh-CN" sz="2000" b="1">
                <a:solidFill>
                  <a:srgbClr val="002060"/>
                </a:solidFill>
              </a:rPr>
              <a:t>Setup</a:t>
            </a:r>
          </a:p>
        </p:txBody>
      </p:sp>
      <p:sp>
        <p:nvSpPr>
          <p:cNvPr id="72" name="Oval 71">
            <a:extLst>
              <a:ext uri="{FF2B5EF4-FFF2-40B4-BE49-F238E27FC236}">
                <a16:creationId xmlns:a16="http://schemas.microsoft.com/office/drawing/2014/main" id="{D148DB94-7147-9F41-B2A8-058B990E7686}"/>
              </a:ext>
            </a:extLst>
          </p:cNvPr>
          <p:cNvSpPr/>
          <p:nvPr/>
        </p:nvSpPr>
        <p:spPr>
          <a:xfrm>
            <a:off x="2791186" y="2407462"/>
            <a:ext cx="174533" cy="90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73" name="Oval 72">
            <a:extLst>
              <a:ext uri="{FF2B5EF4-FFF2-40B4-BE49-F238E27FC236}">
                <a16:creationId xmlns:a16="http://schemas.microsoft.com/office/drawing/2014/main" id="{9F8EAEF1-6D36-6840-9B1B-07E415886725}"/>
              </a:ext>
            </a:extLst>
          </p:cNvPr>
          <p:cNvSpPr/>
          <p:nvPr/>
        </p:nvSpPr>
        <p:spPr>
          <a:xfrm>
            <a:off x="2855771" y="2306658"/>
            <a:ext cx="255626" cy="1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74" name="Cloud 73">
            <a:extLst>
              <a:ext uri="{FF2B5EF4-FFF2-40B4-BE49-F238E27FC236}">
                <a16:creationId xmlns:a16="http://schemas.microsoft.com/office/drawing/2014/main" id="{D4653919-FA1B-FA4A-BFF8-21A3D404782F}"/>
              </a:ext>
            </a:extLst>
          </p:cNvPr>
          <p:cNvSpPr/>
          <p:nvPr/>
        </p:nvSpPr>
        <p:spPr>
          <a:xfrm>
            <a:off x="3003675" y="1980968"/>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a:solidFill>
                  <a:srgbClr val="0070C0"/>
                </a:solidFill>
              </a:rPr>
              <a:t>PIN</a:t>
            </a:r>
            <a:endParaRPr lang="en-US" b="1">
              <a:solidFill>
                <a:srgbClr val="0070C0"/>
              </a:solidFill>
            </a:endParaRPr>
          </a:p>
        </p:txBody>
      </p:sp>
      <p:sp>
        <p:nvSpPr>
          <p:cNvPr id="75" name="TextBox 74">
            <a:extLst>
              <a:ext uri="{FF2B5EF4-FFF2-40B4-BE49-F238E27FC236}">
                <a16:creationId xmlns:a16="http://schemas.microsoft.com/office/drawing/2014/main" id="{64574435-26ED-A14C-B792-8F0B08BD2E85}"/>
              </a:ext>
            </a:extLst>
          </p:cNvPr>
          <p:cNvSpPr txBox="1"/>
          <p:nvPr/>
        </p:nvSpPr>
        <p:spPr>
          <a:xfrm rot="2670599">
            <a:off x="3132876" y="3228450"/>
            <a:ext cx="591133" cy="338554"/>
          </a:xfrm>
          <a:prstGeom prst="rect">
            <a:avLst/>
          </a:prstGeom>
          <a:noFill/>
        </p:spPr>
        <p:txBody>
          <a:bodyPr wrap="square" rtlCol="0">
            <a:spAutoFit/>
          </a:bodyPr>
          <a:lstStyle/>
          <a:p>
            <a:r>
              <a:rPr lang="en-US" altLang="zh-CN" sz="1600" b="1">
                <a:solidFill>
                  <a:srgbClr val="0070C0"/>
                </a:solidFill>
              </a:rPr>
              <a:t>PIN</a:t>
            </a:r>
            <a:endParaRPr lang="en-US" sz="1600" b="1">
              <a:solidFill>
                <a:srgbClr val="0070C0"/>
              </a:solidFill>
            </a:endParaRPr>
          </a:p>
        </p:txBody>
      </p:sp>
      <p:cxnSp>
        <p:nvCxnSpPr>
          <p:cNvPr id="76" name="Straight Arrow Connector 75">
            <a:extLst>
              <a:ext uri="{FF2B5EF4-FFF2-40B4-BE49-F238E27FC236}">
                <a16:creationId xmlns:a16="http://schemas.microsoft.com/office/drawing/2014/main" id="{04EBAE81-1312-0548-8ACB-9C801EB622FC}"/>
              </a:ext>
            </a:extLst>
          </p:cNvPr>
          <p:cNvCxnSpPr>
            <a:cxnSpLocks/>
          </p:cNvCxnSpPr>
          <p:nvPr/>
        </p:nvCxnSpPr>
        <p:spPr>
          <a:xfrm>
            <a:off x="3044736" y="3247013"/>
            <a:ext cx="490834" cy="45712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78" name="Picture 77">
            <a:extLst>
              <a:ext uri="{FF2B5EF4-FFF2-40B4-BE49-F238E27FC236}">
                <a16:creationId xmlns:a16="http://schemas.microsoft.com/office/drawing/2014/main" id="{DEE84F84-7074-DA43-A26C-4343B45EB2D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833331" y="2390803"/>
            <a:ext cx="638429" cy="1027513"/>
          </a:xfrm>
          <a:prstGeom prst="rect">
            <a:avLst/>
          </a:prstGeom>
        </p:spPr>
      </p:pic>
      <p:sp>
        <p:nvSpPr>
          <p:cNvPr id="79" name="TextBox 78">
            <a:extLst>
              <a:ext uri="{FF2B5EF4-FFF2-40B4-BE49-F238E27FC236}">
                <a16:creationId xmlns:a16="http://schemas.microsoft.com/office/drawing/2014/main" id="{ADF9954D-C7B2-FC48-80E0-4CBF5C4CAE63}"/>
              </a:ext>
            </a:extLst>
          </p:cNvPr>
          <p:cNvSpPr txBox="1"/>
          <p:nvPr/>
        </p:nvSpPr>
        <p:spPr>
          <a:xfrm>
            <a:off x="4447952" y="2311751"/>
            <a:ext cx="759906" cy="400110"/>
          </a:xfrm>
          <a:prstGeom prst="rect">
            <a:avLst/>
          </a:prstGeom>
          <a:noFill/>
        </p:spPr>
        <p:txBody>
          <a:bodyPr wrap="square" rtlCol="0">
            <a:spAutoFit/>
          </a:bodyPr>
          <a:lstStyle/>
          <a:p>
            <a:pPr algn="ctr"/>
            <a:r>
              <a:rPr lang="en-US" altLang="zh-CN" sz="2000" b="1">
                <a:solidFill>
                  <a:srgbClr val="002060"/>
                </a:solidFill>
              </a:rPr>
              <a:t>Bind</a:t>
            </a:r>
          </a:p>
        </p:txBody>
      </p:sp>
      <p:pic>
        <p:nvPicPr>
          <p:cNvPr id="80" name="Picture 79">
            <a:extLst>
              <a:ext uri="{FF2B5EF4-FFF2-40B4-BE49-F238E27FC236}">
                <a16:creationId xmlns:a16="http://schemas.microsoft.com/office/drawing/2014/main" id="{DC428A76-83CE-2D43-8608-DD877FAAF8C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990735" y="3795225"/>
            <a:ext cx="664101" cy="664101"/>
          </a:xfrm>
          <a:prstGeom prst="rect">
            <a:avLst/>
          </a:prstGeom>
          <a:effectLst/>
        </p:spPr>
      </p:pic>
      <p:pic>
        <p:nvPicPr>
          <p:cNvPr id="82" name="Picture 81">
            <a:extLst>
              <a:ext uri="{FF2B5EF4-FFF2-40B4-BE49-F238E27FC236}">
                <a16:creationId xmlns:a16="http://schemas.microsoft.com/office/drawing/2014/main" id="{890ADC94-B318-C943-B7D1-46EAE37BBD3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787770" y="3706800"/>
            <a:ext cx="656756" cy="656756"/>
          </a:xfrm>
          <a:prstGeom prst="rect">
            <a:avLst/>
          </a:prstGeom>
        </p:spPr>
      </p:pic>
      <p:sp>
        <p:nvSpPr>
          <p:cNvPr id="83" name="Oval 82">
            <a:extLst>
              <a:ext uri="{FF2B5EF4-FFF2-40B4-BE49-F238E27FC236}">
                <a16:creationId xmlns:a16="http://schemas.microsoft.com/office/drawing/2014/main" id="{6058A0D0-43EC-1B44-AAC5-75559E399113}"/>
              </a:ext>
            </a:extLst>
          </p:cNvPr>
          <p:cNvSpPr/>
          <p:nvPr/>
        </p:nvSpPr>
        <p:spPr>
          <a:xfrm>
            <a:off x="6309739" y="2407462"/>
            <a:ext cx="174533" cy="90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84" name="Oval 83">
            <a:extLst>
              <a:ext uri="{FF2B5EF4-FFF2-40B4-BE49-F238E27FC236}">
                <a16:creationId xmlns:a16="http://schemas.microsoft.com/office/drawing/2014/main" id="{D32F1430-2BB6-0547-8DFC-226031EB6B82}"/>
              </a:ext>
            </a:extLst>
          </p:cNvPr>
          <p:cNvSpPr/>
          <p:nvPr/>
        </p:nvSpPr>
        <p:spPr>
          <a:xfrm>
            <a:off x="6374324" y="2306658"/>
            <a:ext cx="255626" cy="1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85" name="Cloud 84">
            <a:extLst>
              <a:ext uri="{FF2B5EF4-FFF2-40B4-BE49-F238E27FC236}">
                <a16:creationId xmlns:a16="http://schemas.microsoft.com/office/drawing/2014/main" id="{057FEF05-6BBC-6F4F-AAA2-DC366D04435B}"/>
              </a:ext>
            </a:extLst>
          </p:cNvPr>
          <p:cNvSpPr/>
          <p:nvPr/>
        </p:nvSpPr>
        <p:spPr>
          <a:xfrm>
            <a:off x="6522228" y="1980968"/>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a:solidFill>
                  <a:srgbClr val="0070C0"/>
                </a:solidFill>
              </a:rPr>
              <a:t>PIN</a:t>
            </a:r>
            <a:endParaRPr lang="en-US" b="1">
              <a:solidFill>
                <a:srgbClr val="0070C0"/>
              </a:solidFill>
            </a:endParaRPr>
          </a:p>
        </p:txBody>
      </p:sp>
      <p:sp>
        <p:nvSpPr>
          <p:cNvPr id="86" name="TextBox 85">
            <a:extLst>
              <a:ext uri="{FF2B5EF4-FFF2-40B4-BE49-F238E27FC236}">
                <a16:creationId xmlns:a16="http://schemas.microsoft.com/office/drawing/2014/main" id="{0FD00B15-D914-814E-A54B-B925CAED51CE}"/>
              </a:ext>
            </a:extLst>
          </p:cNvPr>
          <p:cNvSpPr txBox="1"/>
          <p:nvPr/>
        </p:nvSpPr>
        <p:spPr>
          <a:xfrm rot="2670599">
            <a:off x="6651429" y="3228450"/>
            <a:ext cx="591133" cy="338554"/>
          </a:xfrm>
          <a:prstGeom prst="rect">
            <a:avLst/>
          </a:prstGeom>
          <a:noFill/>
        </p:spPr>
        <p:txBody>
          <a:bodyPr wrap="square" rtlCol="0">
            <a:spAutoFit/>
          </a:bodyPr>
          <a:lstStyle/>
          <a:p>
            <a:r>
              <a:rPr lang="en-US" altLang="zh-CN" sz="1600" b="1">
                <a:solidFill>
                  <a:srgbClr val="0070C0"/>
                </a:solidFill>
              </a:rPr>
              <a:t>PIN</a:t>
            </a:r>
            <a:endParaRPr lang="en-US" sz="1600" b="1">
              <a:solidFill>
                <a:srgbClr val="0070C0"/>
              </a:solidFill>
            </a:endParaRPr>
          </a:p>
        </p:txBody>
      </p:sp>
      <p:cxnSp>
        <p:nvCxnSpPr>
          <p:cNvPr id="87" name="Straight Arrow Connector 86">
            <a:extLst>
              <a:ext uri="{FF2B5EF4-FFF2-40B4-BE49-F238E27FC236}">
                <a16:creationId xmlns:a16="http://schemas.microsoft.com/office/drawing/2014/main" id="{648A7A04-A772-2F42-8950-DA411474F15B}"/>
              </a:ext>
            </a:extLst>
          </p:cNvPr>
          <p:cNvCxnSpPr>
            <a:cxnSpLocks/>
          </p:cNvCxnSpPr>
          <p:nvPr/>
        </p:nvCxnSpPr>
        <p:spPr>
          <a:xfrm>
            <a:off x="6563289" y="3247013"/>
            <a:ext cx="490834" cy="45712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8" name="TextBox 87">
            <a:extLst>
              <a:ext uri="{FF2B5EF4-FFF2-40B4-BE49-F238E27FC236}">
                <a16:creationId xmlns:a16="http://schemas.microsoft.com/office/drawing/2014/main" id="{B50F66BF-C7A4-D44D-9BE8-648BE5DDE250}"/>
              </a:ext>
            </a:extLst>
          </p:cNvPr>
          <p:cNvSpPr txBox="1"/>
          <p:nvPr/>
        </p:nvSpPr>
        <p:spPr>
          <a:xfrm>
            <a:off x="5973500" y="3645584"/>
            <a:ext cx="551649" cy="338554"/>
          </a:xfrm>
          <a:prstGeom prst="rect">
            <a:avLst/>
          </a:prstGeom>
          <a:noFill/>
        </p:spPr>
        <p:txBody>
          <a:bodyPr wrap="square" rtlCol="0">
            <a:spAutoFit/>
          </a:bodyPr>
          <a:lstStyle/>
          <a:p>
            <a:r>
              <a:rPr lang="en-US" altLang="zh-CN" sz="1600"/>
              <a:t>DH</a:t>
            </a:r>
            <a:endParaRPr lang="en-US" sz="1600"/>
          </a:p>
        </p:txBody>
      </p:sp>
      <p:cxnSp>
        <p:nvCxnSpPr>
          <p:cNvPr id="90" name="Straight Arrow Connector 89">
            <a:extLst>
              <a:ext uri="{FF2B5EF4-FFF2-40B4-BE49-F238E27FC236}">
                <a16:creationId xmlns:a16="http://schemas.microsoft.com/office/drawing/2014/main" id="{A53E44D9-5AE7-084E-94FE-015D6F88430A}"/>
              </a:ext>
            </a:extLst>
          </p:cNvPr>
          <p:cNvCxnSpPr>
            <a:cxnSpLocks/>
          </p:cNvCxnSpPr>
          <p:nvPr/>
        </p:nvCxnSpPr>
        <p:spPr>
          <a:xfrm flipH="1">
            <a:off x="5656800" y="3950812"/>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94" name="TextBox 93">
            <a:extLst>
              <a:ext uri="{FF2B5EF4-FFF2-40B4-BE49-F238E27FC236}">
                <a16:creationId xmlns:a16="http://schemas.microsoft.com/office/drawing/2014/main" id="{914BE6E2-724B-F542-9BF3-17EEA723A9BD}"/>
              </a:ext>
            </a:extLst>
          </p:cNvPr>
          <p:cNvSpPr txBox="1"/>
          <p:nvPr/>
        </p:nvSpPr>
        <p:spPr>
          <a:xfrm>
            <a:off x="4177091" y="4292595"/>
            <a:ext cx="1502136" cy="338554"/>
          </a:xfrm>
          <a:prstGeom prst="rect">
            <a:avLst/>
          </a:prstGeom>
          <a:noFill/>
          <a:effectLst/>
        </p:spPr>
        <p:txBody>
          <a:bodyPr wrap="square" rtlCol="0">
            <a:spAutoFit/>
          </a:bodyPr>
          <a:lstStyle/>
          <a:p>
            <a:r>
              <a:rPr lang="en-US" altLang="zh-CN" sz="1600"/>
              <a:t>H(</a:t>
            </a:r>
            <a:r>
              <a:rPr lang="en-US" altLang="zh-CN" sz="1600" b="1"/>
              <a:t>PIN</a:t>
            </a:r>
            <a:r>
              <a:rPr lang="en-US" altLang="zh-CN" sz="1600"/>
              <a:t>)</a:t>
            </a:r>
            <a:r>
              <a:rPr lang="zh-CN" altLang="en-US" sz="1600" b="1"/>
              <a:t> </a:t>
            </a:r>
            <a:r>
              <a:rPr lang="en-US" altLang="zh-CN" sz="1600" b="1"/>
              <a:t>?=</a:t>
            </a:r>
            <a:r>
              <a:rPr lang="zh-CN" altLang="en-US" sz="1600" b="1"/>
              <a:t> </a:t>
            </a:r>
            <a:r>
              <a:rPr lang="en-US" altLang="zh-CN" sz="1600"/>
              <a:t>H(</a:t>
            </a:r>
            <a:r>
              <a:rPr lang="en-US" altLang="zh-CN" sz="1600" b="1">
                <a:solidFill>
                  <a:srgbClr val="0070C0"/>
                </a:solidFill>
              </a:rPr>
              <a:t>PIN</a:t>
            </a:r>
            <a:r>
              <a:rPr lang="en-US" altLang="zh-CN" sz="1600"/>
              <a:t>)</a:t>
            </a:r>
            <a:endParaRPr lang="en-US" sz="1600"/>
          </a:p>
        </p:txBody>
      </p:sp>
      <p:sp>
        <p:nvSpPr>
          <p:cNvPr id="95" name="TextBox 94">
            <a:extLst>
              <a:ext uri="{FF2B5EF4-FFF2-40B4-BE49-F238E27FC236}">
                <a16:creationId xmlns:a16="http://schemas.microsoft.com/office/drawing/2014/main" id="{042BF966-9F83-A242-A57C-65AFC70CFEC8}"/>
              </a:ext>
            </a:extLst>
          </p:cNvPr>
          <p:cNvSpPr txBox="1"/>
          <p:nvPr/>
        </p:nvSpPr>
        <p:spPr>
          <a:xfrm>
            <a:off x="4451917" y="4007250"/>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sp>
        <p:nvSpPr>
          <p:cNvPr id="96" name="TextBox 95">
            <a:extLst>
              <a:ext uri="{FF2B5EF4-FFF2-40B4-BE49-F238E27FC236}">
                <a16:creationId xmlns:a16="http://schemas.microsoft.com/office/drawing/2014/main" id="{8B5F3654-8822-DD44-80AC-8ECCC3444C57}"/>
              </a:ext>
            </a:extLst>
          </p:cNvPr>
          <p:cNvSpPr txBox="1"/>
          <p:nvPr/>
        </p:nvSpPr>
        <p:spPr>
          <a:xfrm>
            <a:off x="4324573" y="3742281"/>
            <a:ext cx="680029" cy="338554"/>
          </a:xfrm>
          <a:prstGeom prst="rect">
            <a:avLst/>
          </a:prstGeom>
          <a:noFill/>
          <a:effectLst/>
        </p:spPr>
        <p:txBody>
          <a:bodyPr wrap="square" rtlCol="0">
            <a:spAutoFit/>
          </a:bodyPr>
          <a:lstStyle/>
          <a:p>
            <a:r>
              <a:rPr lang="en-US" altLang="zh-CN" sz="1600"/>
              <a:t>H(</a:t>
            </a:r>
            <a:r>
              <a:rPr lang="en-US" altLang="zh-CN" sz="1600" b="1"/>
              <a:t>PIN</a:t>
            </a:r>
            <a:r>
              <a:rPr lang="en-US" altLang="zh-CN" sz="1600"/>
              <a:t>)</a:t>
            </a:r>
            <a:endParaRPr lang="en-US" sz="1600"/>
          </a:p>
        </p:txBody>
      </p:sp>
      <p:sp>
        <p:nvSpPr>
          <p:cNvPr id="3" name="Slide Number Placeholder 2">
            <a:extLst>
              <a:ext uri="{FF2B5EF4-FFF2-40B4-BE49-F238E27FC236}">
                <a16:creationId xmlns:a16="http://schemas.microsoft.com/office/drawing/2014/main" id="{99AB28DF-5C90-D977-B316-2BAEBF2C09BC}"/>
              </a:ext>
            </a:extLst>
          </p:cNvPr>
          <p:cNvSpPr>
            <a:spLocks noGrp="1"/>
          </p:cNvSpPr>
          <p:nvPr>
            <p:ph type="sldNum" sz="quarter" idx="12"/>
          </p:nvPr>
        </p:nvSpPr>
        <p:spPr/>
        <p:txBody>
          <a:bodyPr/>
          <a:lstStyle/>
          <a:p>
            <a:fld id="{7EE0C888-33A1-074F-9756-5649658538B5}" type="slidenum">
              <a:rPr lang="en-US" smtClean="0"/>
              <a:pPr/>
              <a:t>10</a:t>
            </a:fld>
            <a:endParaRPr lang="en-US"/>
          </a:p>
        </p:txBody>
      </p:sp>
      <p:cxnSp>
        <p:nvCxnSpPr>
          <p:cNvPr id="4" name="Straight Arrow Connector 3">
            <a:extLst>
              <a:ext uri="{FF2B5EF4-FFF2-40B4-BE49-F238E27FC236}">
                <a16:creationId xmlns:a16="http://schemas.microsoft.com/office/drawing/2014/main" id="{A51A3E47-C73C-D508-D7EF-71EDD105D483}"/>
              </a:ext>
            </a:extLst>
          </p:cNvPr>
          <p:cNvCxnSpPr>
            <a:cxnSpLocks/>
          </p:cNvCxnSpPr>
          <p:nvPr/>
        </p:nvCxnSpPr>
        <p:spPr>
          <a:xfrm flipH="1">
            <a:off x="2137988" y="4353643"/>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F4F2FE24-B8C8-5AF2-3455-0749218BEFCE}"/>
              </a:ext>
            </a:extLst>
          </p:cNvPr>
          <p:cNvSpPr txBox="1"/>
          <p:nvPr/>
        </p:nvSpPr>
        <p:spPr>
          <a:xfrm>
            <a:off x="2350920" y="4046148"/>
            <a:ext cx="667296" cy="369332"/>
          </a:xfrm>
          <a:prstGeom prst="rect">
            <a:avLst/>
          </a:prstGeom>
          <a:noFill/>
        </p:spPr>
        <p:txBody>
          <a:bodyPr wrap="square" rtlCol="0">
            <a:spAutoFit/>
          </a:bodyPr>
          <a:lstStyle/>
          <a:p>
            <a:pPr algn="ctr"/>
            <a:r>
              <a:rPr lang="en-US"/>
              <a:t>…</a:t>
            </a:r>
          </a:p>
        </p:txBody>
      </p:sp>
      <p:sp>
        <p:nvSpPr>
          <p:cNvPr id="77" name="TextBox 76">
            <a:extLst>
              <a:ext uri="{FF2B5EF4-FFF2-40B4-BE49-F238E27FC236}">
                <a16:creationId xmlns:a16="http://schemas.microsoft.com/office/drawing/2014/main" id="{E42305D7-BB4D-8B43-8F27-510231FC06CB}"/>
              </a:ext>
            </a:extLst>
          </p:cNvPr>
          <p:cNvSpPr txBox="1"/>
          <p:nvPr/>
        </p:nvSpPr>
        <p:spPr>
          <a:xfrm>
            <a:off x="780087" y="1760828"/>
            <a:ext cx="3386136" cy="3504140"/>
          </a:xfrm>
          <a:prstGeom prst="rect">
            <a:avLst/>
          </a:prstGeom>
          <a:solidFill>
            <a:schemeClr val="bg1">
              <a:alpha val="80000"/>
            </a:schemeClr>
          </a:solidFill>
        </p:spPr>
        <p:txBody>
          <a:bodyPr wrap="square" rtlCol="0">
            <a:spAutoFit/>
          </a:bodyPr>
          <a:lstStyle/>
          <a:p>
            <a:endParaRPr lang="en-US"/>
          </a:p>
        </p:txBody>
      </p:sp>
      <p:cxnSp>
        <p:nvCxnSpPr>
          <p:cNvPr id="6" name="Straight Arrow Connector 5">
            <a:extLst>
              <a:ext uri="{FF2B5EF4-FFF2-40B4-BE49-F238E27FC236}">
                <a16:creationId xmlns:a16="http://schemas.microsoft.com/office/drawing/2014/main" id="{3514A0C3-DAD1-B493-17D9-E6481A80C0E3}"/>
              </a:ext>
            </a:extLst>
          </p:cNvPr>
          <p:cNvCxnSpPr>
            <a:cxnSpLocks/>
          </p:cNvCxnSpPr>
          <p:nvPr/>
        </p:nvCxnSpPr>
        <p:spPr>
          <a:xfrm flipH="1">
            <a:off x="5677734" y="4318727"/>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09E88033-615A-05CD-CAF9-524A0535E377}"/>
              </a:ext>
            </a:extLst>
          </p:cNvPr>
          <p:cNvSpPr txBox="1"/>
          <p:nvPr/>
        </p:nvSpPr>
        <p:spPr>
          <a:xfrm>
            <a:off x="5890666" y="4011232"/>
            <a:ext cx="667296" cy="369332"/>
          </a:xfrm>
          <a:prstGeom prst="rect">
            <a:avLst/>
          </a:prstGeom>
          <a:noFill/>
        </p:spPr>
        <p:txBody>
          <a:bodyPr wrap="square" rtlCol="0">
            <a:spAutoFit/>
          </a:bodyPr>
          <a:lstStyle/>
          <a:p>
            <a:pPr algn="ctr"/>
            <a:r>
              <a:rPr lang="en-US"/>
              <a:t>…</a:t>
            </a:r>
          </a:p>
        </p:txBody>
      </p:sp>
    </p:spTree>
    <p:extLst>
      <p:ext uri="{BB962C8B-B14F-4D97-AF65-F5344CB8AC3E}">
        <p14:creationId xmlns:p14="http://schemas.microsoft.com/office/powerpoint/2010/main" val="420398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E3BF-8D82-DE47-AECD-74A2C1377399}"/>
              </a:ext>
            </a:extLst>
          </p:cNvPr>
          <p:cNvSpPr>
            <a:spLocks noGrp="1"/>
          </p:cNvSpPr>
          <p:nvPr>
            <p:ph type="title"/>
          </p:nvPr>
        </p:nvSpPr>
        <p:spPr/>
        <p:txBody>
          <a:bodyPr/>
          <a:lstStyle/>
          <a:p>
            <a:r>
              <a:rPr lang="en-US" altLang="zh-CN"/>
              <a:t>FIDO2</a:t>
            </a:r>
            <a:r>
              <a:rPr lang="zh-CN" altLang="en-US"/>
              <a:t> </a:t>
            </a:r>
            <a:r>
              <a:rPr lang="en-US" altLang="zh-CN"/>
              <a:t>–</a:t>
            </a:r>
            <a:r>
              <a:rPr lang="zh-CN" altLang="en-US"/>
              <a:t> </a:t>
            </a:r>
            <a:r>
              <a:rPr lang="en-US" altLang="zh-CN"/>
              <a:t>CTAP2.1</a:t>
            </a:r>
            <a:endParaRPr lang="en-CN"/>
          </a:p>
        </p:txBody>
      </p:sp>
      <p:sp>
        <p:nvSpPr>
          <p:cNvPr id="104" name="TextBox 103">
            <a:extLst>
              <a:ext uri="{FF2B5EF4-FFF2-40B4-BE49-F238E27FC236}">
                <a16:creationId xmlns:a16="http://schemas.microsoft.com/office/drawing/2014/main" id="{5B90EC4E-8FDD-9648-8C85-936017DBD62A}"/>
              </a:ext>
            </a:extLst>
          </p:cNvPr>
          <p:cNvSpPr txBox="1"/>
          <p:nvPr/>
        </p:nvSpPr>
        <p:spPr>
          <a:xfrm>
            <a:off x="8097958" y="2311751"/>
            <a:ext cx="1942823" cy="400110"/>
          </a:xfrm>
          <a:prstGeom prst="rect">
            <a:avLst/>
          </a:prstGeom>
          <a:noFill/>
        </p:spPr>
        <p:txBody>
          <a:bodyPr wrap="square" rtlCol="0">
            <a:spAutoFit/>
          </a:bodyPr>
          <a:lstStyle/>
          <a:p>
            <a:pPr algn="ctr"/>
            <a:r>
              <a:rPr lang="en-US" altLang="zh-CN" sz="2000" b="1">
                <a:solidFill>
                  <a:srgbClr val="002060"/>
                </a:solidFill>
              </a:rPr>
              <a:t>Access</a:t>
            </a:r>
            <a:r>
              <a:rPr lang="zh-CN" altLang="en-US" sz="2000" b="1">
                <a:solidFill>
                  <a:srgbClr val="002060"/>
                </a:solidFill>
              </a:rPr>
              <a:t> </a:t>
            </a:r>
            <a:r>
              <a:rPr lang="en-US" altLang="zh-CN" sz="2000" b="1">
                <a:solidFill>
                  <a:srgbClr val="002060"/>
                </a:solidFill>
              </a:rPr>
              <a:t>Channel</a:t>
            </a:r>
          </a:p>
        </p:txBody>
      </p:sp>
      <p:pic>
        <p:nvPicPr>
          <p:cNvPr id="105" name="Picture 104">
            <a:extLst>
              <a:ext uri="{FF2B5EF4-FFF2-40B4-BE49-F238E27FC236}">
                <a16:creationId xmlns:a16="http://schemas.microsoft.com/office/drawing/2014/main" id="{C23075A9-184A-E347-81D4-31300501CD7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40741" y="3795225"/>
            <a:ext cx="664101" cy="664101"/>
          </a:xfrm>
          <a:prstGeom prst="rect">
            <a:avLst/>
          </a:prstGeom>
          <a:effectLst/>
        </p:spPr>
      </p:pic>
      <p:pic>
        <p:nvPicPr>
          <p:cNvPr id="107" name="Picture 106">
            <a:extLst>
              <a:ext uri="{FF2B5EF4-FFF2-40B4-BE49-F238E27FC236}">
                <a16:creationId xmlns:a16="http://schemas.microsoft.com/office/drawing/2014/main" id="{4F0FCAC2-9504-174E-B5C2-FE67E26BF51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437776" y="3706800"/>
            <a:ext cx="656756" cy="656756"/>
          </a:xfrm>
          <a:prstGeom prst="rect">
            <a:avLst/>
          </a:prstGeom>
        </p:spPr>
      </p:pic>
      <p:sp>
        <p:nvSpPr>
          <p:cNvPr id="114" name="TextBox 113">
            <a:extLst>
              <a:ext uri="{FF2B5EF4-FFF2-40B4-BE49-F238E27FC236}">
                <a16:creationId xmlns:a16="http://schemas.microsoft.com/office/drawing/2014/main" id="{E569A064-2C71-0142-9212-9C766F07D716}"/>
              </a:ext>
            </a:extLst>
          </p:cNvPr>
          <p:cNvSpPr txBox="1"/>
          <p:nvPr/>
        </p:nvSpPr>
        <p:spPr>
          <a:xfrm>
            <a:off x="9232491" y="3862771"/>
            <a:ext cx="1426136" cy="338554"/>
          </a:xfrm>
          <a:prstGeom prst="rect">
            <a:avLst/>
          </a:prstGeom>
          <a:noFill/>
        </p:spPr>
        <p:txBody>
          <a:bodyPr wrap="square" rtlCol="0">
            <a:spAutoFit/>
          </a:bodyPr>
          <a:lstStyle/>
          <a:p>
            <a:r>
              <a:rPr lang="en-US" altLang="zh-CN" sz="1600" b="1">
                <a:solidFill>
                  <a:srgbClr val="0070C0"/>
                </a:solidFill>
              </a:rPr>
              <a:t>m</a:t>
            </a:r>
            <a:r>
              <a:rPr lang="en-US" altLang="zh-CN" sz="1600"/>
              <a:t>,</a:t>
            </a:r>
            <a:r>
              <a:rPr lang="zh-CN" altLang="en-US" sz="1600"/>
              <a:t> </a:t>
            </a:r>
            <a:r>
              <a:rPr lang="en-US" altLang="zh-CN" sz="1600"/>
              <a:t>MAC</a:t>
            </a:r>
            <a:r>
              <a:rPr lang="en-US" altLang="zh-CN" sz="1600" b="1" baseline="-25000">
                <a:solidFill>
                  <a:srgbClr val="7030A0"/>
                </a:solidFill>
              </a:rPr>
              <a:t>PT</a:t>
            </a:r>
            <a:r>
              <a:rPr lang="en-US" altLang="zh-CN" sz="1600"/>
              <a:t>(</a:t>
            </a:r>
            <a:r>
              <a:rPr lang="en-US" altLang="zh-CN" sz="1600" b="1">
                <a:solidFill>
                  <a:srgbClr val="0070C0"/>
                </a:solidFill>
              </a:rPr>
              <a:t>m</a:t>
            </a:r>
            <a:r>
              <a:rPr lang="en-US" altLang="zh-CN" sz="1600"/>
              <a:t>)</a:t>
            </a:r>
            <a:endParaRPr lang="en-US" sz="1600"/>
          </a:p>
        </p:txBody>
      </p:sp>
      <p:cxnSp>
        <p:nvCxnSpPr>
          <p:cNvPr id="116" name="Straight Arrow Connector 115">
            <a:extLst>
              <a:ext uri="{FF2B5EF4-FFF2-40B4-BE49-F238E27FC236}">
                <a16:creationId xmlns:a16="http://schemas.microsoft.com/office/drawing/2014/main" id="{903BE26E-1846-0745-9F52-8B42A2B8772C}"/>
              </a:ext>
            </a:extLst>
          </p:cNvPr>
          <p:cNvCxnSpPr>
            <a:cxnSpLocks/>
          </p:cNvCxnSpPr>
          <p:nvPr/>
        </p:nvCxnSpPr>
        <p:spPr>
          <a:xfrm flipH="1">
            <a:off x="9336302" y="4200073"/>
            <a:ext cx="1064668" cy="1"/>
          </a:xfrm>
          <a:prstGeom prst="straightConnector1">
            <a:avLst/>
          </a:prstGeom>
          <a:ln w="19050" cap="flat" cmpd="sng" algn="ctr">
            <a:solidFill>
              <a:schemeClr val="accent4">
                <a:lumMod val="50000"/>
              </a:schemeClr>
            </a:solidFill>
            <a:prstDash val="solid"/>
            <a:round/>
            <a:headEnd type="none" w="med" len="med"/>
            <a:tailEnd type="arrow" w="med" len="med"/>
          </a:ln>
          <a:effectLst/>
        </p:spPr>
        <p:style>
          <a:lnRef idx="0">
            <a:scrgbClr r="0" g="0" b="0"/>
          </a:lnRef>
          <a:fillRef idx="0">
            <a:scrgbClr r="0" g="0" b="0"/>
          </a:fillRef>
          <a:effectRef idx="0">
            <a:scrgbClr r="0" g="0" b="0"/>
          </a:effectRef>
          <a:fontRef idx="minor">
            <a:schemeClr val="tx1"/>
          </a:fontRef>
        </p:style>
      </p:cxnSp>
      <p:sp>
        <p:nvSpPr>
          <p:cNvPr id="124" name="TextBox 123">
            <a:extLst>
              <a:ext uri="{FF2B5EF4-FFF2-40B4-BE49-F238E27FC236}">
                <a16:creationId xmlns:a16="http://schemas.microsoft.com/office/drawing/2014/main" id="{F6BE646B-1B73-7445-A59A-EA374686126E}"/>
              </a:ext>
            </a:extLst>
          </p:cNvPr>
          <p:cNvSpPr txBox="1"/>
          <p:nvPr/>
        </p:nvSpPr>
        <p:spPr>
          <a:xfrm>
            <a:off x="11282874" y="4036482"/>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sp>
        <p:nvSpPr>
          <p:cNvPr id="53" name="TextBox 52">
            <a:extLst>
              <a:ext uri="{FF2B5EF4-FFF2-40B4-BE49-F238E27FC236}">
                <a16:creationId xmlns:a16="http://schemas.microsoft.com/office/drawing/2014/main" id="{D0382D01-1452-7541-93A5-B4862A2BACF4}"/>
              </a:ext>
            </a:extLst>
          </p:cNvPr>
          <p:cNvSpPr txBox="1"/>
          <p:nvPr/>
        </p:nvSpPr>
        <p:spPr>
          <a:xfrm>
            <a:off x="8101923" y="4036746"/>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sp>
        <p:nvSpPr>
          <p:cNvPr id="155" name="TextBox 154">
            <a:extLst>
              <a:ext uri="{FF2B5EF4-FFF2-40B4-BE49-F238E27FC236}">
                <a16:creationId xmlns:a16="http://schemas.microsoft.com/office/drawing/2014/main" id="{311002F2-8ECA-FA44-825B-A4FF321C66F7}"/>
              </a:ext>
            </a:extLst>
          </p:cNvPr>
          <p:cNvSpPr txBox="1"/>
          <p:nvPr/>
        </p:nvSpPr>
        <p:spPr>
          <a:xfrm>
            <a:off x="7632868" y="4036482"/>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pic>
        <p:nvPicPr>
          <p:cNvPr id="156" name="Picture 155">
            <a:extLst>
              <a:ext uri="{FF2B5EF4-FFF2-40B4-BE49-F238E27FC236}">
                <a16:creationId xmlns:a16="http://schemas.microsoft.com/office/drawing/2014/main" id="{B329A981-B1E4-B04A-A2B5-8BA6FED24D1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72182" y="3795225"/>
            <a:ext cx="664101" cy="664101"/>
          </a:xfrm>
          <a:prstGeom prst="rect">
            <a:avLst/>
          </a:prstGeom>
          <a:effectLst/>
        </p:spPr>
      </p:pic>
      <p:pic>
        <p:nvPicPr>
          <p:cNvPr id="158" name="Picture 157">
            <a:extLst>
              <a:ext uri="{FF2B5EF4-FFF2-40B4-BE49-F238E27FC236}">
                <a16:creationId xmlns:a16="http://schemas.microsoft.com/office/drawing/2014/main" id="{E08F2A84-1067-F04A-9CDA-43A56B044B8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69217" y="3706800"/>
            <a:ext cx="656756" cy="656756"/>
          </a:xfrm>
          <a:prstGeom prst="rect">
            <a:avLst/>
          </a:prstGeom>
        </p:spPr>
      </p:pic>
      <p:sp>
        <p:nvSpPr>
          <p:cNvPr id="159" name="TextBox 158">
            <a:extLst>
              <a:ext uri="{FF2B5EF4-FFF2-40B4-BE49-F238E27FC236}">
                <a16:creationId xmlns:a16="http://schemas.microsoft.com/office/drawing/2014/main" id="{B97F16A2-BE13-5443-8E6F-3FCFD7C64A4B}"/>
              </a:ext>
            </a:extLst>
          </p:cNvPr>
          <p:cNvSpPr txBox="1"/>
          <p:nvPr/>
        </p:nvSpPr>
        <p:spPr>
          <a:xfrm>
            <a:off x="2454947" y="3645584"/>
            <a:ext cx="551649" cy="338554"/>
          </a:xfrm>
          <a:prstGeom prst="rect">
            <a:avLst/>
          </a:prstGeom>
          <a:noFill/>
        </p:spPr>
        <p:txBody>
          <a:bodyPr wrap="square" rtlCol="0">
            <a:spAutoFit/>
          </a:bodyPr>
          <a:lstStyle/>
          <a:p>
            <a:r>
              <a:rPr lang="en-US" altLang="zh-CN" sz="1600"/>
              <a:t>DH</a:t>
            </a:r>
            <a:endParaRPr lang="en-US" sz="1600"/>
          </a:p>
        </p:txBody>
      </p:sp>
      <p:cxnSp>
        <p:nvCxnSpPr>
          <p:cNvPr id="161" name="Straight Arrow Connector 160">
            <a:extLst>
              <a:ext uri="{FF2B5EF4-FFF2-40B4-BE49-F238E27FC236}">
                <a16:creationId xmlns:a16="http://schemas.microsoft.com/office/drawing/2014/main" id="{71C00360-D090-6C4D-84E4-6AAE6EC217E7}"/>
              </a:ext>
            </a:extLst>
          </p:cNvPr>
          <p:cNvCxnSpPr>
            <a:cxnSpLocks/>
          </p:cNvCxnSpPr>
          <p:nvPr/>
        </p:nvCxnSpPr>
        <p:spPr>
          <a:xfrm flipH="1">
            <a:off x="2138247" y="3950812"/>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65" name="TextBox 164">
            <a:extLst>
              <a:ext uri="{FF2B5EF4-FFF2-40B4-BE49-F238E27FC236}">
                <a16:creationId xmlns:a16="http://schemas.microsoft.com/office/drawing/2014/main" id="{6EA33BF2-3B24-4E47-BEF5-A52FDA99E24E}"/>
              </a:ext>
            </a:extLst>
          </p:cNvPr>
          <p:cNvSpPr txBox="1"/>
          <p:nvPr/>
        </p:nvSpPr>
        <p:spPr>
          <a:xfrm>
            <a:off x="803632" y="3742281"/>
            <a:ext cx="726662" cy="338554"/>
          </a:xfrm>
          <a:prstGeom prst="rect">
            <a:avLst/>
          </a:prstGeom>
          <a:noFill/>
          <a:effectLst/>
        </p:spPr>
        <p:txBody>
          <a:bodyPr wrap="square" rtlCol="0">
            <a:spAutoFit/>
          </a:bodyPr>
          <a:lstStyle/>
          <a:p>
            <a:r>
              <a:rPr lang="en-US" altLang="zh-CN" sz="1600"/>
              <a:t>H(</a:t>
            </a:r>
            <a:r>
              <a:rPr lang="en-US" altLang="zh-CN" sz="1600" b="1">
                <a:solidFill>
                  <a:srgbClr val="0070C0"/>
                </a:solidFill>
              </a:rPr>
              <a:t>PIN</a:t>
            </a:r>
            <a:r>
              <a:rPr lang="en-US" altLang="zh-CN" sz="1600"/>
              <a:t>)</a:t>
            </a:r>
            <a:endParaRPr lang="en-US" sz="1600"/>
          </a:p>
        </p:txBody>
      </p:sp>
      <p:pic>
        <p:nvPicPr>
          <p:cNvPr id="168" name="Picture 167">
            <a:extLst>
              <a:ext uri="{FF2B5EF4-FFF2-40B4-BE49-F238E27FC236}">
                <a16:creationId xmlns:a16="http://schemas.microsoft.com/office/drawing/2014/main" id="{26F961B1-196B-EA4A-92EB-76C6B19C712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14778" y="2390803"/>
            <a:ext cx="638429" cy="1027513"/>
          </a:xfrm>
          <a:prstGeom prst="rect">
            <a:avLst/>
          </a:prstGeom>
        </p:spPr>
      </p:pic>
      <p:sp>
        <p:nvSpPr>
          <p:cNvPr id="169" name="TextBox 168">
            <a:extLst>
              <a:ext uri="{FF2B5EF4-FFF2-40B4-BE49-F238E27FC236}">
                <a16:creationId xmlns:a16="http://schemas.microsoft.com/office/drawing/2014/main" id="{87CABD71-6266-A24E-A19E-DC8762C560A0}"/>
              </a:ext>
            </a:extLst>
          </p:cNvPr>
          <p:cNvSpPr txBox="1"/>
          <p:nvPr/>
        </p:nvSpPr>
        <p:spPr>
          <a:xfrm>
            <a:off x="717145" y="2311751"/>
            <a:ext cx="850650" cy="400110"/>
          </a:xfrm>
          <a:prstGeom prst="rect">
            <a:avLst/>
          </a:prstGeom>
          <a:noFill/>
        </p:spPr>
        <p:txBody>
          <a:bodyPr wrap="square" rtlCol="0">
            <a:spAutoFit/>
          </a:bodyPr>
          <a:lstStyle/>
          <a:p>
            <a:pPr algn="ctr"/>
            <a:r>
              <a:rPr lang="en-US" altLang="zh-CN" sz="2000" b="1">
                <a:solidFill>
                  <a:srgbClr val="002060"/>
                </a:solidFill>
              </a:rPr>
              <a:t>Setup</a:t>
            </a:r>
          </a:p>
        </p:txBody>
      </p:sp>
      <p:sp>
        <p:nvSpPr>
          <p:cNvPr id="170" name="Oval 169">
            <a:extLst>
              <a:ext uri="{FF2B5EF4-FFF2-40B4-BE49-F238E27FC236}">
                <a16:creationId xmlns:a16="http://schemas.microsoft.com/office/drawing/2014/main" id="{0EACF682-7729-4040-9F16-CA34051B2AC8}"/>
              </a:ext>
            </a:extLst>
          </p:cNvPr>
          <p:cNvSpPr/>
          <p:nvPr/>
        </p:nvSpPr>
        <p:spPr>
          <a:xfrm>
            <a:off x="2791186" y="2407462"/>
            <a:ext cx="174533" cy="90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71" name="Oval 170">
            <a:extLst>
              <a:ext uri="{FF2B5EF4-FFF2-40B4-BE49-F238E27FC236}">
                <a16:creationId xmlns:a16="http://schemas.microsoft.com/office/drawing/2014/main" id="{FCA75FC3-EC30-6C49-AF58-76BE9966FBCC}"/>
              </a:ext>
            </a:extLst>
          </p:cNvPr>
          <p:cNvSpPr/>
          <p:nvPr/>
        </p:nvSpPr>
        <p:spPr>
          <a:xfrm>
            <a:off x="2855771" y="2306658"/>
            <a:ext cx="255626" cy="1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72" name="Cloud 171">
            <a:extLst>
              <a:ext uri="{FF2B5EF4-FFF2-40B4-BE49-F238E27FC236}">
                <a16:creationId xmlns:a16="http://schemas.microsoft.com/office/drawing/2014/main" id="{5DA076AD-CFB1-8445-A722-A00275A522C5}"/>
              </a:ext>
            </a:extLst>
          </p:cNvPr>
          <p:cNvSpPr/>
          <p:nvPr/>
        </p:nvSpPr>
        <p:spPr>
          <a:xfrm>
            <a:off x="3003675" y="1980968"/>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a:solidFill>
                  <a:srgbClr val="0070C0"/>
                </a:solidFill>
              </a:rPr>
              <a:t>PIN</a:t>
            </a:r>
            <a:endParaRPr lang="en-US" b="1">
              <a:solidFill>
                <a:srgbClr val="0070C0"/>
              </a:solidFill>
            </a:endParaRPr>
          </a:p>
        </p:txBody>
      </p:sp>
      <p:sp>
        <p:nvSpPr>
          <p:cNvPr id="173" name="TextBox 172">
            <a:extLst>
              <a:ext uri="{FF2B5EF4-FFF2-40B4-BE49-F238E27FC236}">
                <a16:creationId xmlns:a16="http://schemas.microsoft.com/office/drawing/2014/main" id="{8DC325AD-C350-7C48-80CA-61AEB4D4A7EE}"/>
              </a:ext>
            </a:extLst>
          </p:cNvPr>
          <p:cNvSpPr txBox="1"/>
          <p:nvPr/>
        </p:nvSpPr>
        <p:spPr>
          <a:xfrm rot="2670599">
            <a:off x="3132876" y="3228450"/>
            <a:ext cx="591133" cy="338554"/>
          </a:xfrm>
          <a:prstGeom prst="rect">
            <a:avLst/>
          </a:prstGeom>
          <a:noFill/>
        </p:spPr>
        <p:txBody>
          <a:bodyPr wrap="square" rtlCol="0">
            <a:spAutoFit/>
          </a:bodyPr>
          <a:lstStyle/>
          <a:p>
            <a:r>
              <a:rPr lang="en-US" altLang="zh-CN" sz="1600" b="1">
                <a:solidFill>
                  <a:srgbClr val="0070C0"/>
                </a:solidFill>
              </a:rPr>
              <a:t>PIN</a:t>
            </a:r>
            <a:endParaRPr lang="en-US" sz="1600" b="1">
              <a:solidFill>
                <a:srgbClr val="0070C0"/>
              </a:solidFill>
            </a:endParaRPr>
          </a:p>
        </p:txBody>
      </p:sp>
      <p:cxnSp>
        <p:nvCxnSpPr>
          <p:cNvPr id="174" name="Straight Arrow Connector 173">
            <a:extLst>
              <a:ext uri="{FF2B5EF4-FFF2-40B4-BE49-F238E27FC236}">
                <a16:creationId xmlns:a16="http://schemas.microsoft.com/office/drawing/2014/main" id="{39804597-7C63-0D40-8449-7052A8A03085}"/>
              </a:ext>
            </a:extLst>
          </p:cNvPr>
          <p:cNvCxnSpPr>
            <a:cxnSpLocks/>
          </p:cNvCxnSpPr>
          <p:nvPr/>
        </p:nvCxnSpPr>
        <p:spPr>
          <a:xfrm>
            <a:off x="3044736" y="3247013"/>
            <a:ext cx="490834" cy="45712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76" name="Picture 175">
            <a:extLst>
              <a:ext uri="{FF2B5EF4-FFF2-40B4-BE49-F238E27FC236}">
                <a16:creationId xmlns:a16="http://schemas.microsoft.com/office/drawing/2014/main" id="{5C45A1FC-75CD-F94C-AD79-B1390C6B2BBA}"/>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833331" y="2390803"/>
            <a:ext cx="638429" cy="1027513"/>
          </a:xfrm>
          <a:prstGeom prst="rect">
            <a:avLst/>
          </a:prstGeom>
        </p:spPr>
      </p:pic>
      <p:sp>
        <p:nvSpPr>
          <p:cNvPr id="177" name="TextBox 176">
            <a:extLst>
              <a:ext uri="{FF2B5EF4-FFF2-40B4-BE49-F238E27FC236}">
                <a16:creationId xmlns:a16="http://schemas.microsoft.com/office/drawing/2014/main" id="{8ED83A99-1C45-EC4B-AC6F-BC0CF5FD8061}"/>
              </a:ext>
            </a:extLst>
          </p:cNvPr>
          <p:cNvSpPr txBox="1"/>
          <p:nvPr/>
        </p:nvSpPr>
        <p:spPr>
          <a:xfrm>
            <a:off x="4447952" y="2311751"/>
            <a:ext cx="738887" cy="400110"/>
          </a:xfrm>
          <a:prstGeom prst="rect">
            <a:avLst/>
          </a:prstGeom>
          <a:noFill/>
        </p:spPr>
        <p:txBody>
          <a:bodyPr wrap="square" rtlCol="0">
            <a:spAutoFit/>
          </a:bodyPr>
          <a:lstStyle/>
          <a:p>
            <a:pPr algn="ctr"/>
            <a:r>
              <a:rPr lang="en-US" altLang="zh-CN" sz="2000" b="1">
                <a:solidFill>
                  <a:srgbClr val="002060"/>
                </a:solidFill>
              </a:rPr>
              <a:t>Bind</a:t>
            </a:r>
          </a:p>
        </p:txBody>
      </p:sp>
      <p:pic>
        <p:nvPicPr>
          <p:cNvPr id="178" name="Picture 177">
            <a:extLst>
              <a:ext uri="{FF2B5EF4-FFF2-40B4-BE49-F238E27FC236}">
                <a16:creationId xmlns:a16="http://schemas.microsoft.com/office/drawing/2014/main" id="{251BD41A-28ED-7442-87F7-15E43213CEC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990735" y="3795225"/>
            <a:ext cx="664101" cy="664101"/>
          </a:xfrm>
          <a:prstGeom prst="rect">
            <a:avLst/>
          </a:prstGeom>
          <a:effectLst/>
        </p:spPr>
      </p:pic>
      <p:pic>
        <p:nvPicPr>
          <p:cNvPr id="180" name="Picture 179">
            <a:extLst>
              <a:ext uri="{FF2B5EF4-FFF2-40B4-BE49-F238E27FC236}">
                <a16:creationId xmlns:a16="http://schemas.microsoft.com/office/drawing/2014/main" id="{9289F57B-58D7-7646-A5CE-6BF0484D48E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787770" y="3706800"/>
            <a:ext cx="656756" cy="656756"/>
          </a:xfrm>
          <a:prstGeom prst="rect">
            <a:avLst/>
          </a:prstGeom>
        </p:spPr>
      </p:pic>
      <p:sp>
        <p:nvSpPr>
          <p:cNvPr id="181" name="Oval 180">
            <a:extLst>
              <a:ext uri="{FF2B5EF4-FFF2-40B4-BE49-F238E27FC236}">
                <a16:creationId xmlns:a16="http://schemas.microsoft.com/office/drawing/2014/main" id="{2E519F03-DA58-BC4F-BBC7-BEFEB3A22BF8}"/>
              </a:ext>
            </a:extLst>
          </p:cNvPr>
          <p:cNvSpPr/>
          <p:nvPr/>
        </p:nvSpPr>
        <p:spPr>
          <a:xfrm>
            <a:off x="6309739" y="2407462"/>
            <a:ext cx="174533" cy="90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82" name="Oval 181">
            <a:extLst>
              <a:ext uri="{FF2B5EF4-FFF2-40B4-BE49-F238E27FC236}">
                <a16:creationId xmlns:a16="http://schemas.microsoft.com/office/drawing/2014/main" id="{01F1681E-EB7C-D34E-AB65-81BD31C86444}"/>
              </a:ext>
            </a:extLst>
          </p:cNvPr>
          <p:cNvSpPr/>
          <p:nvPr/>
        </p:nvSpPr>
        <p:spPr>
          <a:xfrm>
            <a:off x="6374324" y="2306658"/>
            <a:ext cx="255626" cy="1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83" name="Cloud 182">
            <a:extLst>
              <a:ext uri="{FF2B5EF4-FFF2-40B4-BE49-F238E27FC236}">
                <a16:creationId xmlns:a16="http://schemas.microsoft.com/office/drawing/2014/main" id="{28B0B977-5F12-5D4C-90CE-AB42871867FD}"/>
              </a:ext>
            </a:extLst>
          </p:cNvPr>
          <p:cNvSpPr/>
          <p:nvPr/>
        </p:nvSpPr>
        <p:spPr>
          <a:xfrm>
            <a:off x="6522228" y="1980968"/>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a:solidFill>
                  <a:srgbClr val="0070C0"/>
                </a:solidFill>
              </a:rPr>
              <a:t>PIN</a:t>
            </a:r>
            <a:endParaRPr lang="en-US" b="1">
              <a:solidFill>
                <a:srgbClr val="0070C0"/>
              </a:solidFill>
            </a:endParaRPr>
          </a:p>
        </p:txBody>
      </p:sp>
      <p:sp>
        <p:nvSpPr>
          <p:cNvPr id="184" name="TextBox 183">
            <a:extLst>
              <a:ext uri="{FF2B5EF4-FFF2-40B4-BE49-F238E27FC236}">
                <a16:creationId xmlns:a16="http://schemas.microsoft.com/office/drawing/2014/main" id="{6E0AC691-02E0-9B49-BFDC-EE6F24ED774B}"/>
              </a:ext>
            </a:extLst>
          </p:cNvPr>
          <p:cNvSpPr txBox="1"/>
          <p:nvPr/>
        </p:nvSpPr>
        <p:spPr>
          <a:xfrm rot="2670599">
            <a:off x="6651429" y="3228450"/>
            <a:ext cx="591133" cy="338554"/>
          </a:xfrm>
          <a:prstGeom prst="rect">
            <a:avLst/>
          </a:prstGeom>
          <a:noFill/>
        </p:spPr>
        <p:txBody>
          <a:bodyPr wrap="square" rtlCol="0">
            <a:spAutoFit/>
          </a:bodyPr>
          <a:lstStyle/>
          <a:p>
            <a:r>
              <a:rPr lang="en-US" altLang="zh-CN" sz="1600" b="1">
                <a:solidFill>
                  <a:srgbClr val="0070C0"/>
                </a:solidFill>
              </a:rPr>
              <a:t>PIN</a:t>
            </a:r>
            <a:endParaRPr lang="en-US" sz="1600" b="1">
              <a:solidFill>
                <a:srgbClr val="0070C0"/>
              </a:solidFill>
            </a:endParaRPr>
          </a:p>
        </p:txBody>
      </p:sp>
      <p:cxnSp>
        <p:nvCxnSpPr>
          <p:cNvPr id="185" name="Straight Arrow Connector 184">
            <a:extLst>
              <a:ext uri="{FF2B5EF4-FFF2-40B4-BE49-F238E27FC236}">
                <a16:creationId xmlns:a16="http://schemas.microsoft.com/office/drawing/2014/main" id="{37032503-F9B5-BD45-A03B-02DFD808BC28}"/>
              </a:ext>
            </a:extLst>
          </p:cNvPr>
          <p:cNvCxnSpPr>
            <a:cxnSpLocks/>
          </p:cNvCxnSpPr>
          <p:nvPr/>
        </p:nvCxnSpPr>
        <p:spPr>
          <a:xfrm>
            <a:off x="6563289" y="3247013"/>
            <a:ext cx="490834" cy="45712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6" name="TextBox 185">
            <a:extLst>
              <a:ext uri="{FF2B5EF4-FFF2-40B4-BE49-F238E27FC236}">
                <a16:creationId xmlns:a16="http://schemas.microsoft.com/office/drawing/2014/main" id="{E5347E9B-CC8E-F347-B742-376337182D28}"/>
              </a:ext>
            </a:extLst>
          </p:cNvPr>
          <p:cNvSpPr txBox="1"/>
          <p:nvPr/>
        </p:nvSpPr>
        <p:spPr>
          <a:xfrm>
            <a:off x="5973500" y="3645584"/>
            <a:ext cx="551649" cy="338554"/>
          </a:xfrm>
          <a:prstGeom prst="rect">
            <a:avLst/>
          </a:prstGeom>
          <a:noFill/>
        </p:spPr>
        <p:txBody>
          <a:bodyPr wrap="square" rtlCol="0">
            <a:spAutoFit/>
          </a:bodyPr>
          <a:lstStyle/>
          <a:p>
            <a:r>
              <a:rPr lang="en-US" altLang="zh-CN" sz="1600"/>
              <a:t>DH</a:t>
            </a:r>
            <a:endParaRPr lang="en-US" sz="1600"/>
          </a:p>
        </p:txBody>
      </p:sp>
      <p:cxnSp>
        <p:nvCxnSpPr>
          <p:cNvPr id="188" name="Straight Arrow Connector 187">
            <a:extLst>
              <a:ext uri="{FF2B5EF4-FFF2-40B4-BE49-F238E27FC236}">
                <a16:creationId xmlns:a16="http://schemas.microsoft.com/office/drawing/2014/main" id="{F27AFE6A-5EAB-6641-9C91-7A86AFFC579F}"/>
              </a:ext>
            </a:extLst>
          </p:cNvPr>
          <p:cNvCxnSpPr>
            <a:cxnSpLocks/>
          </p:cNvCxnSpPr>
          <p:nvPr/>
        </p:nvCxnSpPr>
        <p:spPr>
          <a:xfrm flipH="1">
            <a:off x="5656800" y="3950812"/>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90" name="TextBox 189">
            <a:extLst>
              <a:ext uri="{FF2B5EF4-FFF2-40B4-BE49-F238E27FC236}">
                <a16:creationId xmlns:a16="http://schemas.microsoft.com/office/drawing/2014/main" id="{0EB109E9-BBD8-FF4E-9884-517623AFBBCC}"/>
              </a:ext>
            </a:extLst>
          </p:cNvPr>
          <p:cNvSpPr txBox="1"/>
          <p:nvPr/>
        </p:nvSpPr>
        <p:spPr>
          <a:xfrm>
            <a:off x="5402282" y="3939894"/>
            <a:ext cx="230088" cy="338554"/>
          </a:xfrm>
          <a:prstGeom prst="rect">
            <a:avLst/>
          </a:prstGeom>
          <a:noFill/>
        </p:spPr>
        <p:txBody>
          <a:bodyPr wrap="square" rtlCol="0">
            <a:spAutoFit/>
          </a:bodyPr>
          <a:lstStyle/>
          <a:p>
            <a:r>
              <a:rPr lang="en-US" altLang="zh-CN" sz="1600"/>
              <a:t>k</a:t>
            </a:r>
            <a:endParaRPr lang="en-US" sz="1600"/>
          </a:p>
        </p:txBody>
      </p:sp>
      <p:sp>
        <p:nvSpPr>
          <p:cNvPr id="191" name="TextBox 190">
            <a:extLst>
              <a:ext uri="{FF2B5EF4-FFF2-40B4-BE49-F238E27FC236}">
                <a16:creationId xmlns:a16="http://schemas.microsoft.com/office/drawing/2014/main" id="{7871F15E-444B-904A-A6AF-DB1C8F8709CB}"/>
              </a:ext>
            </a:extLst>
          </p:cNvPr>
          <p:cNvSpPr txBox="1"/>
          <p:nvPr/>
        </p:nvSpPr>
        <p:spPr>
          <a:xfrm>
            <a:off x="6734127" y="3945393"/>
            <a:ext cx="230088" cy="338554"/>
          </a:xfrm>
          <a:prstGeom prst="rect">
            <a:avLst/>
          </a:prstGeom>
          <a:noFill/>
        </p:spPr>
        <p:txBody>
          <a:bodyPr wrap="square" rtlCol="0">
            <a:spAutoFit/>
          </a:bodyPr>
          <a:lstStyle/>
          <a:p>
            <a:r>
              <a:rPr lang="en-US" altLang="zh-CN" sz="1600"/>
              <a:t>k</a:t>
            </a:r>
            <a:endParaRPr lang="en-US" sz="1600"/>
          </a:p>
        </p:txBody>
      </p:sp>
      <p:sp>
        <p:nvSpPr>
          <p:cNvPr id="192" name="TextBox 191">
            <a:extLst>
              <a:ext uri="{FF2B5EF4-FFF2-40B4-BE49-F238E27FC236}">
                <a16:creationId xmlns:a16="http://schemas.microsoft.com/office/drawing/2014/main" id="{3C9D41D3-2D40-514D-8C98-63473571970A}"/>
              </a:ext>
            </a:extLst>
          </p:cNvPr>
          <p:cNvSpPr txBox="1"/>
          <p:nvPr/>
        </p:nvSpPr>
        <p:spPr>
          <a:xfrm>
            <a:off x="4177091" y="4292595"/>
            <a:ext cx="1502136" cy="338554"/>
          </a:xfrm>
          <a:prstGeom prst="rect">
            <a:avLst/>
          </a:prstGeom>
          <a:noFill/>
          <a:effectLst/>
        </p:spPr>
        <p:txBody>
          <a:bodyPr wrap="square" rtlCol="0">
            <a:spAutoFit/>
          </a:bodyPr>
          <a:lstStyle/>
          <a:p>
            <a:r>
              <a:rPr lang="en-US" altLang="zh-CN" sz="1600"/>
              <a:t>H(</a:t>
            </a:r>
            <a:r>
              <a:rPr lang="en-US" altLang="zh-CN" sz="1600" b="1"/>
              <a:t>PIN</a:t>
            </a:r>
            <a:r>
              <a:rPr lang="en-US" altLang="zh-CN" sz="1600"/>
              <a:t>)</a:t>
            </a:r>
            <a:r>
              <a:rPr lang="zh-CN" altLang="en-US" sz="1600" b="1"/>
              <a:t> </a:t>
            </a:r>
            <a:r>
              <a:rPr lang="en-US" altLang="zh-CN" sz="1600" b="1"/>
              <a:t>?=</a:t>
            </a:r>
            <a:r>
              <a:rPr lang="zh-CN" altLang="en-US" sz="1600" b="1"/>
              <a:t> </a:t>
            </a:r>
            <a:r>
              <a:rPr lang="en-US" altLang="zh-CN" sz="1600"/>
              <a:t>H(</a:t>
            </a:r>
            <a:r>
              <a:rPr lang="en-US" altLang="zh-CN" sz="1600" b="1">
                <a:solidFill>
                  <a:srgbClr val="0070C0"/>
                </a:solidFill>
              </a:rPr>
              <a:t>PIN</a:t>
            </a:r>
            <a:r>
              <a:rPr lang="en-US" altLang="zh-CN" sz="1600"/>
              <a:t>)</a:t>
            </a:r>
            <a:endParaRPr lang="en-US" sz="1600"/>
          </a:p>
        </p:txBody>
      </p:sp>
      <p:sp>
        <p:nvSpPr>
          <p:cNvPr id="193" name="TextBox 192">
            <a:extLst>
              <a:ext uri="{FF2B5EF4-FFF2-40B4-BE49-F238E27FC236}">
                <a16:creationId xmlns:a16="http://schemas.microsoft.com/office/drawing/2014/main" id="{E7F96BDA-D276-AD4F-A6E4-4EF562C52FFC}"/>
              </a:ext>
            </a:extLst>
          </p:cNvPr>
          <p:cNvSpPr txBox="1"/>
          <p:nvPr/>
        </p:nvSpPr>
        <p:spPr>
          <a:xfrm>
            <a:off x="4451917" y="4007250"/>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sp>
        <p:nvSpPr>
          <p:cNvPr id="194" name="TextBox 193">
            <a:extLst>
              <a:ext uri="{FF2B5EF4-FFF2-40B4-BE49-F238E27FC236}">
                <a16:creationId xmlns:a16="http://schemas.microsoft.com/office/drawing/2014/main" id="{D310C507-36AC-D247-9F70-1741C822FD0F}"/>
              </a:ext>
            </a:extLst>
          </p:cNvPr>
          <p:cNvSpPr txBox="1"/>
          <p:nvPr/>
        </p:nvSpPr>
        <p:spPr>
          <a:xfrm>
            <a:off x="4324573" y="3742281"/>
            <a:ext cx="680029" cy="338554"/>
          </a:xfrm>
          <a:prstGeom prst="rect">
            <a:avLst/>
          </a:prstGeom>
          <a:noFill/>
          <a:effectLst/>
        </p:spPr>
        <p:txBody>
          <a:bodyPr wrap="square" rtlCol="0">
            <a:spAutoFit/>
          </a:bodyPr>
          <a:lstStyle/>
          <a:p>
            <a:r>
              <a:rPr lang="en-US" altLang="zh-CN" sz="1600"/>
              <a:t>H(</a:t>
            </a:r>
            <a:r>
              <a:rPr lang="en-US" altLang="zh-CN" sz="1600" b="1"/>
              <a:t>PIN</a:t>
            </a:r>
            <a:r>
              <a:rPr lang="en-US" altLang="zh-CN" sz="1600"/>
              <a:t>)</a:t>
            </a:r>
            <a:endParaRPr lang="en-US" sz="1600"/>
          </a:p>
        </p:txBody>
      </p:sp>
      <p:sp>
        <p:nvSpPr>
          <p:cNvPr id="3" name="Slide Number Placeholder 2">
            <a:extLst>
              <a:ext uri="{FF2B5EF4-FFF2-40B4-BE49-F238E27FC236}">
                <a16:creationId xmlns:a16="http://schemas.microsoft.com/office/drawing/2014/main" id="{4D851FA5-664B-10A3-D94D-6949C1CC54A0}"/>
              </a:ext>
            </a:extLst>
          </p:cNvPr>
          <p:cNvSpPr>
            <a:spLocks noGrp="1"/>
          </p:cNvSpPr>
          <p:nvPr>
            <p:ph type="sldNum" sz="quarter" idx="12"/>
          </p:nvPr>
        </p:nvSpPr>
        <p:spPr/>
        <p:txBody>
          <a:bodyPr/>
          <a:lstStyle/>
          <a:p>
            <a:fld id="{7EE0C888-33A1-074F-9756-5649658538B5}" type="slidenum">
              <a:rPr lang="en-US" smtClean="0"/>
              <a:pPr/>
              <a:t>11</a:t>
            </a:fld>
            <a:endParaRPr lang="en-US"/>
          </a:p>
        </p:txBody>
      </p:sp>
      <p:cxnSp>
        <p:nvCxnSpPr>
          <p:cNvPr id="4" name="Straight Arrow Connector 3">
            <a:extLst>
              <a:ext uri="{FF2B5EF4-FFF2-40B4-BE49-F238E27FC236}">
                <a16:creationId xmlns:a16="http://schemas.microsoft.com/office/drawing/2014/main" id="{ADAAE6F5-FBBF-CD82-9CBE-BC2FC975CDA1}"/>
              </a:ext>
            </a:extLst>
          </p:cNvPr>
          <p:cNvCxnSpPr>
            <a:cxnSpLocks/>
          </p:cNvCxnSpPr>
          <p:nvPr/>
        </p:nvCxnSpPr>
        <p:spPr>
          <a:xfrm flipH="1">
            <a:off x="5677734" y="4318727"/>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BA10E769-58FC-ACFA-F99C-84762B04F71C}"/>
              </a:ext>
            </a:extLst>
          </p:cNvPr>
          <p:cNvSpPr txBox="1"/>
          <p:nvPr/>
        </p:nvSpPr>
        <p:spPr>
          <a:xfrm>
            <a:off x="5890666" y="4011232"/>
            <a:ext cx="667296" cy="369332"/>
          </a:xfrm>
          <a:prstGeom prst="rect">
            <a:avLst/>
          </a:prstGeom>
          <a:noFill/>
        </p:spPr>
        <p:txBody>
          <a:bodyPr wrap="square" rtlCol="0">
            <a:spAutoFit/>
          </a:bodyPr>
          <a:lstStyle/>
          <a:p>
            <a:pPr algn="ctr"/>
            <a:r>
              <a:rPr lang="en-US"/>
              <a:t>…</a:t>
            </a:r>
          </a:p>
        </p:txBody>
      </p:sp>
      <p:cxnSp>
        <p:nvCxnSpPr>
          <p:cNvPr id="6" name="Straight Arrow Connector 5">
            <a:extLst>
              <a:ext uri="{FF2B5EF4-FFF2-40B4-BE49-F238E27FC236}">
                <a16:creationId xmlns:a16="http://schemas.microsoft.com/office/drawing/2014/main" id="{B51D2618-C2C1-AAA6-0438-BC7FFBC7E3DF}"/>
              </a:ext>
            </a:extLst>
          </p:cNvPr>
          <p:cNvCxnSpPr>
            <a:cxnSpLocks/>
          </p:cNvCxnSpPr>
          <p:nvPr/>
        </p:nvCxnSpPr>
        <p:spPr>
          <a:xfrm flipH="1">
            <a:off x="2110721" y="4348185"/>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EBBA56AF-FBB3-A427-06D4-0E944A3D7C15}"/>
              </a:ext>
            </a:extLst>
          </p:cNvPr>
          <p:cNvSpPr txBox="1"/>
          <p:nvPr/>
        </p:nvSpPr>
        <p:spPr>
          <a:xfrm>
            <a:off x="2323653" y="4040690"/>
            <a:ext cx="667296" cy="369332"/>
          </a:xfrm>
          <a:prstGeom prst="rect">
            <a:avLst/>
          </a:prstGeom>
          <a:noFill/>
        </p:spPr>
        <p:txBody>
          <a:bodyPr wrap="square" rtlCol="0">
            <a:spAutoFit/>
          </a:bodyPr>
          <a:lstStyle/>
          <a:p>
            <a:pPr algn="ctr"/>
            <a:r>
              <a:rPr lang="en-US"/>
              <a:t>…</a:t>
            </a:r>
          </a:p>
        </p:txBody>
      </p:sp>
      <p:sp>
        <p:nvSpPr>
          <p:cNvPr id="175" name="TextBox 174">
            <a:extLst>
              <a:ext uri="{FF2B5EF4-FFF2-40B4-BE49-F238E27FC236}">
                <a16:creationId xmlns:a16="http://schemas.microsoft.com/office/drawing/2014/main" id="{B7002694-1D4B-4344-A157-C6ABA0F0FB7B}"/>
              </a:ext>
            </a:extLst>
          </p:cNvPr>
          <p:cNvSpPr txBox="1"/>
          <p:nvPr/>
        </p:nvSpPr>
        <p:spPr>
          <a:xfrm>
            <a:off x="758353" y="1952066"/>
            <a:ext cx="3386136" cy="3504140"/>
          </a:xfrm>
          <a:prstGeom prst="rect">
            <a:avLst/>
          </a:prstGeom>
          <a:solidFill>
            <a:schemeClr val="bg1">
              <a:alpha val="80000"/>
            </a:schemeClr>
          </a:solidFill>
        </p:spPr>
        <p:txBody>
          <a:bodyPr wrap="square" rtlCol="0">
            <a:spAutoFit/>
          </a:bodyPr>
          <a:lstStyle/>
          <a:p>
            <a:endParaRPr lang="en-US"/>
          </a:p>
        </p:txBody>
      </p:sp>
      <p:sp>
        <p:nvSpPr>
          <p:cNvPr id="195" name="TextBox 194">
            <a:extLst>
              <a:ext uri="{FF2B5EF4-FFF2-40B4-BE49-F238E27FC236}">
                <a16:creationId xmlns:a16="http://schemas.microsoft.com/office/drawing/2014/main" id="{C8BD8617-7858-724A-9873-C23B2D655BC0}"/>
              </a:ext>
            </a:extLst>
          </p:cNvPr>
          <p:cNvSpPr txBox="1"/>
          <p:nvPr/>
        </p:nvSpPr>
        <p:spPr>
          <a:xfrm>
            <a:off x="4258202" y="1587825"/>
            <a:ext cx="3667444" cy="3504140"/>
          </a:xfrm>
          <a:prstGeom prst="rect">
            <a:avLst/>
          </a:prstGeom>
          <a:solidFill>
            <a:schemeClr val="bg1">
              <a:alpha val="80000"/>
            </a:schemeClr>
          </a:solidFill>
        </p:spPr>
        <p:txBody>
          <a:bodyPr wrap="square" rtlCol="0">
            <a:spAutoFit/>
          </a:bodyPr>
          <a:lstStyle/>
          <a:p>
            <a:endParaRPr lang="en-US"/>
          </a:p>
        </p:txBody>
      </p:sp>
    </p:spTree>
    <p:extLst>
      <p:ext uri="{BB962C8B-B14F-4D97-AF65-F5344CB8AC3E}">
        <p14:creationId xmlns:p14="http://schemas.microsoft.com/office/powerpoint/2010/main" val="129501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D3F5EB-10F6-19DD-737A-87504A1AD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5D907-FBB0-6489-DA4D-6820A3C547F0}"/>
              </a:ext>
            </a:extLst>
          </p:cNvPr>
          <p:cNvSpPr>
            <a:spLocks noGrp="1"/>
          </p:cNvSpPr>
          <p:nvPr>
            <p:ph type="title"/>
          </p:nvPr>
        </p:nvSpPr>
        <p:spPr/>
        <p:txBody>
          <a:bodyPr/>
          <a:lstStyle/>
          <a:p>
            <a:r>
              <a:rPr lang="en-US" altLang="zh-CN"/>
              <a:t>Security of FIDO2 (Informally)</a:t>
            </a:r>
            <a:endParaRPr lang="en-CN"/>
          </a:p>
        </p:txBody>
      </p:sp>
      <p:sp>
        <p:nvSpPr>
          <p:cNvPr id="9" name="TextBox 8">
            <a:extLst>
              <a:ext uri="{FF2B5EF4-FFF2-40B4-BE49-F238E27FC236}">
                <a16:creationId xmlns:a16="http://schemas.microsoft.com/office/drawing/2014/main" id="{595CD70F-F46D-E4DA-A8FE-104F3E214C86}"/>
              </a:ext>
            </a:extLst>
          </p:cNvPr>
          <p:cNvSpPr txBox="1"/>
          <p:nvPr/>
        </p:nvSpPr>
        <p:spPr>
          <a:xfrm>
            <a:off x="838200" y="1659285"/>
            <a:ext cx="10999305" cy="3539430"/>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r>
              <a:rPr lang="en-US" sz="2800" dirty="0">
                <a:solidFill>
                  <a:srgbClr val="7030A0"/>
                </a:solidFill>
              </a:rPr>
              <a:t>Privacy:</a:t>
            </a:r>
            <a:r>
              <a:rPr lang="en-US" sz="2800" dirty="0"/>
              <a:t> No adversary should be able to link different registrations coming from the same token.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solidFill>
                  <a:srgbClr val="7030A0"/>
                </a:solidFill>
              </a:rPr>
              <a:t>Authentication security:</a:t>
            </a:r>
            <a:r>
              <a:rPr lang="en-US" sz="2800" dirty="0"/>
              <a:t> No adversary should be able to authenticate on behalf of a token that it does not control.</a:t>
            </a:r>
          </a:p>
          <a:p>
            <a:pPr marL="285750" indent="-285750">
              <a:buFont typeface="Arial" panose="020B0604020202020204" pitchFamily="34" charset="0"/>
              <a:buChar char="•"/>
            </a:pPr>
            <a:endParaRPr lang="en-US" sz="2800" dirty="0"/>
          </a:p>
        </p:txBody>
      </p:sp>
      <p:sp>
        <p:nvSpPr>
          <p:cNvPr id="15" name="Slide Number Placeholder 14">
            <a:extLst>
              <a:ext uri="{FF2B5EF4-FFF2-40B4-BE49-F238E27FC236}">
                <a16:creationId xmlns:a16="http://schemas.microsoft.com/office/drawing/2014/main" id="{A7762CD3-70D8-362C-7101-ED64C66EEB93}"/>
              </a:ext>
            </a:extLst>
          </p:cNvPr>
          <p:cNvSpPr>
            <a:spLocks noGrp="1"/>
          </p:cNvSpPr>
          <p:nvPr>
            <p:ph type="sldNum" sz="quarter" idx="12"/>
          </p:nvPr>
        </p:nvSpPr>
        <p:spPr/>
        <p:txBody>
          <a:bodyPr/>
          <a:lstStyle/>
          <a:p>
            <a:fld id="{7EE0C888-33A1-074F-9756-5649658538B5}" type="slidenum">
              <a:rPr lang="en-US" smtClean="0"/>
              <a:pPr/>
              <a:t>12</a:t>
            </a:fld>
            <a:endParaRPr lang="en-US"/>
          </a:p>
        </p:txBody>
      </p:sp>
    </p:spTree>
    <p:extLst>
      <p:ext uri="{BB962C8B-B14F-4D97-AF65-F5344CB8AC3E}">
        <p14:creationId xmlns:p14="http://schemas.microsoft.com/office/powerpoint/2010/main" val="345339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D1E1-3193-076D-07EF-2D7CE9B299F5}"/>
              </a:ext>
            </a:extLst>
          </p:cNvPr>
          <p:cNvSpPr>
            <a:spLocks noGrp="1"/>
          </p:cNvSpPr>
          <p:nvPr>
            <p:ph type="title"/>
          </p:nvPr>
        </p:nvSpPr>
        <p:spPr>
          <a:xfrm>
            <a:off x="838200" y="388434"/>
            <a:ext cx="10272252" cy="1325563"/>
          </a:xfrm>
        </p:spPr>
        <p:txBody>
          <a:bodyPr/>
          <a:lstStyle/>
          <a:p>
            <a:r>
              <a:rPr lang="en-US" dirty="0"/>
              <a:t>Prior Work</a:t>
            </a:r>
            <a:endParaRPr lang="en-US" sz="3200" dirty="0"/>
          </a:p>
        </p:txBody>
      </p:sp>
      <p:graphicFrame>
        <p:nvGraphicFramePr>
          <p:cNvPr id="6" name="Table 5">
            <a:extLst>
              <a:ext uri="{FF2B5EF4-FFF2-40B4-BE49-F238E27FC236}">
                <a16:creationId xmlns:a16="http://schemas.microsoft.com/office/drawing/2014/main" id="{F4F17110-62B8-E215-AC7C-130C0D9036CC}"/>
              </a:ext>
            </a:extLst>
          </p:cNvPr>
          <p:cNvGraphicFramePr>
            <a:graphicFrameLocks noGrp="1"/>
          </p:cNvGraphicFramePr>
          <p:nvPr>
            <p:extLst>
              <p:ext uri="{D42A27DB-BD31-4B8C-83A1-F6EECF244321}">
                <p14:modId xmlns:p14="http://schemas.microsoft.com/office/powerpoint/2010/main" val="4070542844"/>
              </p:ext>
            </p:extLst>
          </p:nvPr>
        </p:nvGraphicFramePr>
        <p:xfrm>
          <a:off x="492483" y="1592842"/>
          <a:ext cx="11207034" cy="4205381"/>
        </p:xfrm>
        <a:graphic>
          <a:graphicData uri="http://schemas.openxmlformats.org/drawingml/2006/table">
            <a:tbl>
              <a:tblPr firstRow="1" bandRow="1">
                <a:tableStyleId>{5C22544A-7EE6-4342-B048-85BDC9FD1C3A}</a:tableStyleId>
              </a:tblPr>
              <a:tblGrid>
                <a:gridCol w="3579234">
                  <a:extLst>
                    <a:ext uri="{9D8B030D-6E8A-4147-A177-3AD203B41FA5}">
                      <a16:colId xmlns:a16="http://schemas.microsoft.com/office/drawing/2014/main" val="602575146"/>
                    </a:ext>
                  </a:extLst>
                </a:gridCol>
                <a:gridCol w="1525560">
                  <a:extLst>
                    <a:ext uri="{9D8B030D-6E8A-4147-A177-3AD203B41FA5}">
                      <a16:colId xmlns:a16="http://schemas.microsoft.com/office/drawing/2014/main" val="2117014836"/>
                    </a:ext>
                  </a:extLst>
                </a:gridCol>
                <a:gridCol w="1525560">
                  <a:extLst>
                    <a:ext uri="{9D8B030D-6E8A-4147-A177-3AD203B41FA5}">
                      <a16:colId xmlns:a16="http://schemas.microsoft.com/office/drawing/2014/main" val="3319492730"/>
                    </a:ext>
                  </a:extLst>
                </a:gridCol>
                <a:gridCol w="1525560">
                  <a:extLst>
                    <a:ext uri="{9D8B030D-6E8A-4147-A177-3AD203B41FA5}">
                      <a16:colId xmlns:a16="http://schemas.microsoft.com/office/drawing/2014/main" val="2293325929"/>
                    </a:ext>
                  </a:extLst>
                </a:gridCol>
                <a:gridCol w="1525560">
                  <a:extLst>
                    <a:ext uri="{9D8B030D-6E8A-4147-A177-3AD203B41FA5}">
                      <a16:colId xmlns:a16="http://schemas.microsoft.com/office/drawing/2014/main" val="1578432813"/>
                    </a:ext>
                  </a:extLst>
                </a:gridCol>
                <a:gridCol w="1525560">
                  <a:extLst>
                    <a:ext uri="{9D8B030D-6E8A-4147-A177-3AD203B41FA5}">
                      <a16:colId xmlns:a16="http://schemas.microsoft.com/office/drawing/2014/main" val="845188197"/>
                    </a:ext>
                  </a:extLst>
                </a:gridCol>
              </a:tblGrid>
              <a:tr h="344710">
                <a:tc>
                  <a:txBody>
                    <a:bodyPr/>
                    <a:lstStyle/>
                    <a:p>
                      <a:pPr algn="ct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a:t>BBCW21</a:t>
                      </a:r>
                      <a:endParaRPr lang="en-US"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dirty="0"/>
                        <a:t>HLW23</a:t>
                      </a:r>
                    </a:p>
                  </a:txBody>
                  <a:tcPr anchor="ctr">
                    <a:lnB w="12700" cap="flat" cmpd="sng" algn="ctr">
                      <a:solidFill>
                        <a:schemeClr val="tx1"/>
                      </a:solidFill>
                      <a:prstDash val="solid"/>
                      <a:round/>
                      <a:headEnd type="none" w="med" len="med"/>
                      <a:tailEnd type="none" w="med" len="med"/>
                    </a:lnB>
                  </a:tcPr>
                </a:tc>
                <a:tc>
                  <a:txBody>
                    <a:bodyPr/>
                    <a:lstStyle/>
                    <a:p>
                      <a:pPr algn="ctr"/>
                      <a:r>
                        <a:rPr lang="en-US" dirty="0"/>
                        <a:t>BCZ23</a:t>
                      </a:r>
                      <a:endParaRPr lang="en-US" dirty="0">
                        <a:solidFill>
                          <a:srgbClr val="FF0000"/>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dirty="0"/>
                        <a:t>BGGR23</a:t>
                      </a: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dirty="0">
                          <a:solidFill>
                            <a:srgbClr val="FFC000"/>
                          </a:solidFill>
                        </a:rPr>
                        <a:t>This Work</a:t>
                      </a:r>
                      <a:endParaRPr lang="en-US" dirty="0">
                        <a:solidFill>
                          <a:srgbClr val="FFC000"/>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810784"/>
                  </a:ext>
                </a:extLst>
              </a:tr>
              <a:tr h="474406">
                <a:tc>
                  <a:txBody>
                    <a:bodyPr/>
                    <a:lstStyle/>
                    <a:p>
                      <a:pPr algn="ctr"/>
                      <a:r>
                        <a:rPr lang="en-US" sz="2600" b="1" dirty="0">
                          <a:solidFill>
                            <a:schemeClr val="tx1"/>
                          </a:solidFill>
                        </a:rPr>
                        <a:t>Privacy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4433860"/>
                  </a:ext>
                </a:extLst>
              </a:tr>
              <a:tr h="474406">
                <a:tc>
                  <a:txBody>
                    <a:bodyPr/>
                    <a:lstStyle/>
                    <a:p>
                      <a:pPr algn="ctr"/>
                      <a:r>
                        <a:rPr lang="en-US" sz="1600" dirty="0" err="1"/>
                        <a:t>WebAuthn</a:t>
                      </a:r>
                      <a:endParaRPr lang="en-US" sz="1600" dirty="0"/>
                    </a:p>
                  </a:txBody>
                  <a:tcPr anchor="ctr">
                    <a:lnL w="12700" cmpd="sng">
                      <a:noFill/>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43063008"/>
                  </a:ext>
                </a:extLst>
              </a:tr>
              <a:tr h="474406">
                <a:tc>
                  <a:txBody>
                    <a:bodyPr/>
                    <a:lstStyle/>
                    <a:p>
                      <a:pPr algn="ctr"/>
                      <a:r>
                        <a:rPr lang="en-US" sz="1600" dirty="0"/>
                        <a:t>CTAP</a:t>
                      </a: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237920"/>
                  </a:ext>
                </a:extLst>
              </a:tr>
              <a:tr h="474406">
                <a:tc>
                  <a:txBody>
                    <a:bodyPr/>
                    <a:lstStyle/>
                    <a:p>
                      <a:pPr algn="r"/>
                      <a:r>
                        <a:rPr lang="en-US" sz="2600" b="1" dirty="0">
                          <a:solidFill>
                            <a:schemeClr val="tx1"/>
                          </a:solidFill>
                        </a:rPr>
                        <a:t>Authentication Security</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2945573"/>
                  </a:ext>
                </a:extLst>
              </a:tr>
              <a:tr h="474406">
                <a:tc>
                  <a:txBody>
                    <a:bodyPr/>
                    <a:lstStyle/>
                    <a:p>
                      <a:pPr algn="ctr"/>
                      <a:r>
                        <a:rPr lang="en-US" sz="1600" dirty="0" err="1"/>
                        <a:t>WebAuthn</a:t>
                      </a:r>
                      <a:endParaRPr lang="en-US" sz="1600" dirty="0"/>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4357188"/>
                  </a:ext>
                </a:extLst>
              </a:tr>
              <a:tr h="474406">
                <a:tc>
                  <a:txBody>
                    <a:bodyPr/>
                    <a:lstStyle/>
                    <a:p>
                      <a:pPr algn="ctr"/>
                      <a:r>
                        <a:rPr lang="en-US" sz="1600" dirty="0"/>
                        <a:t>CTAP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tc>
                <a:extLst>
                  <a:ext uri="{0D108BD9-81ED-4DB2-BD59-A6C34878D82A}">
                    <a16:rowId xmlns:a16="http://schemas.microsoft.com/office/drawing/2014/main" val="3720163858"/>
                  </a:ext>
                </a:extLst>
              </a:tr>
              <a:tr h="5673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Active adversary during registration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sym typeface="Wingdings" panose="05000000000000000000" pitchFamily="2" charset="2"/>
                        </a:rPr>
                        <a:t></a:t>
                      </a:r>
                      <a:endParaRPr lang="en-US" dirty="0">
                        <a:solidFill>
                          <a:srgbClr val="00B050"/>
                        </a:solidFill>
                      </a:endParaRPr>
                    </a:p>
                  </a:txBody>
                  <a:tcPr anchor="ctr"/>
                </a:tc>
                <a:extLst>
                  <a:ext uri="{0D108BD9-81ED-4DB2-BD59-A6C34878D82A}">
                    <a16:rowId xmlns:a16="http://schemas.microsoft.com/office/drawing/2014/main" val="1221273466"/>
                  </a:ext>
                </a:extLst>
              </a:tr>
              <a:tr h="399263">
                <a:tc>
                  <a:txBody>
                    <a:bodyPr/>
                    <a:lstStyle/>
                    <a:p>
                      <a:pPr algn="ctr"/>
                      <a:r>
                        <a:rPr lang="en-US" sz="1600" dirty="0"/>
                        <a:t>Tokens sharing attestation key</a:t>
                      </a:r>
                    </a:p>
                  </a:txBody>
                  <a:tcPr anchor="ctr">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sym typeface="Wingdings" panose="05000000000000000000" pitchFamily="2" charset="2"/>
                        </a:rPr>
                        <a:t></a:t>
                      </a:r>
                      <a:endParaRPr lang="en-US" dirty="0">
                        <a:solidFill>
                          <a:srgbClr val="FF0000"/>
                        </a:solidFill>
                      </a:endParaRPr>
                    </a:p>
                  </a:txBody>
                  <a:tcPr anchor="ctr">
                    <a:lnB w="12700" cap="flat" cmpd="sng" algn="ctr">
                      <a:noFill/>
                      <a:prstDash val="solid"/>
                      <a:round/>
                      <a:headEnd type="none" w="med" len="med"/>
                      <a:tailEnd type="none" w="med" len="med"/>
                    </a:lnB>
                  </a:tcPr>
                </a:tc>
                <a:tc>
                  <a:txBody>
                    <a:bodyPr/>
                    <a:lstStyle/>
                    <a:p>
                      <a:pPr algn="ctr"/>
                      <a:r>
                        <a:rPr lang="en-US" dirty="0">
                          <a:solidFill>
                            <a:srgbClr val="00B050"/>
                          </a:solidFill>
                          <a:sym typeface="Wingdings" panose="05000000000000000000" pitchFamily="2" charset="2"/>
                        </a:rPr>
                        <a:t></a:t>
                      </a:r>
                      <a:endParaRPr lang="en-US" dirty="0">
                        <a:solidFill>
                          <a:srgbClr val="00B050"/>
                        </a:solidFill>
                      </a:endParaRPr>
                    </a:p>
                  </a:txBody>
                  <a:tcPr anchor="ctr">
                    <a:lnB w="12700" cap="flat" cmpd="sng" algn="ctr">
                      <a:noFill/>
                      <a:prstDash val="solid"/>
                      <a:round/>
                      <a:headEnd type="none" w="med" len="med"/>
                      <a:tailEnd type="none" w="med" len="med"/>
                    </a:lnB>
                  </a:tcPr>
                </a:tc>
                <a:tc>
                  <a:txBody>
                    <a:bodyPr/>
                    <a:lstStyle/>
                    <a:p>
                      <a:pPr algn="ctr"/>
                      <a:r>
                        <a:rPr lang="en-US" dirty="0">
                          <a:solidFill>
                            <a:srgbClr val="00B050"/>
                          </a:solidFill>
                          <a:sym typeface="Wingdings" panose="05000000000000000000" pitchFamily="2" charset="2"/>
                        </a:rPr>
                        <a:t></a:t>
                      </a:r>
                      <a:endParaRPr lang="en-US" dirty="0">
                        <a:solidFill>
                          <a:srgbClr val="00B050"/>
                        </a:solidFill>
                      </a:endParaRPr>
                    </a:p>
                  </a:txBody>
                  <a:tcPr anchor="ctr">
                    <a:lnB w="12700" cap="flat" cmpd="sng" algn="ctr">
                      <a:noFill/>
                      <a:prstDash val="solid"/>
                      <a:round/>
                      <a:headEnd type="none" w="med" len="med"/>
                      <a:tailEnd type="none" w="med" len="med"/>
                    </a:lnB>
                  </a:tcPr>
                </a:tc>
                <a:tc>
                  <a:txBody>
                    <a:bodyPr/>
                    <a:lstStyle/>
                    <a:p>
                      <a:pPr algn="ctr"/>
                      <a:r>
                        <a:rPr lang="en-US" dirty="0">
                          <a:solidFill>
                            <a:srgbClr val="00B050"/>
                          </a:solidFill>
                          <a:sym typeface="Wingdings" panose="05000000000000000000" pitchFamily="2" charset="2"/>
                        </a:rPr>
                        <a:t></a:t>
                      </a:r>
                      <a:endParaRPr lang="en-US" dirty="0">
                        <a:solidFill>
                          <a:srgbClr val="00B050"/>
                        </a:solidFill>
                      </a:endParaRPr>
                    </a:p>
                  </a:txBody>
                  <a:tcPr anchor="ctr">
                    <a:lnB w="12700" cap="flat" cmpd="sng" algn="ctr">
                      <a:noFill/>
                      <a:prstDash val="solid"/>
                      <a:round/>
                      <a:headEnd type="none" w="med" len="med"/>
                      <a:tailEnd type="none" w="med" len="med"/>
                    </a:lnB>
                  </a:tcPr>
                </a:tc>
                <a:tc>
                  <a:txBody>
                    <a:bodyPr/>
                    <a:lstStyle/>
                    <a:p>
                      <a:pPr algn="ctr"/>
                      <a:r>
                        <a:rPr lang="en-US" dirty="0">
                          <a:solidFill>
                            <a:srgbClr val="00B050"/>
                          </a:solidFill>
                          <a:sym typeface="Wingdings" panose="05000000000000000000" pitchFamily="2" charset="2"/>
                        </a:rPr>
                        <a:t></a:t>
                      </a:r>
                      <a:endParaRPr lang="en-US" dirty="0">
                        <a:solidFill>
                          <a:srgbClr val="00B050"/>
                        </a:solidFill>
                      </a:endParaRPr>
                    </a:p>
                  </a:txBody>
                  <a:tcPr anchor="ctr">
                    <a:lnB w="12700" cap="flat" cmpd="sng" algn="ctr">
                      <a:noFill/>
                      <a:prstDash val="solid"/>
                      <a:round/>
                      <a:headEnd type="none" w="med" len="med"/>
                      <a:tailEnd type="none" w="med" len="med"/>
                    </a:lnB>
                  </a:tcPr>
                </a:tc>
                <a:extLst>
                  <a:ext uri="{0D108BD9-81ED-4DB2-BD59-A6C34878D82A}">
                    <a16:rowId xmlns:a16="http://schemas.microsoft.com/office/drawing/2014/main" val="420551181"/>
                  </a:ext>
                </a:extLst>
              </a:tr>
            </a:tbl>
          </a:graphicData>
        </a:graphic>
      </p:graphicFrame>
      <p:sp>
        <p:nvSpPr>
          <p:cNvPr id="3" name="Slide Number Placeholder 2">
            <a:extLst>
              <a:ext uri="{FF2B5EF4-FFF2-40B4-BE49-F238E27FC236}">
                <a16:creationId xmlns:a16="http://schemas.microsoft.com/office/drawing/2014/main" id="{EF0C6B1D-A2B3-54BB-0EB1-E4DBE52F81E2}"/>
              </a:ext>
            </a:extLst>
          </p:cNvPr>
          <p:cNvSpPr>
            <a:spLocks noGrp="1"/>
          </p:cNvSpPr>
          <p:nvPr>
            <p:ph type="sldNum" sz="quarter" idx="12"/>
          </p:nvPr>
        </p:nvSpPr>
        <p:spPr/>
        <p:txBody>
          <a:bodyPr/>
          <a:lstStyle/>
          <a:p>
            <a:fld id="{7EE0C888-33A1-074F-9756-5649658538B5}" type="slidenum">
              <a:rPr lang="en-US" smtClean="0"/>
              <a:pPr/>
              <a:t>13</a:t>
            </a:fld>
            <a:endParaRPr lang="en-US"/>
          </a:p>
        </p:txBody>
      </p:sp>
    </p:spTree>
    <p:extLst>
      <p:ext uri="{BB962C8B-B14F-4D97-AF65-F5344CB8AC3E}">
        <p14:creationId xmlns:p14="http://schemas.microsoft.com/office/powerpoint/2010/main" val="174482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30D9-00B8-6AC5-CBC0-83F47F31E8A6}"/>
              </a:ext>
            </a:extLst>
          </p:cNvPr>
          <p:cNvSpPr>
            <a:spLocks noGrp="1"/>
          </p:cNvSpPr>
          <p:nvPr>
            <p:ph type="title"/>
          </p:nvPr>
        </p:nvSpPr>
        <p:spPr/>
        <p:txBody>
          <a:bodyPr/>
          <a:lstStyle/>
          <a:p>
            <a:r>
              <a:rPr lang="en-US"/>
              <a:t>Our Contributions</a:t>
            </a:r>
          </a:p>
        </p:txBody>
      </p:sp>
      <p:sp>
        <p:nvSpPr>
          <p:cNvPr id="3" name="Content Placeholder 2">
            <a:extLst>
              <a:ext uri="{FF2B5EF4-FFF2-40B4-BE49-F238E27FC236}">
                <a16:creationId xmlns:a16="http://schemas.microsoft.com/office/drawing/2014/main" id="{2E0B095D-10B0-3A4B-2036-4428FD8D57D6}"/>
              </a:ext>
            </a:extLst>
          </p:cNvPr>
          <p:cNvSpPr>
            <a:spLocks noGrp="1"/>
          </p:cNvSpPr>
          <p:nvPr>
            <p:ph idx="1"/>
          </p:nvPr>
        </p:nvSpPr>
        <p:spPr/>
        <p:txBody>
          <a:bodyPr>
            <a:normAutofit fontScale="92500" lnSpcReduction="10000"/>
          </a:bodyPr>
          <a:lstStyle/>
          <a:p>
            <a:pPr marL="0" indent="0">
              <a:buNone/>
            </a:pPr>
            <a:r>
              <a:rPr lang="en-US" dirty="0">
                <a:solidFill>
                  <a:srgbClr val="7030A0"/>
                </a:solidFill>
              </a:rPr>
              <a:t>Privacy:</a:t>
            </a:r>
          </a:p>
          <a:p>
            <a:r>
              <a:rPr lang="en-US" dirty="0"/>
              <a:t>We formally designed a new privacy model for the </a:t>
            </a:r>
            <a:r>
              <a:rPr lang="en-US" dirty="0">
                <a:solidFill>
                  <a:srgbClr val="0070C0"/>
                </a:solidFill>
              </a:rPr>
              <a:t>entire FIDO2 </a:t>
            </a:r>
            <a:r>
              <a:rPr lang="en-US" dirty="0"/>
              <a:t>that allows attackers to observe </a:t>
            </a:r>
            <a:r>
              <a:rPr lang="en-US" dirty="0">
                <a:solidFill>
                  <a:srgbClr val="0070C0"/>
                </a:solidFill>
              </a:rPr>
              <a:t>CTAP</a:t>
            </a:r>
            <a:r>
              <a:rPr lang="en-US" dirty="0"/>
              <a:t> communication.</a:t>
            </a:r>
          </a:p>
          <a:p>
            <a:r>
              <a:rPr lang="en-US" dirty="0"/>
              <a:t>We analyzed FIDO2 in our privacy model, identified potential risks, and proposed fixes that require </a:t>
            </a:r>
            <a:r>
              <a:rPr lang="en-US" dirty="0">
                <a:solidFill>
                  <a:srgbClr val="0070C0"/>
                </a:solidFill>
              </a:rPr>
              <a:t>minor</a:t>
            </a:r>
            <a:r>
              <a:rPr lang="en-US" dirty="0"/>
              <a:t> changes.</a:t>
            </a:r>
          </a:p>
          <a:p>
            <a:pPr marL="0" indent="0">
              <a:buNone/>
            </a:pPr>
            <a:endParaRPr lang="en-US" dirty="0"/>
          </a:p>
          <a:p>
            <a:pPr marL="0" indent="0">
              <a:buNone/>
            </a:pPr>
            <a:r>
              <a:rPr lang="en-US" dirty="0">
                <a:solidFill>
                  <a:srgbClr val="7030A0"/>
                </a:solidFill>
              </a:rPr>
              <a:t>Authentication Security:</a:t>
            </a:r>
          </a:p>
          <a:p>
            <a:r>
              <a:rPr lang="en-US" dirty="0"/>
              <a:t>We identified </a:t>
            </a:r>
            <a:r>
              <a:rPr lang="en-US" dirty="0">
                <a:solidFill>
                  <a:srgbClr val="0070C0"/>
                </a:solidFill>
              </a:rPr>
              <a:t>gaps</a:t>
            </a:r>
            <a:r>
              <a:rPr lang="en-US" dirty="0"/>
              <a:t> in prior CTAP2.1 security analyses and gave our new formal authentication security model.</a:t>
            </a:r>
          </a:p>
          <a:p>
            <a:r>
              <a:rPr lang="en-US" dirty="0"/>
              <a:t>We analyzed FIDO2 in our authentication model and proposed fixes that require </a:t>
            </a:r>
            <a:r>
              <a:rPr lang="en-US" dirty="0">
                <a:solidFill>
                  <a:srgbClr val="0070C0"/>
                </a:solidFill>
              </a:rPr>
              <a:t>minor</a:t>
            </a:r>
            <a:r>
              <a:rPr lang="en-US" dirty="0"/>
              <a:t> changes.</a:t>
            </a:r>
          </a:p>
          <a:p>
            <a:pPr marL="0" indent="0">
              <a:buNone/>
            </a:pPr>
            <a:endParaRPr lang="en-US" dirty="0"/>
          </a:p>
        </p:txBody>
      </p:sp>
      <p:sp>
        <p:nvSpPr>
          <p:cNvPr id="4" name="Slide Number Placeholder 3">
            <a:extLst>
              <a:ext uri="{FF2B5EF4-FFF2-40B4-BE49-F238E27FC236}">
                <a16:creationId xmlns:a16="http://schemas.microsoft.com/office/drawing/2014/main" id="{9A18A426-C5B4-9D13-E3DA-26721DE533A0}"/>
              </a:ext>
            </a:extLst>
          </p:cNvPr>
          <p:cNvSpPr>
            <a:spLocks noGrp="1"/>
          </p:cNvSpPr>
          <p:nvPr>
            <p:ph type="sldNum" sz="quarter" idx="12"/>
          </p:nvPr>
        </p:nvSpPr>
        <p:spPr/>
        <p:txBody>
          <a:bodyPr/>
          <a:lstStyle/>
          <a:p>
            <a:fld id="{7EE0C888-33A1-074F-9756-5649658538B5}" type="slidenum">
              <a:rPr lang="en-US" smtClean="0"/>
              <a:pPr/>
              <a:t>14</a:t>
            </a:fld>
            <a:endParaRPr lang="en-US"/>
          </a:p>
        </p:txBody>
      </p:sp>
    </p:spTree>
    <p:extLst>
      <p:ext uri="{BB962C8B-B14F-4D97-AF65-F5344CB8AC3E}">
        <p14:creationId xmlns:p14="http://schemas.microsoft.com/office/powerpoint/2010/main" val="324624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C70667-E7FE-6719-9C33-F5689FB1F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AE52AE-8D99-4C32-D652-E2BDDA79DD0F}"/>
              </a:ext>
            </a:extLst>
          </p:cNvPr>
          <p:cNvSpPr>
            <a:spLocks noGrp="1"/>
          </p:cNvSpPr>
          <p:nvPr>
            <p:ph type="title"/>
          </p:nvPr>
        </p:nvSpPr>
        <p:spPr/>
        <p:txBody>
          <a:bodyPr/>
          <a:lstStyle/>
          <a:p>
            <a:r>
              <a:rPr lang="en-US" altLang="zh-CN" dirty="0"/>
              <a:t>FIDO2 does not Achieve Privacy</a:t>
            </a:r>
            <a:endParaRPr lang="en-CN" dirty="0"/>
          </a:p>
        </p:txBody>
      </p:sp>
      <p:sp>
        <p:nvSpPr>
          <p:cNvPr id="9" name="TextBox 8">
            <a:extLst>
              <a:ext uri="{FF2B5EF4-FFF2-40B4-BE49-F238E27FC236}">
                <a16:creationId xmlns:a16="http://schemas.microsoft.com/office/drawing/2014/main" id="{C00A8274-A968-3FDC-A3C8-8E3CF599D07A}"/>
              </a:ext>
            </a:extLst>
          </p:cNvPr>
          <p:cNvSpPr txBox="1"/>
          <p:nvPr/>
        </p:nvSpPr>
        <p:spPr>
          <a:xfrm>
            <a:off x="838200" y="1632718"/>
            <a:ext cx="10999305" cy="523220"/>
          </a:xfrm>
          <a:prstGeom prst="rect">
            <a:avLst/>
          </a:prstGeom>
          <a:noFill/>
        </p:spPr>
        <p:txBody>
          <a:bodyPr wrap="square" rtlCol="0">
            <a:spAutoFit/>
          </a:bodyPr>
          <a:lstStyle/>
          <a:p>
            <a:r>
              <a:rPr lang="en-US" sz="2800" dirty="0"/>
              <a:t>CTAP2.1 </a:t>
            </a:r>
            <a:r>
              <a:rPr lang="en-US" sz="2800" dirty="0">
                <a:solidFill>
                  <a:srgbClr val="0070C0"/>
                </a:solidFill>
              </a:rPr>
              <a:t>reuses</a:t>
            </a:r>
            <a:r>
              <a:rPr lang="en-US" sz="2800" dirty="0"/>
              <a:t> </a:t>
            </a:r>
            <a:r>
              <a:rPr lang="en-US" sz="2800" dirty="0">
                <a:solidFill>
                  <a:srgbClr val="0070C0"/>
                </a:solidFill>
              </a:rPr>
              <a:t>token</a:t>
            </a:r>
            <a:r>
              <a:rPr lang="en-US" sz="2800" dirty="0"/>
              <a:t> </a:t>
            </a:r>
            <a:r>
              <a:rPr lang="en-US" sz="2800" dirty="0">
                <a:solidFill>
                  <a:srgbClr val="0070C0"/>
                </a:solidFill>
              </a:rPr>
              <a:t>DH shares </a:t>
            </a:r>
            <a:r>
              <a:rPr lang="en-US" sz="2800" dirty="0"/>
              <a:t>until token is plugged out.</a:t>
            </a:r>
          </a:p>
        </p:txBody>
      </p:sp>
      <p:pic>
        <p:nvPicPr>
          <p:cNvPr id="11" name="Picture 10">
            <a:extLst>
              <a:ext uri="{FF2B5EF4-FFF2-40B4-BE49-F238E27FC236}">
                <a16:creationId xmlns:a16="http://schemas.microsoft.com/office/drawing/2014/main" id="{29536BF4-9D94-1A75-D461-BBFE86534F6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40272" y="2803801"/>
            <a:ext cx="638429" cy="1027513"/>
          </a:xfrm>
          <a:prstGeom prst="rect">
            <a:avLst/>
          </a:prstGeom>
        </p:spPr>
      </p:pic>
      <p:grpSp>
        <p:nvGrpSpPr>
          <p:cNvPr id="12" name="Group 11">
            <a:extLst>
              <a:ext uri="{FF2B5EF4-FFF2-40B4-BE49-F238E27FC236}">
                <a16:creationId xmlns:a16="http://schemas.microsoft.com/office/drawing/2014/main" id="{8AC03C8A-297F-DCFB-75F3-F81775ED726E}"/>
              </a:ext>
            </a:extLst>
          </p:cNvPr>
          <p:cNvGrpSpPr/>
          <p:nvPr/>
        </p:nvGrpSpPr>
        <p:grpSpPr>
          <a:xfrm>
            <a:off x="2771177" y="3668398"/>
            <a:ext cx="2525480" cy="751161"/>
            <a:chOff x="2765732" y="4081896"/>
            <a:chExt cx="2525480" cy="751161"/>
          </a:xfrm>
        </p:grpSpPr>
        <p:cxnSp>
          <p:nvCxnSpPr>
            <p:cNvPr id="13" name="Straight Arrow Connector 12">
              <a:extLst>
                <a:ext uri="{FF2B5EF4-FFF2-40B4-BE49-F238E27FC236}">
                  <a16:creationId xmlns:a16="http://schemas.microsoft.com/office/drawing/2014/main" id="{73D1B39A-9C64-09E9-1A01-785EE6B4E465}"/>
                </a:ext>
              </a:extLst>
            </p:cNvPr>
            <p:cNvCxnSpPr>
              <a:cxnSpLocks/>
            </p:cNvCxnSpPr>
            <p:nvPr/>
          </p:nvCxnSpPr>
          <p:spPr>
            <a:xfrm>
              <a:off x="4552700" y="4165600"/>
              <a:ext cx="738512" cy="667457"/>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7DE48D-9B2D-640B-83FB-3C86D43DE9F1}"/>
                </a:ext>
              </a:extLst>
            </p:cNvPr>
            <p:cNvCxnSpPr>
              <a:cxnSpLocks/>
            </p:cNvCxnSpPr>
            <p:nvPr/>
          </p:nvCxnSpPr>
          <p:spPr>
            <a:xfrm flipH="1">
              <a:off x="2765732" y="4081896"/>
              <a:ext cx="772023" cy="69471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4A253DA2-FE4C-6829-227D-4DD738104F3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73344" y="4274923"/>
            <a:ext cx="664101" cy="664101"/>
          </a:xfrm>
          <a:prstGeom prst="rect">
            <a:avLst/>
          </a:prstGeom>
        </p:spPr>
      </p:pic>
      <p:pic>
        <p:nvPicPr>
          <p:cNvPr id="20" name="Picture 19">
            <a:extLst>
              <a:ext uri="{FF2B5EF4-FFF2-40B4-BE49-F238E27FC236}">
                <a16:creationId xmlns:a16="http://schemas.microsoft.com/office/drawing/2014/main" id="{1467BA8A-0F24-3B4E-1352-7CA94A0C076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88085" y="4309700"/>
            <a:ext cx="656756" cy="656756"/>
          </a:xfrm>
          <a:prstGeom prst="rect">
            <a:avLst/>
          </a:prstGeom>
        </p:spPr>
      </p:pic>
      <p:pic>
        <p:nvPicPr>
          <p:cNvPr id="24" name="Picture 23">
            <a:extLst>
              <a:ext uri="{FF2B5EF4-FFF2-40B4-BE49-F238E27FC236}">
                <a16:creationId xmlns:a16="http://schemas.microsoft.com/office/drawing/2014/main" id="{847D0112-14F0-34D5-B423-5C2B296A3C6F}"/>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7229" y="4185277"/>
            <a:ext cx="524700" cy="811159"/>
          </a:xfrm>
          <a:prstGeom prst="rect">
            <a:avLst/>
          </a:prstGeom>
        </p:spPr>
      </p:pic>
      <p:cxnSp>
        <p:nvCxnSpPr>
          <p:cNvPr id="36" name="Straight Arrow Connector 35">
            <a:extLst>
              <a:ext uri="{FF2B5EF4-FFF2-40B4-BE49-F238E27FC236}">
                <a16:creationId xmlns:a16="http://schemas.microsoft.com/office/drawing/2014/main" id="{423B8BBD-27F2-5171-0A6C-D20397CC0630}"/>
              </a:ext>
            </a:extLst>
          </p:cNvPr>
          <p:cNvCxnSpPr>
            <a:cxnSpLocks/>
          </p:cNvCxnSpPr>
          <p:nvPr/>
        </p:nvCxnSpPr>
        <p:spPr>
          <a:xfrm>
            <a:off x="2985323" y="4685752"/>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48" name="Picture 47">
            <a:extLst>
              <a:ext uri="{FF2B5EF4-FFF2-40B4-BE49-F238E27FC236}">
                <a16:creationId xmlns:a16="http://schemas.microsoft.com/office/drawing/2014/main" id="{71D16BC7-5498-8E5A-6ED7-93780A043E7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972318" y="4713754"/>
            <a:ext cx="524699" cy="594770"/>
          </a:xfrm>
          <a:prstGeom prst="rect">
            <a:avLst/>
          </a:prstGeom>
        </p:spPr>
      </p:pic>
      <p:pic>
        <p:nvPicPr>
          <p:cNvPr id="49" name="Picture 48">
            <a:extLst>
              <a:ext uri="{FF2B5EF4-FFF2-40B4-BE49-F238E27FC236}">
                <a16:creationId xmlns:a16="http://schemas.microsoft.com/office/drawing/2014/main" id="{7EB97E63-92C8-8002-B98A-C280B9DF811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077254" y="4401666"/>
            <a:ext cx="524699" cy="594770"/>
          </a:xfrm>
          <a:prstGeom prst="rect">
            <a:avLst/>
          </a:prstGeom>
        </p:spPr>
      </p:pic>
      <p:pic>
        <p:nvPicPr>
          <p:cNvPr id="53" name="Picture 52">
            <a:extLst>
              <a:ext uri="{FF2B5EF4-FFF2-40B4-BE49-F238E27FC236}">
                <a16:creationId xmlns:a16="http://schemas.microsoft.com/office/drawing/2014/main" id="{61B8AA36-CF1E-F088-F8C9-6C7A4E95215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333535" y="4395899"/>
            <a:ext cx="524699" cy="594770"/>
          </a:xfrm>
          <a:prstGeom prst="rect">
            <a:avLst/>
          </a:prstGeom>
        </p:spPr>
      </p:pic>
      <p:pic>
        <p:nvPicPr>
          <p:cNvPr id="2050" name="Picture 2" descr="Firefox - Wikipedia">
            <a:extLst>
              <a:ext uri="{FF2B5EF4-FFF2-40B4-BE49-F238E27FC236}">
                <a16:creationId xmlns:a16="http://schemas.microsoft.com/office/drawing/2014/main" id="{3F62D660-9BF9-9DE6-F9EB-AE14EBC79B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3343" y="5426731"/>
            <a:ext cx="664102" cy="664102"/>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a:extLst>
              <a:ext uri="{FF2B5EF4-FFF2-40B4-BE49-F238E27FC236}">
                <a16:creationId xmlns:a16="http://schemas.microsoft.com/office/drawing/2014/main" id="{08F2DA2F-6C17-F05B-E0CE-C17EC1C412A0}"/>
              </a:ext>
            </a:extLst>
          </p:cNvPr>
          <p:cNvCxnSpPr>
            <a:cxnSpLocks/>
          </p:cNvCxnSpPr>
          <p:nvPr/>
        </p:nvCxnSpPr>
        <p:spPr>
          <a:xfrm flipH="1" flipV="1">
            <a:off x="2917983" y="5208878"/>
            <a:ext cx="2230435" cy="505038"/>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C76709D6-961F-BAC1-63C6-F7E26D4105A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356006" y="5266753"/>
            <a:ext cx="524699" cy="594770"/>
          </a:xfrm>
          <a:prstGeom prst="rect">
            <a:avLst/>
          </a:prstGeom>
        </p:spPr>
      </p:pic>
      <p:pic>
        <p:nvPicPr>
          <p:cNvPr id="61" name="Picture 60">
            <a:extLst>
              <a:ext uri="{FF2B5EF4-FFF2-40B4-BE49-F238E27FC236}">
                <a16:creationId xmlns:a16="http://schemas.microsoft.com/office/drawing/2014/main" id="{14D6D875-27EF-CCF7-98E9-936D1A356083}"/>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7229" y="5279674"/>
            <a:ext cx="524700" cy="811159"/>
          </a:xfrm>
          <a:prstGeom prst="rect">
            <a:avLst/>
          </a:prstGeom>
        </p:spPr>
      </p:pic>
      <p:pic>
        <p:nvPicPr>
          <p:cNvPr id="62" name="Picture 61">
            <a:extLst>
              <a:ext uri="{FF2B5EF4-FFF2-40B4-BE49-F238E27FC236}">
                <a16:creationId xmlns:a16="http://schemas.microsoft.com/office/drawing/2014/main" id="{BA423F18-8C4B-A50C-49C0-865FAE9D1A47}"/>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077254" y="5461397"/>
            <a:ext cx="524699" cy="594770"/>
          </a:xfrm>
          <a:prstGeom prst="rect">
            <a:avLst/>
          </a:prstGeom>
        </p:spPr>
      </p:pic>
      <p:cxnSp>
        <p:nvCxnSpPr>
          <p:cNvPr id="65" name="Straight Arrow Connector 64">
            <a:extLst>
              <a:ext uri="{FF2B5EF4-FFF2-40B4-BE49-F238E27FC236}">
                <a16:creationId xmlns:a16="http://schemas.microsoft.com/office/drawing/2014/main" id="{6E1C5F02-1194-DFFB-CE08-2302D7F87B1D}"/>
              </a:ext>
            </a:extLst>
          </p:cNvPr>
          <p:cNvCxnSpPr>
            <a:cxnSpLocks/>
          </p:cNvCxnSpPr>
          <p:nvPr/>
        </p:nvCxnSpPr>
        <p:spPr>
          <a:xfrm>
            <a:off x="6286182" y="4638078"/>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51EBFAC5-A603-898F-C46E-F47B8AA144A5}"/>
              </a:ext>
            </a:extLst>
          </p:cNvPr>
          <p:cNvCxnSpPr>
            <a:cxnSpLocks/>
          </p:cNvCxnSpPr>
          <p:nvPr/>
        </p:nvCxnSpPr>
        <p:spPr>
          <a:xfrm>
            <a:off x="6326749" y="5685253"/>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7" name="TextBox 66">
            <a:extLst>
              <a:ext uri="{FF2B5EF4-FFF2-40B4-BE49-F238E27FC236}">
                <a16:creationId xmlns:a16="http://schemas.microsoft.com/office/drawing/2014/main" id="{BB61FD97-BECD-4B1F-55FE-DF3DA1A6A19B}"/>
              </a:ext>
            </a:extLst>
          </p:cNvPr>
          <p:cNvSpPr txBox="1"/>
          <p:nvPr/>
        </p:nvSpPr>
        <p:spPr>
          <a:xfrm>
            <a:off x="3281263" y="4333922"/>
            <a:ext cx="638429" cy="369332"/>
          </a:xfrm>
          <a:prstGeom prst="rect">
            <a:avLst/>
          </a:prstGeom>
          <a:noFill/>
        </p:spPr>
        <p:txBody>
          <a:bodyPr wrap="square" rtlCol="0">
            <a:spAutoFit/>
          </a:bodyPr>
          <a:lstStyle/>
          <a:p>
            <a:pPr algn="ctr"/>
            <a:r>
              <a:rPr lang="en-US"/>
              <a:t>DH</a:t>
            </a:r>
          </a:p>
        </p:txBody>
      </p:sp>
      <p:sp>
        <p:nvSpPr>
          <p:cNvPr id="68" name="TextBox 67">
            <a:extLst>
              <a:ext uri="{FF2B5EF4-FFF2-40B4-BE49-F238E27FC236}">
                <a16:creationId xmlns:a16="http://schemas.microsoft.com/office/drawing/2014/main" id="{6E069BAE-011E-0D51-4696-87D98EC2B6D6}"/>
              </a:ext>
            </a:extLst>
          </p:cNvPr>
          <p:cNvSpPr txBox="1"/>
          <p:nvPr/>
        </p:nvSpPr>
        <p:spPr>
          <a:xfrm>
            <a:off x="3294663" y="4543183"/>
            <a:ext cx="638429" cy="369332"/>
          </a:xfrm>
          <a:prstGeom prst="rect">
            <a:avLst/>
          </a:prstGeom>
          <a:noFill/>
        </p:spPr>
        <p:txBody>
          <a:bodyPr wrap="square" rtlCol="0">
            <a:spAutoFit/>
          </a:bodyPr>
          <a:lstStyle/>
          <a:p>
            <a:pPr algn="ctr"/>
            <a:r>
              <a:rPr lang="en-US"/>
              <a:t>….</a:t>
            </a:r>
          </a:p>
        </p:txBody>
      </p:sp>
      <p:sp>
        <p:nvSpPr>
          <p:cNvPr id="69" name="TextBox 68">
            <a:extLst>
              <a:ext uri="{FF2B5EF4-FFF2-40B4-BE49-F238E27FC236}">
                <a16:creationId xmlns:a16="http://schemas.microsoft.com/office/drawing/2014/main" id="{1FE0C23C-8AB1-478A-7015-0E6C2317902D}"/>
              </a:ext>
            </a:extLst>
          </p:cNvPr>
          <p:cNvSpPr txBox="1"/>
          <p:nvPr/>
        </p:nvSpPr>
        <p:spPr>
          <a:xfrm>
            <a:off x="3303980" y="4999617"/>
            <a:ext cx="638429" cy="369332"/>
          </a:xfrm>
          <a:prstGeom prst="rect">
            <a:avLst/>
          </a:prstGeom>
          <a:noFill/>
        </p:spPr>
        <p:txBody>
          <a:bodyPr wrap="square" rtlCol="0">
            <a:spAutoFit/>
          </a:bodyPr>
          <a:lstStyle/>
          <a:p>
            <a:pPr algn="ctr"/>
            <a:r>
              <a:rPr lang="en-US"/>
              <a:t>DH</a:t>
            </a:r>
          </a:p>
        </p:txBody>
      </p:sp>
      <p:sp>
        <p:nvSpPr>
          <p:cNvPr id="70" name="TextBox 69">
            <a:extLst>
              <a:ext uri="{FF2B5EF4-FFF2-40B4-BE49-F238E27FC236}">
                <a16:creationId xmlns:a16="http://schemas.microsoft.com/office/drawing/2014/main" id="{C40D8D32-1AF0-5667-70C5-BBADCB95B9E3}"/>
              </a:ext>
            </a:extLst>
          </p:cNvPr>
          <p:cNvSpPr txBox="1"/>
          <p:nvPr/>
        </p:nvSpPr>
        <p:spPr>
          <a:xfrm>
            <a:off x="3317380" y="5208878"/>
            <a:ext cx="638429" cy="369332"/>
          </a:xfrm>
          <a:prstGeom prst="rect">
            <a:avLst/>
          </a:prstGeom>
          <a:noFill/>
        </p:spPr>
        <p:txBody>
          <a:bodyPr wrap="square" rtlCol="0">
            <a:spAutoFit/>
          </a:bodyPr>
          <a:lstStyle/>
          <a:p>
            <a:pPr algn="ctr"/>
            <a:r>
              <a:rPr lang="en-US"/>
              <a:t>….</a:t>
            </a:r>
          </a:p>
        </p:txBody>
      </p:sp>
      <p:pic>
        <p:nvPicPr>
          <p:cNvPr id="2052" name="Picture 4" descr="Danger - Simple English Wikipedia, the ...">
            <a:extLst>
              <a:ext uri="{FF2B5EF4-FFF2-40B4-BE49-F238E27FC236}">
                <a16:creationId xmlns:a16="http://schemas.microsoft.com/office/drawing/2014/main" id="{C8268439-A024-D83F-CE77-07BC6B5BE7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1368" y="5587158"/>
            <a:ext cx="684638" cy="60442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B311237A-EB9B-E457-A2AB-8C0CAC7258D4}"/>
              </a:ext>
            </a:extLst>
          </p:cNvPr>
          <p:cNvGrpSpPr/>
          <p:nvPr/>
        </p:nvGrpSpPr>
        <p:grpSpPr>
          <a:xfrm>
            <a:off x="767596" y="5541038"/>
            <a:ext cx="2764862" cy="837084"/>
            <a:chOff x="762151" y="5539183"/>
            <a:chExt cx="2764862" cy="837084"/>
          </a:xfrm>
        </p:grpSpPr>
        <p:sp>
          <p:nvSpPr>
            <p:cNvPr id="6" name="Oval 5">
              <a:extLst>
                <a:ext uri="{FF2B5EF4-FFF2-40B4-BE49-F238E27FC236}">
                  <a16:creationId xmlns:a16="http://schemas.microsoft.com/office/drawing/2014/main" id="{2D9C0828-DD29-06D9-B489-4E58D0996853}"/>
                </a:ext>
              </a:extLst>
            </p:cNvPr>
            <p:cNvSpPr/>
            <p:nvPr/>
          </p:nvSpPr>
          <p:spPr>
            <a:xfrm>
              <a:off x="3275818" y="6104437"/>
              <a:ext cx="251195" cy="1307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05492350-6DAF-F707-5ACB-926A7B10C8EF}"/>
                </a:ext>
              </a:extLst>
            </p:cNvPr>
            <p:cNvSpPr/>
            <p:nvPr/>
          </p:nvSpPr>
          <p:spPr>
            <a:xfrm>
              <a:off x="2946682" y="6054312"/>
              <a:ext cx="381000" cy="202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Cloud 7">
              <a:extLst>
                <a:ext uri="{FF2B5EF4-FFF2-40B4-BE49-F238E27FC236}">
                  <a16:creationId xmlns:a16="http://schemas.microsoft.com/office/drawing/2014/main" id="{FC82C127-29D7-189B-674B-1FF60C0C3F74}"/>
                </a:ext>
              </a:extLst>
            </p:cNvPr>
            <p:cNvSpPr/>
            <p:nvPr/>
          </p:nvSpPr>
          <p:spPr>
            <a:xfrm>
              <a:off x="762151" y="5539183"/>
              <a:ext cx="2524109" cy="837084"/>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I have seen this token before…</a:t>
              </a:r>
              <a:endParaRPr lang="en-US"/>
            </a:p>
          </p:txBody>
        </p:sp>
      </p:grpSp>
      <p:sp>
        <p:nvSpPr>
          <p:cNvPr id="15" name="Slide Number Placeholder 14">
            <a:extLst>
              <a:ext uri="{FF2B5EF4-FFF2-40B4-BE49-F238E27FC236}">
                <a16:creationId xmlns:a16="http://schemas.microsoft.com/office/drawing/2014/main" id="{EDBCAFFE-3C99-7FE0-080A-74786D8AD7FE}"/>
              </a:ext>
            </a:extLst>
          </p:cNvPr>
          <p:cNvSpPr>
            <a:spLocks noGrp="1"/>
          </p:cNvSpPr>
          <p:nvPr>
            <p:ph type="sldNum" sz="quarter" idx="12"/>
          </p:nvPr>
        </p:nvSpPr>
        <p:spPr/>
        <p:txBody>
          <a:bodyPr/>
          <a:lstStyle/>
          <a:p>
            <a:fld id="{7EE0C888-33A1-074F-9756-5649658538B5}" type="slidenum">
              <a:rPr lang="en-US" smtClean="0"/>
              <a:pPr/>
              <a:t>15</a:t>
            </a:fld>
            <a:endParaRPr lang="en-US"/>
          </a:p>
        </p:txBody>
      </p:sp>
    </p:spTree>
    <p:extLst>
      <p:ext uri="{BB962C8B-B14F-4D97-AF65-F5344CB8AC3E}">
        <p14:creationId xmlns:p14="http://schemas.microsoft.com/office/powerpoint/2010/main" val="19618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21EFA6-CE38-2FC2-FA51-D9A0D2D3F2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948C6-DB94-03A0-9D97-350797BFD1BB}"/>
              </a:ext>
            </a:extLst>
          </p:cNvPr>
          <p:cNvSpPr>
            <a:spLocks noGrp="1"/>
          </p:cNvSpPr>
          <p:nvPr>
            <p:ph type="title"/>
          </p:nvPr>
        </p:nvSpPr>
        <p:spPr>
          <a:xfrm>
            <a:off x="838200" y="365125"/>
            <a:ext cx="11353800" cy="1325563"/>
          </a:xfrm>
        </p:spPr>
        <p:txBody>
          <a:bodyPr/>
          <a:lstStyle/>
          <a:p>
            <a:r>
              <a:rPr lang="en-US" altLang="zh-CN" dirty="0"/>
              <a:t>FIDO2 Achieves Privacy </a:t>
            </a:r>
            <a:r>
              <a:rPr lang="en-US" altLang="zh-CN" sz="3200" dirty="0"/>
              <a:t>when users keep rebooting</a:t>
            </a:r>
            <a:endParaRPr lang="en-CN" sz="3200" dirty="0"/>
          </a:p>
        </p:txBody>
      </p:sp>
      <p:sp>
        <p:nvSpPr>
          <p:cNvPr id="9" name="TextBox 8">
            <a:extLst>
              <a:ext uri="{FF2B5EF4-FFF2-40B4-BE49-F238E27FC236}">
                <a16:creationId xmlns:a16="http://schemas.microsoft.com/office/drawing/2014/main" id="{3882EDDE-5829-C1E7-55FF-625EBD9C255A}"/>
              </a:ext>
            </a:extLst>
          </p:cNvPr>
          <p:cNvSpPr txBox="1"/>
          <p:nvPr/>
        </p:nvSpPr>
        <p:spPr>
          <a:xfrm>
            <a:off x="838200" y="1665154"/>
            <a:ext cx="10999305" cy="954107"/>
          </a:xfrm>
          <a:prstGeom prst="rect">
            <a:avLst/>
          </a:prstGeom>
          <a:noFill/>
        </p:spPr>
        <p:txBody>
          <a:bodyPr wrap="square" rtlCol="0">
            <a:spAutoFit/>
          </a:bodyPr>
          <a:lstStyle/>
          <a:p>
            <a:r>
              <a:rPr lang="en-US" sz="2800" dirty="0"/>
              <a:t>Assuming user </a:t>
            </a:r>
            <a:r>
              <a:rPr lang="en-US" sz="2800" dirty="0">
                <a:solidFill>
                  <a:srgbClr val="0070C0"/>
                </a:solidFill>
              </a:rPr>
              <a:t>reboots</a:t>
            </a:r>
            <a:r>
              <a:rPr lang="en-US" sz="2800" dirty="0"/>
              <a:t> the token after </a:t>
            </a:r>
            <a:r>
              <a:rPr lang="en-US" sz="2800" dirty="0">
                <a:solidFill>
                  <a:srgbClr val="0070C0"/>
                </a:solidFill>
              </a:rPr>
              <a:t>each usage</a:t>
            </a:r>
            <a:r>
              <a:rPr lang="en-US" sz="2800" dirty="0"/>
              <a:t>, we prove that FIDO2 achieves privacy.</a:t>
            </a:r>
          </a:p>
        </p:txBody>
      </p:sp>
      <p:pic>
        <p:nvPicPr>
          <p:cNvPr id="11" name="Picture 10">
            <a:extLst>
              <a:ext uri="{FF2B5EF4-FFF2-40B4-BE49-F238E27FC236}">
                <a16:creationId xmlns:a16="http://schemas.microsoft.com/office/drawing/2014/main" id="{797763A5-4322-955A-92AC-7C94D08C3F7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37461" y="2807097"/>
            <a:ext cx="638429" cy="1027513"/>
          </a:xfrm>
          <a:prstGeom prst="rect">
            <a:avLst/>
          </a:prstGeom>
        </p:spPr>
      </p:pic>
      <p:grpSp>
        <p:nvGrpSpPr>
          <p:cNvPr id="12" name="Group 11">
            <a:extLst>
              <a:ext uri="{FF2B5EF4-FFF2-40B4-BE49-F238E27FC236}">
                <a16:creationId xmlns:a16="http://schemas.microsoft.com/office/drawing/2014/main" id="{37DB3B3F-34C3-86E2-F0C0-C269D2CA4E7B}"/>
              </a:ext>
            </a:extLst>
          </p:cNvPr>
          <p:cNvGrpSpPr/>
          <p:nvPr/>
        </p:nvGrpSpPr>
        <p:grpSpPr>
          <a:xfrm>
            <a:off x="2768366" y="3671694"/>
            <a:ext cx="2525480" cy="751161"/>
            <a:chOff x="2765732" y="4081896"/>
            <a:chExt cx="2525480" cy="751161"/>
          </a:xfrm>
        </p:grpSpPr>
        <p:cxnSp>
          <p:nvCxnSpPr>
            <p:cNvPr id="13" name="Straight Arrow Connector 12">
              <a:extLst>
                <a:ext uri="{FF2B5EF4-FFF2-40B4-BE49-F238E27FC236}">
                  <a16:creationId xmlns:a16="http://schemas.microsoft.com/office/drawing/2014/main" id="{50DC8A57-880B-BC4A-B45D-FAB9C6BA0E55}"/>
                </a:ext>
              </a:extLst>
            </p:cNvPr>
            <p:cNvCxnSpPr>
              <a:cxnSpLocks/>
            </p:cNvCxnSpPr>
            <p:nvPr/>
          </p:nvCxnSpPr>
          <p:spPr>
            <a:xfrm>
              <a:off x="4552700" y="4165600"/>
              <a:ext cx="738512" cy="667457"/>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B85711A-DE79-9003-BF0A-344B882AB3CF}"/>
                </a:ext>
              </a:extLst>
            </p:cNvPr>
            <p:cNvCxnSpPr>
              <a:cxnSpLocks/>
            </p:cNvCxnSpPr>
            <p:nvPr/>
          </p:nvCxnSpPr>
          <p:spPr>
            <a:xfrm flipH="1">
              <a:off x="2765732" y="4081896"/>
              <a:ext cx="772023" cy="69471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566A1E68-A91B-8ADB-A77D-647DC6DC6D8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70533" y="4278219"/>
            <a:ext cx="664101" cy="664101"/>
          </a:xfrm>
          <a:prstGeom prst="rect">
            <a:avLst/>
          </a:prstGeom>
        </p:spPr>
      </p:pic>
      <p:pic>
        <p:nvPicPr>
          <p:cNvPr id="20" name="Picture 19">
            <a:extLst>
              <a:ext uri="{FF2B5EF4-FFF2-40B4-BE49-F238E27FC236}">
                <a16:creationId xmlns:a16="http://schemas.microsoft.com/office/drawing/2014/main" id="{A67ED728-2018-9066-08D4-01B58CF510B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85274" y="4312996"/>
            <a:ext cx="656756" cy="656756"/>
          </a:xfrm>
          <a:prstGeom prst="rect">
            <a:avLst/>
          </a:prstGeom>
        </p:spPr>
      </p:pic>
      <p:pic>
        <p:nvPicPr>
          <p:cNvPr id="24" name="Picture 23">
            <a:extLst>
              <a:ext uri="{FF2B5EF4-FFF2-40B4-BE49-F238E27FC236}">
                <a16:creationId xmlns:a16="http://schemas.microsoft.com/office/drawing/2014/main" id="{EF9798EE-2428-C712-A11C-62B659318B15}"/>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4418" y="4188573"/>
            <a:ext cx="524700" cy="811159"/>
          </a:xfrm>
          <a:prstGeom prst="rect">
            <a:avLst/>
          </a:prstGeom>
        </p:spPr>
      </p:pic>
      <p:cxnSp>
        <p:nvCxnSpPr>
          <p:cNvPr id="36" name="Straight Arrow Connector 35">
            <a:extLst>
              <a:ext uri="{FF2B5EF4-FFF2-40B4-BE49-F238E27FC236}">
                <a16:creationId xmlns:a16="http://schemas.microsoft.com/office/drawing/2014/main" id="{152D5413-550C-13CE-EF8D-674FBD64BFC9}"/>
              </a:ext>
            </a:extLst>
          </p:cNvPr>
          <p:cNvCxnSpPr>
            <a:cxnSpLocks/>
          </p:cNvCxnSpPr>
          <p:nvPr/>
        </p:nvCxnSpPr>
        <p:spPr>
          <a:xfrm>
            <a:off x="2982512" y="4689048"/>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48" name="Picture 47">
            <a:extLst>
              <a:ext uri="{FF2B5EF4-FFF2-40B4-BE49-F238E27FC236}">
                <a16:creationId xmlns:a16="http://schemas.microsoft.com/office/drawing/2014/main" id="{1FDD6930-2B5C-9EA3-5933-39EB2FAEF21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969507" y="4717050"/>
            <a:ext cx="524699" cy="594770"/>
          </a:xfrm>
          <a:prstGeom prst="rect">
            <a:avLst/>
          </a:prstGeom>
        </p:spPr>
      </p:pic>
      <p:pic>
        <p:nvPicPr>
          <p:cNvPr id="49" name="Picture 48">
            <a:extLst>
              <a:ext uri="{FF2B5EF4-FFF2-40B4-BE49-F238E27FC236}">
                <a16:creationId xmlns:a16="http://schemas.microsoft.com/office/drawing/2014/main" id="{E0F64B2C-2EC7-97B5-8E77-6B15C915D32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074443" y="4404962"/>
            <a:ext cx="524699" cy="594770"/>
          </a:xfrm>
          <a:prstGeom prst="rect">
            <a:avLst/>
          </a:prstGeom>
        </p:spPr>
      </p:pic>
      <p:pic>
        <p:nvPicPr>
          <p:cNvPr id="53" name="Picture 52">
            <a:extLst>
              <a:ext uri="{FF2B5EF4-FFF2-40B4-BE49-F238E27FC236}">
                <a16:creationId xmlns:a16="http://schemas.microsoft.com/office/drawing/2014/main" id="{43E862C7-C1F7-E006-A76A-1CAA89FDD1F7}"/>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330724" y="4399195"/>
            <a:ext cx="524699" cy="594770"/>
          </a:xfrm>
          <a:prstGeom prst="rect">
            <a:avLst/>
          </a:prstGeom>
        </p:spPr>
      </p:pic>
      <p:pic>
        <p:nvPicPr>
          <p:cNvPr id="2050" name="Picture 2" descr="Firefox - Wikipedia">
            <a:extLst>
              <a:ext uri="{FF2B5EF4-FFF2-40B4-BE49-F238E27FC236}">
                <a16:creationId xmlns:a16="http://schemas.microsoft.com/office/drawing/2014/main" id="{BA99D9D8-0367-C1A9-EDDC-4C2F5F4368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0532" y="5430027"/>
            <a:ext cx="664102" cy="664102"/>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a:extLst>
              <a:ext uri="{FF2B5EF4-FFF2-40B4-BE49-F238E27FC236}">
                <a16:creationId xmlns:a16="http://schemas.microsoft.com/office/drawing/2014/main" id="{548FE094-A05B-9741-E17A-97983AA95477}"/>
              </a:ext>
            </a:extLst>
          </p:cNvPr>
          <p:cNvCxnSpPr>
            <a:cxnSpLocks/>
          </p:cNvCxnSpPr>
          <p:nvPr/>
        </p:nvCxnSpPr>
        <p:spPr>
          <a:xfrm flipH="1" flipV="1">
            <a:off x="2915172" y="5212174"/>
            <a:ext cx="2230435" cy="505038"/>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E8775786-E939-A097-EFAA-143A11706A7A}"/>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353195" y="5270049"/>
            <a:ext cx="524699" cy="594770"/>
          </a:xfrm>
          <a:prstGeom prst="rect">
            <a:avLst/>
          </a:prstGeom>
        </p:spPr>
      </p:pic>
      <p:pic>
        <p:nvPicPr>
          <p:cNvPr id="61" name="Picture 60">
            <a:extLst>
              <a:ext uri="{FF2B5EF4-FFF2-40B4-BE49-F238E27FC236}">
                <a16:creationId xmlns:a16="http://schemas.microsoft.com/office/drawing/2014/main" id="{A00C85F1-4826-85EC-93ED-C0EFB68B47F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4418" y="5282970"/>
            <a:ext cx="524700" cy="811159"/>
          </a:xfrm>
          <a:prstGeom prst="rect">
            <a:avLst/>
          </a:prstGeom>
        </p:spPr>
      </p:pic>
      <p:pic>
        <p:nvPicPr>
          <p:cNvPr id="62" name="Picture 61">
            <a:extLst>
              <a:ext uri="{FF2B5EF4-FFF2-40B4-BE49-F238E27FC236}">
                <a16:creationId xmlns:a16="http://schemas.microsoft.com/office/drawing/2014/main" id="{D4E8F5F4-57EB-58BB-5CA3-1C911870252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074443" y="5464693"/>
            <a:ext cx="524699" cy="594770"/>
          </a:xfrm>
          <a:prstGeom prst="rect">
            <a:avLst/>
          </a:prstGeom>
        </p:spPr>
      </p:pic>
      <p:cxnSp>
        <p:nvCxnSpPr>
          <p:cNvPr id="65" name="Straight Arrow Connector 64">
            <a:extLst>
              <a:ext uri="{FF2B5EF4-FFF2-40B4-BE49-F238E27FC236}">
                <a16:creationId xmlns:a16="http://schemas.microsoft.com/office/drawing/2014/main" id="{6CF6CDEA-9D1A-CF25-AED3-EBDF263AD5A7}"/>
              </a:ext>
            </a:extLst>
          </p:cNvPr>
          <p:cNvCxnSpPr>
            <a:cxnSpLocks/>
          </p:cNvCxnSpPr>
          <p:nvPr/>
        </p:nvCxnSpPr>
        <p:spPr>
          <a:xfrm>
            <a:off x="6283371" y="4641374"/>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028C95B2-AA4C-E7D2-50D2-55733A1D4958}"/>
              </a:ext>
            </a:extLst>
          </p:cNvPr>
          <p:cNvCxnSpPr>
            <a:cxnSpLocks/>
          </p:cNvCxnSpPr>
          <p:nvPr/>
        </p:nvCxnSpPr>
        <p:spPr>
          <a:xfrm>
            <a:off x="6323938" y="5688549"/>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7" name="TextBox 66">
            <a:extLst>
              <a:ext uri="{FF2B5EF4-FFF2-40B4-BE49-F238E27FC236}">
                <a16:creationId xmlns:a16="http://schemas.microsoft.com/office/drawing/2014/main" id="{EB420779-A9D7-65C5-8597-FD923AE13341}"/>
              </a:ext>
            </a:extLst>
          </p:cNvPr>
          <p:cNvSpPr txBox="1"/>
          <p:nvPr/>
        </p:nvSpPr>
        <p:spPr>
          <a:xfrm>
            <a:off x="3278452" y="4337218"/>
            <a:ext cx="638429" cy="369332"/>
          </a:xfrm>
          <a:prstGeom prst="rect">
            <a:avLst/>
          </a:prstGeom>
          <a:noFill/>
        </p:spPr>
        <p:txBody>
          <a:bodyPr wrap="square" rtlCol="0">
            <a:spAutoFit/>
          </a:bodyPr>
          <a:lstStyle/>
          <a:p>
            <a:pPr algn="ctr"/>
            <a:r>
              <a:rPr lang="en-US"/>
              <a:t>DH</a:t>
            </a:r>
            <a:r>
              <a:rPr lang="en-US" baseline="-25000"/>
              <a:t>1</a:t>
            </a:r>
            <a:endParaRPr lang="en-US"/>
          </a:p>
        </p:txBody>
      </p:sp>
      <p:sp>
        <p:nvSpPr>
          <p:cNvPr id="68" name="TextBox 67">
            <a:extLst>
              <a:ext uri="{FF2B5EF4-FFF2-40B4-BE49-F238E27FC236}">
                <a16:creationId xmlns:a16="http://schemas.microsoft.com/office/drawing/2014/main" id="{457BBF4E-CC37-8DDE-E3AD-1F63480166DA}"/>
              </a:ext>
            </a:extLst>
          </p:cNvPr>
          <p:cNvSpPr txBox="1"/>
          <p:nvPr/>
        </p:nvSpPr>
        <p:spPr>
          <a:xfrm>
            <a:off x="3291852" y="4546479"/>
            <a:ext cx="638429" cy="369332"/>
          </a:xfrm>
          <a:prstGeom prst="rect">
            <a:avLst/>
          </a:prstGeom>
          <a:noFill/>
        </p:spPr>
        <p:txBody>
          <a:bodyPr wrap="square" rtlCol="0">
            <a:spAutoFit/>
          </a:bodyPr>
          <a:lstStyle/>
          <a:p>
            <a:pPr algn="ctr"/>
            <a:r>
              <a:rPr lang="en-US"/>
              <a:t>….</a:t>
            </a:r>
          </a:p>
        </p:txBody>
      </p:sp>
      <p:sp>
        <p:nvSpPr>
          <p:cNvPr id="69" name="TextBox 68">
            <a:extLst>
              <a:ext uri="{FF2B5EF4-FFF2-40B4-BE49-F238E27FC236}">
                <a16:creationId xmlns:a16="http://schemas.microsoft.com/office/drawing/2014/main" id="{F5E43D79-CA89-C358-29EB-5A34ADEBAC25}"/>
              </a:ext>
            </a:extLst>
          </p:cNvPr>
          <p:cNvSpPr txBox="1"/>
          <p:nvPr/>
        </p:nvSpPr>
        <p:spPr>
          <a:xfrm>
            <a:off x="3301169" y="5002913"/>
            <a:ext cx="638429" cy="369332"/>
          </a:xfrm>
          <a:prstGeom prst="rect">
            <a:avLst/>
          </a:prstGeom>
          <a:noFill/>
        </p:spPr>
        <p:txBody>
          <a:bodyPr wrap="square" rtlCol="0">
            <a:spAutoFit/>
          </a:bodyPr>
          <a:lstStyle/>
          <a:p>
            <a:pPr algn="ctr"/>
            <a:r>
              <a:rPr lang="en-US"/>
              <a:t>DH</a:t>
            </a:r>
            <a:r>
              <a:rPr lang="en-US" baseline="-25000"/>
              <a:t>2</a:t>
            </a:r>
            <a:endParaRPr lang="en-US"/>
          </a:p>
        </p:txBody>
      </p:sp>
      <p:sp>
        <p:nvSpPr>
          <p:cNvPr id="70" name="TextBox 69">
            <a:extLst>
              <a:ext uri="{FF2B5EF4-FFF2-40B4-BE49-F238E27FC236}">
                <a16:creationId xmlns:a16="http://schemas.microsoft.com/office/drawing/2014/main" id="{D0F5E2D4-2DBE-B760-436F-05EA0431B459}"/>
              </a:ext>
            </a:extLst>
          </p:cNvPr>
          <p:cNvSpPr txBox="1"/>
          <p:nvPr/>
        </p:nvSpPr>
        <p:spPr>
          <a:xfrm>
            <a:off x="3314569" y="5212174"/>
            <a:ext cx="638429" cy="369332"/>
          </a:xfrm>
          <a:prstGeom prst="rect">
            <a:avLst/>
          </a:prstGeom>
          <a:noFill/>
        </p:spPr>
        <p:txBody>
          <a:bodyPr wrap="square" rtlCol="0">
            <a:spAutoFit/>
          </a:bodyPr>
          <a:lstStyle/>
          <a:p>
            <a:pPr algn="ctr"/>
            <a:r>
              <a:rPr lang="en-US"/>
              <a:t>….</a:t>
            </a:r>
          </a:p>
        </p:txBody>
      </p:sp>
      <p:pic>
        <p:nvPicPr>
          <p:cNvPr id="3074" name="Picture 2" descr="Update icon SVG Vector &amp; PNG Free ...">
            <a:extLst>
              <a:ext uri="{FF2B5EF4-FFF2-40B4-BE49-F238E27FC236}">
                <a16:creationId xmlns:a16="http://schemas.microsoft.com/office/drawing/2014/main" id="{ED208A39-0D33-B929-E724-B297AC20FE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91889" y="4867273"/>
            <a:ext cx="402776" cy="4027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5929194-0131-D3A0-BDBC-D784FAE80855}"/>
              </a:ext>
            </a:extLst>
          </p:cNvPr>
          <p:cNvSpPr txBox="1"/>
          <p:nvPr/>
        </p:nvSpPr>
        <p:spPr>
          <a:xfrm>
            <a:off x="2143640" y="5303592"/>
            <a:ext cx="944694" cy="369332"/>
          </a:xfrm>
          <a:prstGeom prst="rect">
            <a:avLst/>
          </a:prstGeom>
          <a:noFill/>
        </p:spPr>
        <p:txBody>
          <a:bodyPr wrap="square" rtlCol="0">
            <a:spAutoFit/>
          </a:bodyPr>
          <a:lstStyle/>
          <a:p>
            <a:r>
              <a:rPr lang="en-US"/>
              <a:t>Reboot</a:t>
            </a:r>
          </a:p>
        </p:txBody>
      </p:sp>
      <p:pic>
        <p:nvPicPr>
          <p:cNvPr id="3080" name="Picture 8" descr="Smiley - Wikipedia">
            <a:extLst>
              <a:ext uri="{FF2B5EF4-FFF2-40B4-BE49-F238E27FC236}">
                <a16:creationId xmlns:a16="http://schemas.microsoft.com/office/drawing/2014/main" id="{B9165E6E-1AE7-2398-F39E-20F81E4186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5295" y="5761580"/>
            <a:ext cx="594770" cy="5947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F1C7768-9683-57EF-76D5-B1DCD955C2C1}"/>
              </a:ext>
            </a:extLst>
          </p:cNvPr>
          <p:cNvSpPr>
            <a:spLocks noGrp="1"/>
          </p:cNvSpPr>
          <p:nvPr>
            <p:ph type="sldNum" sz="quarter" idx="12"/>
          </p:nvPr>
        </p:nvSpPr>
        <p:spPr/>
        <p:txBody>
          <a:bodyPr/>
          <a:lstStyle/>
          <a:p>
            <a:fld id="{7EE0C888-33A1-074F-9756-5649658538B5}" type="slidenum">
              <a:rPr lang="en-US" smtClean="0"/>
              <a:pPr/>
              <a:t>16</a:t>
            </a:fld>
            <a:endParaRPr lang="en-US"/>
          </a:p>
        </p:txBody>
      </p:sp>
    </p:spTree>
    <p:extLst>
      <p:ext uri="{BB962C8B-B14F-4D97-AF65-F5344CB8AC3E}">
        <p14:creationId xmlns:p14="http://schemas.microsoft.com/office/powerpoint/2010/main" val="1236801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6DCB7A-6E33-75E5-BC2C-195D90A9FD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28B7D-C718-0EC6-D544-B8891AD239FF}"/>
              </a:ext>
            </a:extLst>
          </p:cNvPr>
          <p:cNvSpPr>
            <a:spLocks noGrp="1"/>
          </p:cNvSpPr>
          <p:nvPr>
            <p:ph type="title"/>
          </p:nvPr>
        </p:nvSpPr>
        <p:spPr/>
        <p:txBody>
          <a:bodyPr/>
          <a:lstStyle/>
          <a:p>
            <a:r>
              <a:rPr lang="en-US"/>
              <a:t>Our Improvement</a:t>
            </a:r>
            <a:endParaRPr lang="en-CN"/>
          </a:p>
        </p:txBody>
      </p:sp>
      <p:sp>
        <p:nvSpPr>
          <p:cNvPr id="9" name="TextBox 8">
            <a:extLst>
              <a:ext uri="{FF2B5EF4-FFF2-40B4-BE49-F238E27FC236}">
                <a16:creationId xmlns:a16="http://schemas.microsoft.com/office/drawing/2014/main" id="{4573E087-364B-BD57-4036-AFE242D36B83}"/>
              </a:ext>
            </a:extLst>
          </p:cNvPr>
          <p:cNvSpPr txBox="1"/>
          <p:nvPr/>
        </p:nvSpPr>
        <p:spPr>
          <a:xfrm>
            <a:off x="838200" y="1559694"/>
            <a:ext cx="10999305" cy="954107"/>
          </a:xfrm>
          <a:prstGeom prst="rect">
            <a:avLst/>
          </a:prstGeom>
          <a:noFill/>
        </p:spPr>
        <p:txBody>
          <a:bodyPr wrap="square" rtlCol="0">
            <a:spAutoFit/>
          </a:bodyPr>
          <a:lstStyle/>
          <a:p>
            <a:r>
              <a:rPr lang="en-US" sz="2800" dirty="0"/>
              <a:t>We prove that FIDO2 achieves privacy without requiring user rebooting, if CTAP2.1 protocol </a:t>
            </a:r>
            <a:r>
              <a:rPr lang="en-US" sz="2800" dirty="0">
                <a:solidFill>
                  <a:srgbClr val="0070C0"/>
                </a:solidFill>
              </a:rPr>
              <a:t>refreshes DH shares after each binding operation.</a:t>
            </a:r>
          </a:p>
        </p:txBody>
      </p:sp>
      <p:pic>
        <p:nvPicPr>
          <p:cNvPr id="11" name="Picture 10">
            <a:extLst>
              <a:ext uri="{FF2B5EF4-FFF2-40B4-BE49-F238E27FC236}">
                <a16:creationId xmlns:a16="http://schemas.microsoft.com/office/drawing/2014/main" id="{B45769D4-1C7D-4ACA-7117-6437B2BAD68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37462" y="2807097"/>
            <a:ext cx="638429" cy="1027513"/>
          </a:xfrm>
          <a:prstGeom prst="rect">
            <a:avLst/>
          </a:prstGeom>
        </p:spPr>
      </p:pic>
      <p:grpSp>
        <p:nvGrpSpPr>
          <p:cNvPr id="12" name="Group 11">
            <a:extLst>
              <a:ext uri="{FF2B5EF4-FFF2-40B4-BE49-F238E27FC236}">
                <a16:creationId xmlns:a16="http://schemas.microsoft.com/office/drawing/2014/main" id="{A74A7653-6BEA-362B-8C65-9FF61E9A91AE}"/>
              </a:ext>
            </a:extLst>
          </p:cNvPr>
          <p:cNvGrpSpPr/>
          <p:nvPr/>
        </p:nvGrpSpPr>
        <p:grpSpPr>
          <a:xfrm>
            <a:off x="2768367" y="3671694"/>
            <a:ext cx="2525480" cy="751161"/>
            <a:chOff x="2765732" y="4081896"/>
            <a:chExt cx="2525480" cy="751161"/>
          </a:xfrm>
        </p:grpSpPr>
        <p:cxnSp>
          <p:nvCxnSpPr>
            <p:cNvPr id="13" name="Straight Arrow Connector 12">
              <a:extLst>
                <a:ext uri="{FF2B5EF4-FFF2-40B4-BE49-F238E27FC236}">
                  <a16:creationId xmlns:a16="http://schemas.microsoft.com/office/drawing/2014/main" id="{21FD837A-DFC0-9F84-1CD2-305537709D9B}"/>
                </a:ext>
              </a:extLst>
            </p:cNvPr>
            <p:cNvCxnSpPr>
              <a:cxnSpLocks/>
            </p:cNvCxnSpPr>
            <p:nvPr/>
          </p:nvCxnSpPr>
          <p:spPr>
            <a:xfrm>
              <a:off x="4552700" y="4165600"/>
              <a:ext cx="738512" cy="667457"/>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4A89D32-A138-85B5-57D0-371D4806D7EE}"/>
                </a:ext>
              </a:extLst>
            </p:cNvPr>
            <p:cNvCxnSpPr>
              <a:cxnSpLocks/>
            </p:cNvCxnSpPr>
            <p:nvPr/>
          </p:nvCxnSpPr>
          <p:spPr>
            <a:xfrm flipH="1">
              <a:off x="2765732" y="4081896"/>
              <a:ext cx="772023" cy="69471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49AD8160-4CE9-FC15-90BC-F1358E788ED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70534" y="4278219"/>
            <a:ext cx="664101" cy="664101"/>
          </a:xfrm>
          <a:prstGeom prst="rect">
            <a:avLst/>
          </a:prstGeom>
        </p:spPr>
      </p:pic>
      <p:pic>
        <p:nvPicPr>
          <p:cNvPr id="20" name="Picture 19">
            <a:extLst>
              <a:ext uri="{FF2B5EF4-FFF2-40B4-BE49-F238E27FC236}">
                <a16:creationId xmlns:a16="http://schemas.microsoft.com/office/drawing/2014/main" id="{935F01AC-1FC3-7E54-6669-A78A1DE17A3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85275" y="4312996"/>
            <a:ext cx="656756" cy="656756"/>
          </a:xfrm>
          <a:prstGeom prst="rect">
            <a:avLst/>
          </a:prstGeom>
        </p:spPr>
      </p:pic>
      <p:pic>
        <p:nvPicPr>
          <p:cNvPr id="24" name="Picture 23">
            <a:extLst>
              <a:ext uri="{FF2B5EF4-FFF2-40B4-BE49-F238E27FC236}">
                <a16:creationId xmlns:a16="http://schemas.microsoft.com/office/drawing/2014/main" id="{F8F1004F-B429-E139-C4A2-C6D8BCA54F1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4419" y="4188573"/>
            <a:ext cx="524700" cy="811159"/>
          </a:xfrm>
          <a:prstGeom prst="rect">
            <a:avLst/>
          </a:prstGeom>
        </p:spPr>
      </p:pic>
      <p:cxnSp>
        <p:nvCxnSpPr>
          <p:cNvPr id="36" name="Straight Arrow Connector 35">
            <a:extLst>
              <a:ext uri="{FF2B5EF4-FFF2-40B4-BE49-F238E27FC236}">
                <a16:creationId xmlns:a16="http://schemas.microsoft.com/office/drawing/2014/main" id="{D041BC2C-0085-6D60-1338-DE28AA19DC15}"/>
              </a:ext>
            </a:extLst>
          </p:cNvPr>
          <p:cNvCxnSpPr>
            <a:cxnSpLocks/>
          </p:cNvCxnSpPr>
          <p:nvPr/>
        </p:nvCxnSpPr>
        <p:spPr>
          <a:xfrm>
            <a:off x="2982513" y="4689048"/>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48" name="Picture 47">
            <a:extLst>
              <a:ext uri="{FF2B5EF4-FFF2-40B4-BE49-F238E27FC236}">
                <a16:creationId xmlns:a16="http://schemas.microsoft.com/office/drawing/2014/main" id="{27627658-C8CA-EDD1-788A-992F39EB4757}"/>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969508" y="4717050"/>
            <a:ext cx="524699" cy="594770"/>
          </a:xfrm>
          <a:prstGeom prst="rect">
            <a:avLst/>
          </a:prstGeom>
        </p:spPr>
      </p:pic>
      <p:pic>
        <p:nvPicPr>
          <p:cNvPr id="49" name="Picture 48">
            <a:extLst>
              <a:ext uri="{FF2B5EF4-FFF2-40B4-BE49-F238E27FC236}">
                <a16:creationId xmlns:a16="http://schemas.microsoft.com/office/drawing/2014/main" id="{49150346-7E35-CEB2-7C10-2309A601A66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074444" y="4404962"/>
            <a:ext cx="524699" cy="594770"/>
          </a:xfrm>
          <a:prstGeom prst="rect">
            <a:avLst/>
          </a:prstGeom>
        </p:spPr>
      </p:pic>
      <p:pic>
        <p:nvPicPr>
          <p:cNvPr id="53" name="Picture 52">
            <a:extLst>
              <a:ext uri="{FF2B5EF4-FFF2-40B4-BE49-F238E27FC236}">
                <a16:creationId xmlns:a16="http://schemas.microsoft.com/office/drawing/2014/main" id="{31E84935-F3AF-F5DE-CB2A-58735657919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330725" y="4399195"/>
            <a:ext cx="524699" cy="594770"/>
          </a:xfrm>
          <a:prstGeom prst="rect">
            <a:avLst/>
          </a:prstGeom>
        </p:spPr>
      </p:pic>
      <p:pic>
        <p:nvPicPr>
          <p:cNvPr id="2050" name="Picture 2" descr="Firefox - Wikipedia">
            <a:extLst>
              <a:ext uri="{FF2B5EF4-FFF2-40B4-BE49-F238E27FC236}">
                <a16:creationId xmlns:a16="http://schemas.microsoft.com/office/drawing/2014/main" id="{DBD2C39B-D322-9FEE-B06D-37819AE9B4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0533" y="5430027"/>
            <a:ext cx="664102" cy="664102"/>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a:extLst>
              <a:ext uri="{FF2B5EF4-FFF2-40B4-BE49-F238E27FC236}">
                <a16:creationId xmlns:a16="http://schemas.microsoft.com/office/drawing/2014/main" id="{E970912D-C2AC-AB8F-7A83-A7F7DD6ADA8E}"/>
              </a:ext>
            </a:extLst>
          </p:cNvPr>
          <p:cNvCxnSpPr>
            <a:cxnSpLocks/>
          </p:cNvCxnSpPr>
          <p:nvPr/>
        </p:nvCxnSpPr>
        <p:spPr>
          <a:xfrm flipH="1" flipV="1">
            <a:off x="2915173" y="5212174"/>
            <a:ext cx="2230435" cy="505038"/>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8C87554C-0291-7980-DA6E-734EB407C366}"/>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353196" y="5270049"/>
            <a:ext cx="524699" cy="594770"/>
          </a:xfrm>
          <a:prstGeom prst="rect">
            <a:avLst/>
          </a:prstGeom>
        </p:spPr>
      </p:pic>
      <p:pic>
        <p:nvPicPr>
          <p:cNvPr id="61" name="Picture 60">
            <a:extLst>
              <a:ext uri="{FF2B5EF4-FFF2-40B4-BE49-F238E27FC236}">
                <a16:creationId xmlns:a16="http://schemas.microsoft.com/office/drawing/2014/main" id="{726D0DD6-9CAB-29C0-3D20-7C2E4F23DD7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4419" y="5282970"/>
            <a:ext cx="524700" cy="811159"/>
          </a:xfrm>
          <a:prstGeom prst="rect">
            <a:avLst/>
          </a:prstGeom>
        </p:spPr>
      </p:pic>
      <p:pic>
        <p:nvPicPr>
          <p:cNvPr id="62" name="Picture 61">
            <a:extLst>
              <a:ext uri="{FF2B5EF4-FFF2-40B4-BE49-F238E27FC236}">
                <a16:creationId xmlns:a16="http://schemas.microsoft.com/office/drawing/2014/main" id="{F31BA94E-2C4A-F7A6-13FB-FA14C4CD73D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074444" y="5464693"/>
            <a:ext cx="524699" cy="594770"/>
          </a:xfrm>
          <a:prstGeom prst="rect">
            <a:avLst/>
          </a:prstGeom>
        </p:spPr>
      </p:pic>
      <p:cxnSp>
        <p:nvCxnSpPr>
          <p:cNvPr id="65" name="Straight Arrow Connector 64">
            <a:extLst>
              <a:ext uri="{FF2B5EF4-FFF2-40B4-BE49-F238E27FC236}">
                <a16:creationId xmlns:a16="http://schemas.microsoft.com/office/drawing/2014/main" id="{C7488031-736F-BE42-844F-59C9C540A16E}"/>
              </a:ext>
            </a:extLst>
          </p:cNvPr>
          <p:cNvCxnSpPr>
            <a:cxnSpLocks/>
          </p:cNvCxnSpPr>
          <p:nvPr/>
        </p:nvCxnSpPr>
        <p:spPr>
          <a:xfrm>
            <a:off x="6283372" y="4641374"/>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B4C34E51-CA6A-E729-CECF-5577386CE7A8}"/>
              </a:ext>
            </a:extLst>
          </p:cNvPr>
          <p:cNvCxnSpPr>
            <a:cxnSpLocks/>
          </p:cNvCxnSpPr>
          <p:nvPr/>
        </p:nvCxnSpPr>
        <p:spPr>
          <a:xfrm>
            <a:off x="6323939" y="5688549"/>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7" name="TextBox 66">
            <a:extLst>
              <a:ext uri="{FF2B5EF4-FFF2-40B4-BE49-F238E27FC236}">
                <a16:creationId xmlns:a16="http://schemas.microsoft.com/office/drawing/2014/main" id="{A69145AE-66EC-375A-E2A3-2626CDF759AB}"/>
              </a:ext>
            </a:extLst>
          </p:cNvPr>
          <p:cNvSpPr txBox="1"/>
          <p:nvPr/>
        </p:nvSpPr>
        <p:spPr>
          <a:xfrm>
            <a:off x="3278453" y="4337218"/>
            <a:ext cx="638429" cy="369332"/>
          </a:xfrm>
          <a:prstGeom prst="rect">
            <a:avLst/>
          </a:prstGeom>
          <a:noFill/>
        </p:spPr>
        <p:txBody>
          <a:bodyPr wrap="square" rtlCol="0">
            <a:spAutoFit/>
          </a:bodyPr>
          <a:lstStyle/>
          <a:p>
            <a:pPr algn="ctr"/>
            <a:r>
              <a:rPr lang="en-US"/>
              <a:t>DH</a:t>
            </a:r>
            <a:r>
              <a:rPr lang="en-US" baseline="-25000"/>
              <a:t>1</a:t>
            </a:r>
            <a:endParaRPr lang="en-US"/>
          </a:p>
        </p:txBody>
      </p:sp>
      <p:sp>
        <p:nvSpPr>
          <p:cNvPr id="68" name="TextBox 67">
            <a:extLst>
              <a:ext uri="{FF2B5EF4-FFF2-40B4-BE49-F238E27FC236}">
                <a16:creationId xmlns:a16="http://schemas.microsoft.com/office/drawing/2014/main" id="{E83748A2-260D-FEB4-5B7E-5297E4A0EFDF}"/>
              </a:ext>
            </a:extLst>
          </p:cNvPr>
          <p:cNvSpPr txBox="1"/>
          <p:nvPr/>
        </p:nvSpPr>
        <p:spPr>
          <a:xfrm>
            <a:off x="3291853" y="4546479"/>
            <a:ext cx="638429" cy="369332"/>
          </a:xfrm>
          <a:prstGeom prst="rect">
            <a:avLst/>
          </a:prstGeom>
          <a:noFill/>
        </p:spPr>
        <p:txBody>
          <a:bodyPr wrap="square" rtlCol="0">
            <a:spAutoFit/>
          </a:bodyPr>
          <a:lstStyle/>
          <a:p>
            <a:pPr algn="ctr"/>
            <a:r>
              <a:rPr lang="en-US"/>
              <a:t>….</a:t>
            </a:r>
          </a:p>
        </p:txBody>
      </p:sp>
      <p:sp>
        <p:nvSpPr>
          <p:cNvPr id="69" name="TextBox 68">
            <a:extLst>
              <a:ext uri="{FF2B5EF4-FFF2-40B4-BE49-F238E27FC236}">
                <a16:creationId xmlns:a16="http://schemas.microsoft.com/office/drawing/2014/main" id="{182A7A7D-F134-12AD-8D42-47CA08A3F362}"/>
              </a:ext>
            </a:extLst>
          </p:cNvPr>
          <p:cNvSpPr txBox="1"/>
          <p:nvPr/>
        </p:nvSpPr>
        <p:spPr>
          <a:xfrm>
            <a:off x="3301170" y="5002913"/>
            <a:ext cx="638429" cy="369332"/>
          </a:xfrm>
          <a:prstGeom prst="rect">
            <a:avLst/>
          </a:prstGeom>
          <a:noFill/>
        </p:spPr>
        <p:txBody>
          <a:bodyPr wrap="square" rtlCol="0">
            <a:spAutoFit/>
          </a:bodyPr>
          <a:lstStyle/>
          <a:p>
            <a:pPr algn="ctr"/>
            <a:r>
              <a:rPr lang="en-US"/>
              <a:t>DH</a:t>
            </a:r>
            <a:r>
              <a:rPr lang="en-US" baseline="-25000"/>
              <a:t>2</a:t>
            </a:r>
            <a:endParaRPr lang="en-US"/>
          </a:p>
        </p:txBody>
      </p:sp>
      <p:sp>
        <p:nvSpPr>
          <p:cNvPr id="70" name="TextBox 69">
            <a:extLst>
              <a:ext uri="{FF2B5EF4-FFF2-40B4-BE49-F238E27FC236}">
                <a16:creationId xmlns:a16="http://schemas.microsoft.com/office/drawing/2014/main" id="{DA6C6CEC-3130-DFA9-C36B-90B55FCCB0EB}"/>
              </a:ext>
            </a:extLst>
          </p:cNvPr>
          <p:cNvSpPr txBox="1"/>
          <p:nvPr/>
        </p:nvSpPr>
        <p:spPr>
          <a:xfrm>
            <a:off x="3314570" y="5212174"/>
            <a:ext cx="638429" cy="369332"/>
          </a:xfrm>
          <a:prstGeom prst="rect">
            <a:avLst/>
          </a:prstGeom>
          <a:noFill/>
        </p:spPr>
        <p:txBody>
          <a:bodyPr wrap="square" rtlCol="0">
            <a:spAutoFit/>
          </a:bodyPr>
          <a:lstStyle/>
          <a:p>
            <a:pPr algn="ctr"/>
            <a:r>
              <a:rPr lang="en-US"/>
              <a:t>….</a:t>
            </a:r>
          </a:p>
        </p:txBody>
      </p:sp>
      <p:pic>
        <p:nvPicPr>
          <p:cNvPr id="3080" name="Picture 8" descr="Smiley - Wikipedia">
            <a:extLst>
              <a:ext uri="{FF2B5EF4-FFF2-40B4-BE49-F238E27FC236}">
                <a16:creationId xmlns:a16="http://schemas.microsoft.com/office/drawing/2014/main" id="{42355D9C-6433-3999-18A8-9C6901436B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5296" y="5761580"/>
            <a:ext cx="594770" cy="5947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335822D-2B16-8595-FB1E-9AC99DCC7B15}"/>
              </a:ext>
            </a:extLst>
          </p:cNvPr>
          <p:cNvSpPr>
            <a:spLocks noGrp="1"/>
          </p:cNvSpPr>
          <p:nvPr>
            <p:ph type="sldNum" sz="quarter" idx="12"/>
          </p:nvPr>
        </p:nvSpPr>
        <p:spPr/>
        <p:txBody>
          <a:bodyPr/>
          <a:lstStyle/>
          <a:p>
            <a:fld id="{7EE0C888-33A1-074F-9756-5649658538B5}" type="slidenum">
              <a:rPr lang="en-US" smtClean="0"/>
              <a:pPr/>
              <a:t>17</a:t>
            </a:fld>
            <a:endParaRPr lang="en-US"/>
          </a:p>
        </p:txBody>
      </p:sp>
    </p:spTree>
    <p:extLst>
      <p:ext uri="{BB962C8B-B14F-4D97-AF65-F5344CB8AC3E}">
        <p14:creationId xmlns:p14="http://schemas.microsoft.com/office/powerpoint/2010/main" val="180290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4A9CA5-4A77-D5AC-F823-25589EB34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9238C-1B82-48B6-3B61-340A35C75DEC}"/>
              </a:ext>
            </a:extLst>
          </p:cNvPr>
          <p:cNvSpPr>
            <a:spLocks noGrp="1"/>
          </p:cNvSpPr>
          <p:nvPr>
            <p:ph type="title"/>
          </p:nvPr>
        </p:nvSpPr>
        <p:spPr>
          <a:xfrm>
            <a:off x="838200" y="365125"/>
            <a:ext cx="10808110" cy="1325563"/>
          </a:xfrm>
        </p:spPr>
        <p:txBody>
          <a:bodyPr/>
          <a:lstStyle/>
          <a:p>
            <a:r>
              <a:rPr lang="en-US" altLang="zh-CN" dirty="0"/>
              <a:t>FIDO2 does not achieve authentication security</a:t>
            </a:r>
            <a:endParaRPr lang="en-CN" dirty="0"/>
          </a:p>
        </p:txBody>
      </p:sp>
      <p:sp>
        <p:nvSpPr>
          <p:cNvPr id="9" name="TextBox 8">
            <a:extLst>
              <a:ext uri="{FF2B5EF4-FFF2-40B4-BE49-F238E27FC236}">
                <a16:creationId xmlns:a16="http://schemas.microsoft.com/office/drawing/2014/main" id="{22255FAF-5A73-B290-D8C4-7DE73B4A3BB9}"/>
              </a:ext>
            </a:extLst>
          </p:cNvPr>
          <p:cNvSpPr txBox="1"/>
          <p:nvPr/>
        </p:nvSpPr>
        <p:spPr>
          <a:xfrm>
            <a:off x="838200" y="1620571"/>
            <a:ext cx="10999305" cy="523220"/>
          </a:xfrm>
          <a:prstGeom prst="rect">
            <a:avLst/>
          </a:prstGeom>
          <a:noFill/>
        </p:spPr>
        <p:txBody>
          <a:bodyPr wrap="square" rtlCol="0">
            <a:spAutoFit/>
          </a:bodyPr>
          <a:lstStyle/>
          <a:p>
            <a:r>
              <a:rPr lang="en-US" sz="2800"/>
              <a:t>Rogue Key Attack [BCE23]</a:t>
            </a:r>
          </a:p>
        </p:txBody>
      </p:sp>
      <p:pic>
        <p:nvPicPr>
          <p:cNvPr id="11" name="Picture 10">
            <a:extLst>
              <a:ext uri="{FF2B5EF4-FFF2-40B4-BE49-F238E27FC236}">
                <a16:creationId xmlns:a16="http://schemas.microsoft.com/office/drawing/2014/main" id="{704C0744-0D5C-8298-C08B-AA032F8A55A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40270" y="2807389"/>
            <a:ext cx="638429" cy="1027513"/>
          </a:xfrm>
          <a:prstGeom prst="rect">
            <a:avLst/>
          </a:prstGeom>
        </p:spPr>
      </p:pic>
      <p:grpSp>
        <p:nvGrpSpPr>
          <p:cNvPr id="12" name="Group 11">
            <a:extLst>
              <a:ext uri="{FF2B5EF4-FFF2-40B4-BE49-F238E27FC236}">
                <a16:creationId xmlns:a16="http://schemas.microsoft.com/office/drawing/2014/main" id="{DB4198E4-5741-D951-FC0F-4163DEB6FDC9}"/>
              </a:ext>
            </a:extLst>
          </p:cNvPr>
          <p:cNvGrpSpPr/>
          <p:nvPr/>
        </p:nvGrpSpPr>
        <p:grpSpPr>
          <a:xfrm>
            <a:off x="2771175" y="3671986"/>
            <a:ext cx="2525480" cy="751161"/>
            <a:chOff x="2765732" y="4081896"/>
            <a:chExt cx="2525480" cy="751161"/>
          </a:xfrm>
        </p:grpSpPr>
        <p:cxnSp>
          <p:nvCxnSpPr>
            <p:cNvPr id="13" name="Straight Arrow Connector 12">
              <a:extLst>
                <a:ext uri="{FF2B5EF4-FFF2-40B4-BE49-F238E27FC236}">
                  <a16:creationId xmlns:a16="http://schemas.microsoft.com/office/drawing/2014/main" id="{FE45BF9E-0E64-05DA-71BF-9B706C1BED0E}"/>
                </a:ext>
              </a:extLst>
            </p:cNvPr>
            <p:cNvCxnSpPr>
              <a:cxnSpLocks/>
            </p:cNvCxnSpPr>
            <p:nvPr/>
          </p:nvCxnSpPr>
          <p:spPr>
            <a:xfrm>
              <a:off x="4552700" y="4165600"/>
              <a:ext cx="738512" cy="667457"/>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5F57D2-D342-2BE1-4928-17F2231D747F}"/>
                </a:ext>
              </a:extLst>
            </p:cNvPr>
            <p:cNvCxnSpPr>
              <a:cxnSpLocks/>
            </p:cNvCxnSpPr>
            <p:nvPr/>
          </p:nvCxnSpPr>
          <p:spPr>
            <a:xfrm flipH="1">
              <a:off x="2765732" y="4081896"/>
              <a:ext cx="772023" cy="69471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BB7955CF-63D8-9DE8-837E-2BF051C708C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73342" y="4278511"/>
            <a:ext cx="664101" cy="664101"/>
          </a:xfrm>
          <a:prstGeom prst="rect">
            <a:avLst/>
          </a:prstGeom>
        </p:spPr>
      </p:pic>
      <p:pic>
        <p:nvPicPr>
          <p:cNvPr id="20" name="Picture 19">
            <a:extLst>
              <a:ext uri="{FF2B5EF4-FFF2-40B4-BE49-F238E27FC236}">
                <a16:creationId xmlns:a16="http://schemas.microsoft.com/office/drawing/2014/main" id="{C3783A0D-0426-37F6-07D3-6CF81B7088A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88083" y="4313288"/>
            <a:ext cx="656756" cy="656756"/>
          </a:xfrm>
          <a:prstGeom prst="rect">
            <a:avLst/>
          </a:prstGeom>
        </p:spPr>
      </p:pic>
      <p:pic>
        <p:nvPicPr>
          <p:cNvPr id="24" name="Picture 23">
            <a:extLst>
              <a:ext uri="{FF2B5EF4-FFF2-40B4-BE49-F238E27FC236}">
                <a16:creationId xmlns:a16="http://schemas.microsoft.com/office/drawing/2014/main" id="{28B07586-5D0E-2EC4-5E21-A3A57E6925C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7227" y="4188865"/>
            <a:ext cx="524700" cy="811159"/>
          </a:xfrm>
          <a:prstGeom prst="rect">
            <a:avLst/>
          </a:prstGeom>
        </p:spPr>
      </p:pic>
      <p:cxnSp>
        <p:nvCxnSpPr>
          <p:cNvPr id="36" name="Straight Arrow Connector 35">
            <a:extLst>
              <a:ext uri="{FF2B5EF4-FFF2-40B4-BE49-F238E27FC236}">
                <a16:creationId xmlns:a16="http://schemas.microsoft.com/office/drawing/2014/main" id="{4A4E135B-A89E-275F-0BF1-3249FE313725}"/>
              </a:ext>
            </a:extLst>
          </p:cNvPr>
          <p:cNvCxnSpPr>
            <a:cxnSpLocks/>
          </p:cNvCxnSpPr>
          <p:nvPr/>
        </p:nvCxnSpPr>
        <p:spPr>
          <a:xfrm>
            <a:off x="2970330" y="4641666"/>
            <a:ext cx="2178307" cy="0"/>
          </a:xfrm>
          <a:prstGeom prst="straightConnector1">
            <a:avLst/>
          </a:prstGeom>
          <a:ln w="28575" cap="flat" cmpd="sng" algn="ctr">
            <a:solidFill>
              <a:schemeClr val="accent4">
                <a:lumMod val="50000"/>
              </a:schemeClr>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53" name="Picture 52">
            <a:extLst>
              <a:ext uri="{FF2B5EF4-FFF2-40B4-BE49-F238E27FC236}">
                <a16:creationId xmlns:a16="http://schemas.microsoft.com/office/drawing/2014/main" id="{EAC04B4D-DFC3-4C07-E430-6F332AFB598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544709" y="5558000"/>
            <a:ext cx="524699" cy="594770"/>
          </a:xfrm>
          <a:prstGeom prst="rect">
            <a:avLst/>
          </a:prstGeom>
        </p:spPr>
      </p:pic>
      <p:cxnSp>
        <p:nvCxnSpPr>
          <p:cNvPr id="65" name="Straight Arrow Connector 64">
            <a:extLst>
              <a:ext uri="{FF2B5EF4-FFF2-40B4-BE49-F238E27FC236}">
                <a16:creationId xmlns:a16="http://schemas.microsoft.com/office/drawing/2014/main" id="{C3C5247D-C148-2FE1-0585-3A6D4E66A2B3}"/>
              </a:ext>
            </a:extLst>
          </p:cNvPr>
          <p:cNvCxnSpPr>
            <a:cxnSpLocks/>
          </p:cNvCxnSpPr>
          <p:nvPr/>
        </p:nvCxnSpPr>
        <p:spPr>
          <a:xfrm>
            <a:off x="6286180" y="4675744"/>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 name="Slide Number Placeholder 3">
            <a:extLst>
              <a:ext uri="{FF2B5EF4-FFF2-40B4-BE49-F238E27FC236}">
                <a16:creationId xmlns:a16="http://schemas.microsoft.com/office/drawing/2014/main" id="{8D5D0BBD-A7E5-9779-B4F1-3525EE19CC16}"/>
              </a:ext>
            </a:extLst>
          </p:cNvPr>
          <p:cNvSpPr>
            <a:spLocks noGrp="1"/>
          </p:cNvSpPr>
          <p:nvPr>
            <p:ph type="sldNum" sz="quarter" idx="12"/>
          </p:nvPr>
        </p:nvSpPr>
        <p:spPr/>
        <p:txBody>
          <a:bodyPr/>
          <a:lstStyle/>
          <a:p>
            <a:fld id="{7EE0C888-33A1-074F-9756-5649658538B5}" type="slidenum">
              <a:rPr lang="en-US" smtClean="0"/>
              <a:pPr/>
              <a:t>18</a:t>
            </a:fld>
            <a:endParaRPr lang="en-US"/>
          </a:p>
        </p:txBody>
      </p:sp>
      <p:cxnSp>
        <p:nvCxnSpPr>
          <p:cNvPr id="5" name="Straight Arrow Connector 4">
            <a:extLst>
              <a:ext uri="{FF2B5EF4-FFF2-40B4-BE49-F238E27FC236}">
                <a16:creationId xmlns:a16="http://schemas.microsoft.com/office/drawing/2014/main" id="{729C0B2C-C556-301C-1284-180856DC09F9}"/>
              </a:ext>
            </a:extLst>
          </p:cNvPr>
          <p:cNvCxnSpPr>
            <a:cxnSpLocks/>
          </p:cNvCxnSpPr>
          <p:nvPr/>
        </p:nvCxnSpPr>
        <p:spPr>
          <a:xfrm flipV="1">
            <a:off x="3082171" y="5205062"/>
            <a:ext cx="2236542" cy="778222"/>
          </a:xfrm>
          <a:prstGeom prst="straightConnector1">
            <a:avLst/>
          </a:prstGeom>
          <a:ln w="28575" cap="flat" cmpd="sng" algn="ctr">
            <a:solidFill>
              <a:schemeClr val="accent4">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6" name="Picture 5">
            <a:extLst>
              <a:ext uri="{FF2B5EF4-FFF2-40B4-BE49-F238E27FC236}">
                <a16:creationId xmlns:a16="http://schemas.microsoft.com/office/drawing/2014/main" id="{6B311523-AD56-32E4-84DD-6F623D147B3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88083" y="5527007"/>
            <a:ext cx="656756" cy="656756"/>
          </a:xfrm>
          <a:prstGeom prst="rect">
            <a:avLst/>
          </a:prstGeom>
        </p:spPr>
      </p:pic>
      <p:sp>
        <p:nvSpPr>
          <p:cNvPr id="14" name="TextBox 13">
            <a:extLst>
              <a:ext uri="{FF2B5EF4-FFF2-40B4-BE49-F238E27FC236}">
                <a16:creationId xmlns:a16="http://schemas.microsoft.com/office/drawing/2014/main" id="{611200FB-E28A-FB65-9449-3988E2D2D9E4}"/>
              </a:ext>
            </a:extLst>
          </p:cNvPr>
          <p:cNvSpPr txBox="1"/>
          <p:nvPr/>
        </p:nvSpPr>
        <p:spPr>
          <a:xfrm>
            <a:off x="7157781" y="4323001"/>
            <a:ext cx="435103" cy="338554"/>
          </a:xfrm>
          <a:prstGeom prst="rect">
            <a:avLst/>
          </a:prstGeom>
          <a:noFill/>
        </p:spPr>
        <p:txBody>
          <a:bodyPr wrap="square" rtlCol="0">
            <a:spAutoFit/>
          </a:bodyPr>
          <a:lstStyle/>
          <a:p>
            <a:r>
              <a:rPr lang="en-US" altLang="zh-CN" sz="1600" err="1"/>
              <a:t>ch</a:t>
            </a:r>
            <a:endParaRPr lang="en-US" sz="1600"/>
          </a:p>
        </p:txBody>
      </p:sp>
      <p:sp>
        <p:nvSpPr>
          <p:cNvPr id="15" name="TextBox 14">
            <a:extLst>
              <a:ext uri="{FF2B5EF4-FFF2-40B4-BE49-F238E27FC236}">
                <a16:creationId xmlns:a16="http://schemas.microsoft.com/office/drawing/2014/main" id="{773A4338-2952-6A2C-AC72-1342359BD000}"/>
              </a:ext>
            </a:extLst>
          </p:cNvPr>
          <p:cNvSpPr txBox="1"/>
          <p:nvPr/>
        </p:nvSpPr>
        <p:spPr>
          <a:xfrm>
            <a:off x="4338664" y="4277152"/>
            <a:ext cx="435103" cy="338554"/>
          </a:xfrm>
          <a:prstGeom prst="rect">
            <a:avLst/>
          </a:prstGeom>
          <a:noFill/>
        </p:spPr>
        <p:txBody>
          <a:bodyPr wrap="square" rtlCol="0">
            <a:spAutoFit/>
          </a:bodyPr>
          <a:lstStyle/>
          <a:p>
            <a:r>
              <a:rPr lang="en-US" altLang="zh-CN" sz="1600" err="1"/>
              <a:t>ch</a:t>
            </a:r>
            <a:endParaRPr lang="en-US" sz="1600"/>
          </a:p>
        </p:txBody>
      </p:sp>
      <p:grpSp>
        <p:nvGrpSpPr>
          <p:cNvPr id="18" name="Group 17">
            <a:extLst>
              <a:ext uri="{FF2B5EF4-FFF2-40B4-BE49-F238E27FC236}">
                <a16:creationId xmlns:a16="http://schemas.microsoft.com/office/drawing/2014/main" id="{44170779-A5C0-9F36-80FE-82303F76608E}"/>
              </a:ext>
            </a:extLst>
          </p:cNvPr>
          <p:cNvGrpSpPr/>
          <p:nvPr/>
        </p:nvGrpSpPr>
        <p:grpSpPr>
          <a:xfrm>
            <a:off x="1602791" y="4366697"/>
            <a:ext cx="566238" cy="457479"/>
            <a:chOff x="3686032" y="5487892"/>
            <a:chExt cx="566238" cy="457479"/>
          </a:xfrm>
        </p:grpSpPr>
        <p:pic>
          <p:nvPicPr>
            <p:cNvPr id="19" name="Picture 18">
              <a:extLst>
                <a:ext uri="{FF2B5EF4-FFF2-40B4-BE49-F238E27FC236}">
                  <a16:creationId xmlns:a16="http://schemas.microsoft.com/office/drawing/2014/main" id="{59E33C15-14EE-9C2A-AD6A-8F65E43797D0}"/>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21" name="TextBox 20">
              <a:extLst>
                <a:ext uri="{FF2B5EF4-FFF2-40B4-BE49-F238E27FC236}">
                  <a16:creationId xmlns:a16="http://schemas.microsoft.com/office/drawing/2014/main" id="{720D079F-01AA-0EE6-5305-ABD92F640954}"/>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grpSp>
        <p:nvGrpSpPr>
          <p:cNvPr id="27" name="Group 26">
            <a:extLst>
              <a:ext uri="{FF2B5EF4-FFF2-40B4-BE49-F238E27FC236}">
                <a16:creationId xmlns:a16="http://schemas.microsoft.com/office/drawing/2014/main" id="{076570E5-22D4-63EC-C9DE-95EDE77F3F23}"/>
              </a:ext>
            </a:extLst>
          </p:cNvPr>
          <p:cNvGrpSpPr/>
          <p:nvPr/>
        </p:nvGrpSpPr>
        <p:grpSpPr>
          <a:xfrm>
            <a:off x="1420601" y="6282864"/>
            <a:ext cx="952110" cy="430908"/>
            <a:chOff x="1168973" y="6290567"/>
            <a:chExt cx="952110" cy="430908"/>
          </a:xfrm>
        </p:grpSpPr>
        <p:sp>
          <p:nvSpPr>
            <p:cNvPr id="25" name="TextBox 24">
              <a:extLst>
                <a:ext uri="{FF2B5EF4-FFF2-40B4-BE49-F238E27FC236}">
                  <a16:creationId xmlns:a16="http://schemas.microsoft.com/office/drawing/2014/main" id="{C5CE336E-6933-DC87-1FFB-4B1F5E563823}"/>
                </a:ext>
              </a:extLst>
            </p:cNvPr>
            <p:cNvSpPr txBox="1"/>
            <p:nvPr/>
          </p:nvSpPr>
          <p:spPr>
            <a:xfrm>
              <a:off x="1669687" y="6382921"/>
              <a:ext cx="451396" cy="338554"/>
            </a:xfrm>
            <a:prstGeom prst="rect">
              <a:avLst/>
            </a:prstGeom>
            <a:noFill/>
          </p:spPr>
          <p:txBody>
            <a:bodyPr wrap="square" rtlCol="0">
              <a:spAutoFit/>
            </a:bodyPr>
            <a:lstStyle/>
            <a:p>
              <a:r>
                <a:rPr lang="en-US" altLang="zh-CN" sz="1600"/>
                <a:t>pk</a:t>
              </a:r>
              <a:endParaRPr lang="en-US" sz="1600"/>
            </a:p>
          </p:txBody>
        </p:sp>
        <p:pic>
          <p:nvPicPr>
            <p:cNvPr id="26" name="Picture 2" descr="Yellow Key | Piggy Wiki | Fandom">
              <a:extLst>
                <a:ext uri="{FF2B5EF4-FFF2-40B4-BE49-F238E27FC236}">
                  <a16:creationId xmlns:a16="http://schemas.microsoft.com/office/drawing/2014/main" id="{84D8486E-5009-F64C-8B64-DB8404A31F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973" y="6290567"/>
              <a:ext cx="543217" cy="338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DCDFF70C-7D62-9459-68E1-300480675CB6}"/>
              </a:ext>
            </a:extLst>
          </p:cNvPr>
          <p:cNvGrpSpPr/>
          <p:nvPr/>
        </p:nvGrpSpPr>
        <p:grpSpPr>
          <a:xfrm>
            <a:off x="3474030" y="5863039"/>
            <a:ext cx="952110" cy="430908"/>
            <a:chOff x="1168973" y="6290567"/>
            <a:chExt cx="952110" cy="430908"/>
          </a:xfrm>
        </p:grpSpPr>
        <p:sp>
          <p:nvSpPr>
            <p:cNvPr id="29" name="TextBox 28">
              <a:extLst>
                <a:ext uri="{FF2B5EF4-FFF2-40B4-BE49-F238E27FC236}">
                  <a16:creationId xmlns:a16="http://schemas.microsoft.com/office/drawing/2014/main" id="{0AC9DB04-E49C-8805-50B8-BB0F8AC705EE}"/>
                </a:ext>
              </a:extLst>
            </p:cNvPr>
            <p:cNvSpPr txBox="1"/>
            <p:nvPr/>
          </p:nvSpPr>
          <p:spPr>
            <a:xfrm>
              <a:off x="1669687" y="6382921"/>
              <a:ext cx="451396" cy="338554"/>
            </a:xfrm>
            <a:prstGeom prst="rect">
              <a:avLst/>
            </a:prstGeom>
            <a:noFill/>
          </p:spPr>
          <p:txBody>
            <a:bodyPr wrap="square" rtlCol="0">
              <a:spAutoFit/>
            </a:bodyPr>
            <a:lstStyle/>
            <a:p>
              <a:r>
                <a:rPr lang="en-US" altLang="zh-CN" sz="1600"/>
                <a:t>pk</a:t>
              </a:r>
              <a:endParaRPr lang="en-US" sz="1600"/>
            </a:p>
          </p:txBody>
        </p:sp>
        <p:pic>
          <p:nvPicPr>
            <p:cNvPr id="30" name="Picture 2" descr="Yellow Key | Piggy Wiki | Fandom">
              <a:extLst>
                <a:ext uri="{FF2B5EF4-FFF2-40B4-BE49-F238E27FC236}">
                  <a16:creationId xmlns:a16="http://schemas.microsoft.com/office/drawing/2014/main" id="{CD6ABF41-CB0A-B4B8-478B-4ACE0BF8DE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973" y="6290567"/>
              <a:ext cx="543217" cy="338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EDD41AC-0E12-1CF8-74E2-45911CEB2661}"/>
              </a:ext>
            </a:extLst>
          </p:cNvPr>
          <p:cNvGrpSpPr/>
          <p:nvPr/>
        </p:nvGrpSpPr>
        <p:grpSpPr>
          <a:xfrm>
            <a:off x="7030992" y="4754590"/>
            <a:ext cx="952110" cy="430908"/>
            <a:chOff x="1168973" y="6290567"/>
            <a:chExt cx="952110" cy="430908"/>
          </a:xfrm>
        </p:grpSpPr>
        <p:sp>
          <p:nvSpPr>
            <p:cNvPr id="32" name="TextBox 31">
              <a:extLst>
                <a:ext uri="{FF2B5EF4-FFF2-40B4-BE49-F238E27FC236}">
                  <a16:creationId xmlns:a16="http://schemas.microsoft.com/office/drawing/2014/main" id="{2E917378-5D64-FF67-6847-F789DF784DF9}"/>
                </a:ext>
              </a:extLst>
            </p:cNvPr>
            <p:cNvSpPr txBox="1"/>
            <p:nvPr/>
          </p:nvSpPr>
          <p:spPr>
            <a:xfrm>
              <a:off x="1669687" y="6382921"/>
              <a:ext cx="451396" cy="338554"/>
            </a:xfrm>
            <a:prstGeom prst="rect">
              <a:avLst/>
            </a:prstGeom>
            <a:noFill/>
          </p:spPr>
          <p:txBody>
            <a:bodyPr wrap="square" rtlCol="0">
              <a:spAutoFit/>
            </a:bodyPr>
            <a:lstStyle/>
            <a:p>
              <a:r>
                <a:rPr lang="en-US" altLang="zh-CN" sz="1600"/>
                <a:t>pk</a:t>
              </a:r>
              <a:endParaRPr lang="en-US" sz="1600"/>
            </a:p>
          </p:txBody>
        </p:sp>
        <p:pic>
          <p:nvPicPr>
            <p:cNvPr id="33" name="Picture 2" descr="Yellow Key | Piggy Wiki | Fandom">
              <a:extLst>
                <a:ext uri="{FF2B5EF4-FFF2-40B4-BE49-F238E27FC236}">
                  <a16:creationId xmlns:a16="http://schemas.microsoft.com/office/drawing/2014/main" id="{01173095-6E59-0348-EB58-C0B2EF5996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973" y="6290567"/>
              <a:ext cx="543217" cy="33855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4" name="Straight Arrow Connector 33">
            <a:extLst>
              <a:ext uri="{FF2B5EF4-FFF2-40B4-BE49-F238E27FC236}">
                <a16:creationId xmlns:a16="http://schemas.microsoft.com/office/drawing/2014/main" id="{54F9306B-1FF0-B2C7-73E8-CA4C77EC9DB7}"/>
              </a:ext>
            </a:extLst>
          </p:cNvPr>
          <p:cNvCxnSpPr>
            <a:cxnSpLocks/>
          </p:cNvCxnSpPr>
          <p:nvPr/>
        </p:nvCxnSpPr>
        <p:spPr>
          <a:xfrm flipV="1">
            <a:off x="2970330" y="4986542"/>
            <a:ext cx="2272447" cy="753287"/>
          </a:xfrm>
          <a:prstGeom prst="straightConnector1">
            <a:avLst/>
          </a:prstGeom>
          <a:ln w="28575" cap="flat" cmpd="sng" algn="ctr">
            <a:solidFill>
              <a:schemeClr val="accent4">
                <a:lumMod val="50000"/>
              </a:schemeClr>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9FCC9345-E85A-9E2F-7805-E18F9FFE56F4}"/>
              </a:ext>
            </a:extLst>
          </p:cNvPr>
          <p:cNvSpPr txBox="1"/>
          <p:nvPr/>
        </p:nvSpPr>
        <p:spPr>
          <a:xfrm>
            <a:off x="3522718" y="5133528"/>
            <a:ext cx="435103" cy="338554"/>
          </a:xfrm>
          <a:prstGeom prst="rect">
            <a:avLst/>
          </a:prstGeom>
          <a:noFill/>
        </p:spPr>
        <p:txBody>
          <a:bodyPr wrap="square" rtlCol="0">
            <a:spAutoFit/>
          </a:bodyPr>
          <a:lstStyle/>
          <a:p>
            <a:r>
              <a:rPr lang="en-US" altLang="zh-CN" sz="1600" err="1"/>
              <a:t>ch</a:t>
            </a:r>
            <a:endParaRPr lang="en-US" sz="1600"/>
          </a:p>
        </p:txBody>
      </p:sp>
      <p:cxnSp>
        <p:nvCxnSpPr>
          <p:cNvPr id="3" name="Straight Arrow Connector 2">
            <a:extLst>
              <a:ext uri="{FF2B5EF4-FFF2-40B4-BE49-F238E27FC236}">
                <a16:creationId xmlns:a16="http://schemas.microsoft.com/office/drawing/2014/main" id="{32AF6337-5142-4E3B-46E2-0FA79A95A949}"/>
              </a:ext>
            </a:extLst>
          </p:cNvPr>
          <p:cNvCxnSpPr>
            <a:cxnSpLocks/>
          </p:cNvCxnSpPr>
          <p:nvPr/>
        </p:nvCxnSpPr>
        <p:spPr>
          <a:xfrm>
            <a:off x="2970330" y="4824176"/>
            <a:ext cx="2178307" cy="0"/>
          </a:xfrm>
          <a:prstGeom prst="straightConnector1">
            <a:avLst/>
          </a:prstGeom>
          <a:ln w="28575" cap="flat" cmpd="sng" algn="ctr">
            <a:solidFill>
              <a:schemeClr val="accent4">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7" name="Group 6">
            <a:extLst>
              <a:ext uri="{FF2B5EF4-FFF2-40B4-BE49-F238E27FC236}">
                <a16:creationId xmlns:a16="http://schemas.microsoft.com/office/drawing/2014/main" id="{5E608BD4-DBBF-F692-4AD9-6D6F378650B2}"/>
              </a:ext>
            </a:extLst>
          </p:cNvPr>
          <p:cNvGrpSpPr/>
          <p:nvPr/>
        </p:nvGrpSpPr>
        <p:grpSpPr>
          <a:xfrm>
            <a:off x="4398177" y="4709004"/>
            <a:ext cx="555759" cy="354992"/>
            <a:chOff x="3686032" y="5487892"/>
            <a:chExt cx="1019443" cy="541299"/>
          </a:xfrm>
        </p:grpSpPr>
        <p:pic>
          <p:nvPicPr>
            <p:cNvPr id="8" name="Picture 7">
              <a:extLst>
                <a:ext uri="{FF2B5EF4-FFF2-40B4-BE49-F238E27FC236}">
                  <a16:creationId xmlns:a16="http://schemas.microsoft.com/office/drawing/2014/main" id="{9C81A0F1-FCF5-D8E9-F3C1-31664DE91732}"/>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10" name="TextBox 9">
              <a:extLst>
                <a:ext uri="{FF2B5EF4-FFF2-40B4-BE49-F238E27FC236}">
                  <a16:creationId xmlns:a16="http://schemas.microsoft.com/office/drawing/2014/main" id="{FCB47DE6-C9EA-37B5-B4E0-F1A38F3C23B7}"/>
                </a:ext>
              </a:extLst>
            </p:cNvPr>
            <p:cNvSpPr txBox="1"/>
            <p:nvPr/>
          </p:nvSpPr>
          <p:spPr>
            <a:xfrm>
              <a:off x="3800874" y="5606817"/>
              <a:ext cx="904601" cy="422374"/>
            </a:xfrm>
            <a:prstGeom prst="rect">
              <a:avLst/>
            </a:prstGeom>
            <a:noFill/>
          </p:spPr>
          <p:txBody>
            <a:bodyPr wrap="square" rtlCol="0">
              <a:spAutoFit/>
            </a:bodyPr>
            <a:lstStyle/>
            <a:p>
              <a:r>
                <a:rPr lang="en-US" altLang="zh-CN" sz="1200"/>
                <a:t>pk</a:t>
              </a:r>
              <a:endParaRPr lang="en-US" sz="1200"/>
            </a:p>
          </p:txBody>
        </p:sp>
      </p:grpSp>
      <p:sp>
        <p:nvSpPr>
          <p:cNvPr id="22" name="TextBox 21">
            <a:extLst>
              <a:ext uri="{FF2B5EF4-FFF2-40B4-BE49-F238E27FC236}">
                <a16:creationId xmlns:a16="http://schemas.microsoft.com/office/drawing/2014/main" id="{CDDEB4C6-27CB-13BC-53F5-1BA87CA8681B}"/>
              </a:ext>
            </a:extLst>
          </p:cNvPr>
          <p:cNvSpPr txBox="1"/>
          <p:nvPr/>
        </p:nvSpPr>
        <p:spPr>
          <a:xfrm>
            <a:off x="4018712" y="4322822"/>
            <a:ext cx="580792" cy="1015663"/>
          </a:xfrm>
          <a:prstGeom prst="rect">
            <a:avLst/>
          </a:prstGeom>
          <a:noFill/>
        </p:spPr>
        <p:txBody>
          <a:bodyPr wrap="square" rtlCol="0">
            <a:spAutoFit/>
          </a:bodyPr>
          <a:lstStyle/>
          <a:p>
            <a:r>
              <a:rPr lang="en-US" sz="6000">
                <a:solidFill>
                  <a:srgbClr val="FF0000"/>
                </a:solidFill>
                <a:sym typeface="Wingdings" panose="05000000000000000000" pitchFamily="2" charset="2"/>
              </a:rPr>
              <a:t></a:t>
            </a:r>
            <a:endParaRPr lang="en-US" sz="6000">
              <a:solidFill>
                <a:srgbClr val="FF0000"/>
              </a:solidFill>
            </a:endParaRPr>
          </a:p>
        </p:txBody>
      </p:sp>
    </p:spTree>
    <p:extLst>
      <p:ext uri="{BB962C8B-B14F-4D97-AF65-F5344CB8AC3E}">
        <p14:creationId xmlns:p14="http://schemas.microsoft.com/office/powerpoint/2010/main" val="126289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BFA841-DB4B-034A-B18B-7E5870B0B10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89E61ED4-087D-B9C5-62FD-DB59FCA4B3C7}"/>
              </a:ext>
            </a:extLst>
          </p:cNvPr>
          <p:cNvSpPr txBox="1"/>
          <p:nvPr/>
        </p:nvSpPr>
        <p:spPr>
          <a:xfrm>
            <a:off x="1103962" y="1718509"/>
            <a:ext cx="1162486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Server learns </a:t>
            </a:r>
            <a:r>
              <a:rPr lang="en-US" sz="2800" dirty="0">
                <a:solidFill>
                  <a:srgbClr val="0070C0"/>
                </a:solidFill>
              </a:rPr>
              <a:t>a prior </a:t>
            </a:r>
            <a:r>
              <a:rPr lang="en-US" sz="2800" dirty="0"/>
              <a:t>token’s </a:t>
            </a:r>
            <a:r>
              <a:rPr lang="en-US" sz="2800" dirty="0">
                <a:solidFill>
                  <a:srgbClr val="0070C0"/>
                </a:solidFill>
              </a:rPr>
              <a:t>unique </a:t>
            </a:r>
            <a:r>
              <a:rPr lang="en-US" sz="2800" dirty="0"/>
              <a:t>attestation public key. [BBCW21]</a:t>
            </a:r>
          </a:p>
          <a:p>
            <a:pPr marL="285750" indent="-285750">
              <a:buFont typeface="Arial" panose="020B0604020202020204" pitchFamily="34" charset="0"/>
              <a:buChar char="•"/>
            </a:pPr>
            <a:r>
              <a:rPr lang="en-US" sz="2800" dirty="0"/>
              <a:t>Attacker is </a:t>
            </a:r>
            <a:r>
              <a:rPr lang="en-US" sz="2800" dirty="0">
                <a:solidFill>
                  <a:srgbClr val="0070C0"/>
                </a:solidFill>
              </a:rPr>
              <a:t>passive</a:t>
            </a:r>
            <a:r>
              <a:rPr lang="en-US" sz="2800" dirty="0"/>
              <a:t> during registration phase. [BCZ23]</a:t>
            </a:r>
          </a:p>
        </p:txBody>
      </p:sp>
      <p:sp>
        <p:nvSpPr>
          <p:cNvPr id="4" name="Slide Number Placeholder 3">
            <a:extLst>
              <a:ext uri="{FF2B5EF4-FFF2-40B4-BE49-F238E27FC236}">
                <a16:creationId xmlns:a16="http://schemas.microsoft.com/office/drawing/2014/main" id="{26A26607-2B85-F885-F509-45F961275708}"/>
              </a:ext>
            </a:extLst>
          </p:cNvPr>
          <p:cNvSpPr>
            <a:spLocks noGrp="1"/>
          </p:cNvSpPr>
          <p:nvPr>
            <p:ph type="sldNum" sz="quarter" idx="12"/>
          </p:nvPr>
        </p:nvSpPr>
        <p:spPr/>
        <p:txBody>
          <a:bodyPr/>
          <a:lstStyle/>
          <a:p>
            <a:fld id="{7EE0C888-33A1-074F-9756-5649658538B5}" type="slidenum">
              <a:rPr lang="en-US" smtClean="0"/>
              <a:pPr/>
              <a:t>19</a:t>
            </a:fld>
            <a:endParaRPr lang="en-US"/>
          </a:p>
        </p:txBody>
      </p:sp>
      <p:sp>
        <p:nvSpPr>
          <p:cNvPr id="42" name="TextBox 41">
            <a:extLst>
              <a:ext uri="{FF2B5EF4-FFF2-40B4-BE49-F238E27FC236}">
                <a16:creationId xmlns:a16="http://schemas.microsoft.com/office/drawing/2014/main" id="{3ED603CC-6723-4DAF-8755-1D072E339E50}"/>
              </a:ext>
            </a:extLst>
          </p:cNvPr>
          <p:cNvSpPr txBox="1"/>
          <p:nvPr/>
        </p:nvSpPr>
        <p:spPr>
          <a:xfrm>
            <a:off x="704381" y="627102"/>
            <a:ext cx="11661603" cy="1077218"/>
          </a:xfrm>
          <a:prstGeom prst="rect">
            <a:avLst/>
          </a:prstGeom>
          <a:noFill/>
        </p:spPr>
        <p:txBody>
          <a:bodyPr wrap="square" rtlCol="0">
            <a:spAutoFit/>
          </a:bodyPr>
          <a:lstStyle/>
          <a:p>
            <a:r>
              <a:rPr lang="en-US" altLang="en-US" sz="3200" dirty="0">
                <a:latin typeface="+mj-lt"/>
              </a:rPr>
              <a:t>Prior works proved authentication security in weaker security models that did not allow for rogue-key attacks</a:t>
            </a:r>
            <a:endParaRPr lang="en-US" sz="3200" dirty="0">
              <a:latin typeface="+mj-lt"/>
            </a:endParaRPr>
          </a:p>
        </p:txBody>
      </p:sp>
      <p:pic>
        <p:nvPicPr>
          <p:cNvPr id="2" name="Picture 1">
            <a:extLst>
              <a:ext uri="{FF2B5EF4-FFF2-40B4-BE49-F238E27FC236}">
                <a16:creationId xmlns:a16="http://schemas.microsoft.com/office/drawing/2014/main" id="{6B15C860-0389-E973-AF51-D5CEA99CFB7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740270" y="2807389"/>
            <a:ext cx="638429" cy="1027513"/>
          </a:xfrm>
          <a:prstGeom prst="rect">
            <a:avLst/>
          </a:prstGeom>
        </p:spPr>
      </p:pic>
      <p:grpSp>
        <p:nvGrpSpPr>
          <p:cNvPr id="3" name="Group 2">
            <a:extLst>
              <a:ext uri="{FF2B5EF4-FFF2-40B4-BE49-F238E27FC236}">
                <a16:creationId xmlns:a16="http://schemas.microsoft.com/office/drawing/2014/main" id="{6985A003-7607-97BC-584F-53B51391BC61}"/>
              </a:ext>
            </a:extLst>
          </p:cNvPr>
          <p:cNvGrpSpPr/>
          <p:nvPr/>
        </p:nvGrpSpPr>
        <p:grpSpPr>
          <a:xfrm>
            <a:off x="2771175" y="3671986"/>
            <a:ext cx="2525480" cy="751161"/>
            <a:chOff x="2765732" y="4081896"/>
            <a:chExt cx="2525480" cy="751161"/>
          </a:xfrm>
        </p:grpSpPr>
        <p:cxnSp>
          <p:nvCxnSpPr>
            <p:cNvPr id="5" name="Straight Arrow Connector 4">
              <a:extLst>
                <a:ext uri="{FF2B5EF4-FFF2-40B4-BE49-F238E27FC236}">
                  <a16:creationId xmlns:a16="http://schemas.microsoft.com/office/drawing/2014/main" id="{89C369C0-D9B4-C75E-8ACE-B819D5E8C6E3}"/>
                </a:ext>
              </a:extLst>
            </p:cNvPr>
            <p:cNvCxnSpPr>
              <a:cxnSpLocks/>
            </p:cNvCxnSpPr>
            <p:nvPr/>
          </p:nvCxnSpPr>
          <p:spPr>
            <a:xfrm>
              <a:off x="4552700" y="4165600"/>
              <a:ext cx="738512" cy="667457"/>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9880D56-AE63-213F-2A16-38B8F2E1E423}"/>
                </a:ext>
              </a:extLst>
            </p:cNvPr>
            <p:cNvCxnSpPr>
              <a:cxnSpLocks/>
            </p:cNvCxnSpPr>
            <p:nvPr/>
          </p:nvCxnSpPr>
          <p:spPr>
            <a:xfrm flipH="1">
              <a:off x="2765732" y="4081896"/>
              <a:ext cx="772023" cy="694711"/>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3E380506-CB43-24F6-40AE-D583C4F69F1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373342" y="4278511"/>
            <a:ext cx="664101" cy="664101"/>
          </a:xfrm>
          <a:prstGeom prst="rect">
            <a:avLst/>
          </a:prstGeom>
        </p:spPr>
      </p:pic>
      <p:pic>
        <p:nvPicPr>
          <p:cNvPr id="8" name="Picture 7">
            <a:extLst>
              <a:ext uri="{FF2B5EF4-FFF2-40B4-BE49-F238E27FC236}">
                <a16:creationId xmlns:a16="http://schemas.microsoft.com/office/drawing/2014/main" id="{C0C923B3-6BA1-CB15-C140-E83062494427}"/>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88083" y="4313288"/>
            <a:ext cx="656756" cy="656756"/>
          </a:xfrm>
          <a:prstGeom prst="rect">
            <a:avLst/>
          </a:prstGeom>
        </p:spPr>
      </p:pic>
      <p:pic>
        <p:nvPicPr>
          <p:cNvPr id="10" name="Picture 9">
            <a:extLst>
              <a:ext uri="{FF2B5EF4-FFF2-40B4-BE49-F238E27FC236}">
                <a16:creationId xmlns:a16="http://schemas.microsoft.com/office/drawing/2014/main" id="{3E9D26D3-FB2C-3A11-5E40-13DA4289359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587227" y="4188865"/>
            <a:ext cx="524700" cy="811159"/>
          </a:xfrm>
          <a:prstGeom prst="rect">
            <a:avLst/>
          </a:prstGeom>
        </p:spPr>
      </p:pic>
      <p:cxnSp>
        <p:nvCxnSpPr>
          <p:cNvPr id="11" name="Straight Arrow Connector 10">
            <a:extLst>
              <a:ext uri="{FF2B5EF4-FFF2-40B4-BE49-F238E27FC236}">
                <a16:creationId xmlns:a16="http://schemas.microsoft.com/office/drawing/2014/main" id="{D5964A38-D7F8-D1F0-DE97-B73992F028C7}"/>
              </a:ext>
            </a:extLst>
          </p:cNvPr>
          <p:cNvCxnSpPr>
            <a:cxnSpLocks/>
          </p:cNvCxnSpPr>
          <p:nvPr/>
        </p:nvCxnSpPr>
        <p:spPr>
          <a:xfrm>
            <a:off x="2970330" y="4641666"/>
            <a:ext cx="2178307" cy="0"/>
          </a:xfrm>
          <a:prstGeom prst="straightConnector1">
            <a:avLst/>
          </a:prstGeom>
          <a:ln w="28575" cap="flat" cmpd="sng" algn="ctr">
            <a:solidFill>
              <a:schemeClr val="accent4">
                <a:lumMod val="50000"/>
              </a:schemeClr>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pic>
        <p:nvPicPr>
          <p:cNvPr id="12" name="Picture 11">
            <a:extLst>
              <a:ext uri="{FF2B5EF4-FFF2-40B4-BE49-F238E27FC236}">
                <a16:creationId xmlns:a16="http://schemas.microsoft.com/office/drawing/2014/main" id="{9134C70F-5CF8-DE8B-E7B5-8FB31D6325B7}"/>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544709" y="5558000"/>
            <a:ext cx="524699" cy="594770"/>
          </a:xfrm>
          <a:prstGeom prst="rect">
            <a:avLst/>
          </a:prstGeom>
        </p:spPr>
      </p:pic>
      <p:cxnSp>
        <p:nvCxnSpPr>
          <p:cNvPr id="13" name="Straight Arrow Connector 12">
            <a:extLst>
              <a:ext uri="{FF2B5EF4-FFF2-40B4-BE49-F238E27FC236}">
                <a16:creationId xmlns:a16="http://schemas.microsoft.com/office/drawing/2014/main" id="{9C20992D-094E-9410-57C9-3C0100FB85CF}"/>
              </a:ext>
            </a:extLst>
          </p:cNvPr>
          <p:cNvCxnSpPr>
            <a:cxnSpLocks/>
          </p:cNvCxnSpPr>
          <p:nvPr/>
        </p:nvCxnSpPr>
        <p:spPr>
          <a:xfrm>
            <a:off x="6286180" y="4675744"/>
            <a:ext cx="2178307" cy="0"/>
          </a:xfrm>
          <a:prstGeom prst="straightConnector1">
            <a:avLst/>
          </a:prstGeom>
          <a:ln w="28575" cap="flat" cmpd="sng" algn="ctr">
            <a:solidFill>
              <a:schemeClr val="accent4">
                <a:lumMod val="5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086593F5-3EFE-3CDF-EF7A-6ADC807635B0}"/>
              </a:ext>
            </a:extLst>
          </p:cNvPr>
          <p:cNvCxnSpPr>
            <a:cxnSpLocks/>
          </p:cNvCxnSpPr>
          <p:nvPr/>
        </p:nvCxnSpPr>
        <p:spPr>
          <a:xfrm flipV="1">
            <a:off x="3082171" y="5205062"/>
            <a:ext cx="2236542" cy="778222"/>
          </a:xfrm>
          <a:prstGeom prst="straightConnector1">
            <a:avLst/>
          </a:prstGeom>
          <a:ln w="28575" cap="flat" cmpd="sng" algn="ctr">
            <a:solidFill>
              <a:schemeClr val="accent4">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pic>
        <p:nvPicPr>
          <p:cNvPr id="15" name="Picture 14">
            <a:extLst>
              <a:ext uri="{FF2B5EF4-FFF2-40B4-BE49-F238E27FC236}">
                <a16:creationId xmlns:a16="http://schemas.microsoft.com/office/drawing/2014/main" id="{4C269820-B3C6-05AC-80B5-4238B317C39E}"/>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088083" y="5527007"/>
            <a:ext cx="656756" cy="656756"/>
          </a:xfrm>
          <a:prstGeom prst="rect">
            <a:avLst/>
          </a:prstGeom>
        </p:spPr>
      </p:pic>
      <p:sp>
        <p:nvSpPr>
          <p:cNvPr id="16" name="TextBox 15">
            <a:extLst>
              <a:ext uri="{FF2B5EF4-FFF2-40B4-BE49-F238E27FC236}">
                <a16:creationId xmlns:a16="http://schemas.microsoft.com/office/drawing/2014/main" id="{48BAA19F-C29A-22D4-DED3-3850BC07271C}"/>
              </a:ext>
            </a:extLst>
          </p:cNvPr>
          <p:cNvSpPr txBox="1"/>
          <p:nvPr/>
        </p:nvSpPr>
        <p:spPr>
          <a:xfrm>
            <a:off x="7157781" y="4323001"/>
            <a:ext cx="435103" cy="338554"/>
          </a:xfrm>
          <a:prstGeom prst="rect">
            <a:avLst/>
          </a:prstGeom>
          <a:noFill/>
        </p:spPr>
        <p:txBody>
          <a:bodyPr wrap="square" rtlCol="0">
            <a:spAutoFit/>
          </a:bodyPr>
          <a:lstStyle/>
          <a:p>
            <a:r>
              <a:rPr lang="en-US" altLang="zh-CN" sz="1600" err="1"/>
              <a:t>ch</a:t>
            </a:r>
            <a:endParaRPr lang="en-US" sz="1600"/>
          </a:p>
        </p:txBody>
      </p:sp>
      <p:sp>
        <p:nvSpPr>
          <p:cNvPr id="17" name="TextBox 16">
            <a:extLst>
              <a:ext uri="{FF2B5EF4-FFF2-40B4-BE49-F238E27FC236}">
                <a16:creationId xmlns:a16="http://schemas.microsoft.com/office/drawing/2014/main" id="{DEFBE5C9-1BBB-D119-9046-3F07C45A120F}"/>
              </a:ext>
            </a:extLst>
          </p:cNvPr>
          <p:cNvSpPr txBox="1"/>
          <p:nvPr/>
        </p:nvSpPr>
        <p:spPr>
          <a:xfrm>
            <a:off x="4338664" y="4277152"/>
            <a:ext cx="435103" cy="338554"/>
          </a:xfrm>
          <a:prstGeom prst="rect">
            <a:avLst/>
          </a:prstGeom>
          <a:noFill/>
        </p:spPr>
        <p:txBody>
          <a:bodyPr wrap="square" rtlCol="0">
            <a:spAutoFit/>
          </a:bodyPr>
          <a:lstStyle/>
          <a:p>
            <a:r>
              <a:rPr lang="en-US" altLang="zh-CN" sz="1600" err="1"/>
              <a:t>ch</a:t>
            </a:r>
            <a:endParaRPr lang="en-US" sz="1600"/>
          </a:p>
        </p:txBody>
      </p:sp>
      <p:grpSp>
        <p:nvGrpSpPr>
          <p:cNvPr id="18" name="Group 17">
            <a:extLst>
              <a:ext uri="{FF2B5EF4-FFF2-40B4-BE49-F238E27FC236}">
                <a16:creationId xmlns:a16="http://schemas.microsoft.com/office/drawing/2014/main" id="{C4263BCC-344B-02C6-DF89-330A5A01441F}"/>
              </a:ext>
            </a:extLst>
          </p:cNvPr>
          <p:cNvGrpSpPr/>
          <p:nvPr/>
        </p:nvGrpSpPr>
        <p:grpSpPr>
          <a:xfrm>
            <a:off x="1602791" y="4366697"/>
            <a:ext cx="566238" cy="457479"/>
            <a:chOff x="3686032" y="5487892"/>
            <a:chExt cx="566238" cy="457479"/>
          </a:xfrm>
        </p:grpSpPr>
        <p:pic>
          <p:nvPicPr>
            <p:cNvPr id="19" name="Picture 18">
              <a:extLst>
                <a:ext uri="{FF2B5EF4-FFF2-40B4-BE49-F238E27FC236}">
                  <a16:creationId xmlns:a16="http://schemas.microsoft.com/office/drawing/2014/main" id="{9465CDBB-D7E4-6D73-DA55-DA71F5D992E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20" name="TextBox 19">
              <a:extLst>
                <a:ext uri="{FF2B5EF4-FFF2-40B4-BE49-F238E27FC236}">
                  <a16:creationId xmlns:a16="http://schemas.microsoft.com/office/drawing/2014/main" id="{DA5C07CF-54F0-EE96-D1D6-5C53DF4D5B37}"/>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grpSp>
        <p:nvGrpSpPr>
          <p:cNvPr id="21" name="Group 20">
            <a:extLst>
              <a:ext uri="{FF2B5EF4-FFF2-40B4-BE49-F238E27FC236}">
                <a16:creationId xmlns:a16="http://schemas.microsoft.com/office/drawing/2014/main" id="{ADC2E78B-7E82-12B3-00D4-2A58B2C5C849}"/>
              </a:ext>
            </a:extLst>
          </p:cNvPr>
          <p:cNvGrpSpPr/>
          <p:nvPr/>
        </p:nvGrpSpPr>
        <p:grpSpPr>
          <a:xfrm>
            <a:off x="1420601" y="6282864"/>
            <a:ext cx="952110" cy="430908"/>
            <a:chOff x="1168973" y="6290567"/>
            <a:chExt cx="952110" cy="430908"/>
          </a:xfrm>
        </p:grpSpPr>
        <p:sp>
          <p:nvSpPr>
            <p:cNvPr id="22" name="TextBox 21">
              <a:extLst>
                <a:ext uri="{FF2B5EF4-FFF2-40B4-BE49-F238E27FC236}">
                  <a16:creationId xmlns:a16="http://schemas.microsoft.com/office/drawing/2014/main" id="{7A048F90-63DC-FF82-2953-E4A56B383439}"/>
                </a:ext>
              </a:extLst>
            </p:cNvPr>
            <p:cNvSpPr txBox="1"/>
            <p:nvPr/>
          </p:nvSpPr>
          <p:spPr>
            <a:xfrm>
              <a:off x="1669687" y="6382921"/>
              <a:ext cx="451396" cy="338554"/>
            </a:xfrm>
            <a:prstGeom prst="rect">
              <a:avLst/>
            </a:prstGeom>
            <a:noFill/>
          </p:spPr>
          <p:txBody>
            <a:bodyPr wrap="square" rtlCol="0">
              <a:spAutoFit/>
            </a:bodyPr>
            <a:lstStyle/>
            <a:p>
              <a:r>
                <a:rPr lang="en-US" altLang="zh-CN" sz="1600"/>
                <a:t>pk</a:t>
              </a:r>
              <a:endParaRPr lang="en-US" sz="1600"/>
            </a:p>
          </p:txBody>
        </p:sp>
        <p:pic>
          <p:nvPicPr>
            <p:cNvPr id="23" name="Picture 2" descr="Yellow Key | Piggy Wiki | Fandom">
              <a:extLst>
                <a:ext uri="{FF2B5EF4-FFF2-40B4-BE49-F238E27FC236}">
                  <a16:creationId xmlns:a16="http://schemas.microsoft.com/office/drawing/2014/main" id="{E32A6FE9-981C-FF6E-396E-0A7CC0E661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973" y="6290567"/>
              <a:ext cx="543217" cy="338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AFF1F81E-CE30-F98D-FA55-C990631D410B}"/>
              </a:ext>
            </a:extLst>
          </p:cNvPr>
          <p:cNvGrpSpPr/>
          <p:nvPr/>
        </p:nvGrpSpPr>
        <p:grpSpPr>
          <a:xfrm>
            <a:off x="3474030" y="5863039"/>
            <a:ext cx="952110" cy="430908"/>
            <a:chOff x="1168973" y="6290567"/>
            <a:chExt cx="952110" cy="430908"/>
          </a:xfrm>
        </p:grpSpPr>
        <p:sp>
          <p:nvSpPr>
            <p:cNvPr id="25" name="TextBox 24">
              <a:extLst>
                <a:ext uri="{FF2B5EF4-FFF2-40B4-BE49-F238E27FC236}">
                  <a16:creationId xmlns:a16="http://schemas.microsoft.com/office/drawing/2014/main" id="{14ECFF78-9D6B-CD40-6482-1A181D023A9C}"/>
                </a:ext>
              </a:extLst>
            </p:cNvPr>
            <p:cNvSpPr txBox="1"/>
            <p:nvPr/>
          </p:nvSpPr>
          <p:spPr>
            <a:xfrm>
              <a:off x="1669687" y="6382921"/>
              <a:ext cx="451396" cy="338554"/>
            </a:xfrm>
            <a:prstGeom prst="rect">
              <a:avLst/>
            </a:prstGeom>
            <a:noFill/>
          </p:spPr>
          <p:txBody>
            <a:bodyPr wrap="square" rtlCol="0">
              <a:spAutoFit/>
            </a:bodyPr>
            <a:lstStyle/>
            <a:p>
              <a:r>
                <a:rPr lang="en-US" altLang="zh-CN" sz="1600"/>
                <a:t>pk</a:t>
              </a:r>
              <a:endParaRPr lang="en-US" sz="1600"/>
            </a:p>
          </p:txBody>
        </p:sp>
        <p:pic>
          <p:nvPicPr>
            <p:cNvPr id="26" name="Picture 2" descr="Yellow Key | Piggy Wiki | Fandom">
              <a:extLst>
                <a:ext uri="{FF2B5EF4-FFF2-40B4-BE49-F238E27FC236}">
                  <a16:creationId xmlns:a16="http://schemas.microsoft.com/office/drawing/2014/main" id="{2E97D259-A156-9FFA-154A-75A7709C4A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973" y="6290567"/>
              <a:ext cx="543217" cy="3385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D5AFFA3-CF58-7839-0701-F60B2569308D}"/>
              </a:ext>
            </a:extLst>
          </p:cNvPr>
          <p:cNvGrpSpPr/>
          <p:nvPr/>
        </p:nvGrpSpPr>
        <p:grpSpPr>
          <a:xfrm>
            <a:off x="7030992" y="4754590"/>
            <a:ext cx="952110" cy="430908"/>
            <a:chOff x="1168973" y="6290567"/>
            <a:chExt cx="952110" cy="430908"/>
          </a:xfrm>
        </p:grpSpPr>
        <p:sp>
          <p:nvSpPr>
            <p:cNvPr id="28" name="TextBox 27">
              <a:extLst>
                <a:ext uri="{FF2B5EF4-FFF2-40B4-BE49-F238E27FC236}">
                  <a16:creationId xmlns:a16="http://schemas.microsoft.com/office/drawing/2014/main" id="{285892F9-248F-20E3-555A-C9730E9D6EBF}"/>
                </a:ext>
              </a:extLst>
            </p:cNvPr>
            <p:cNvSpPr txBox="1"/>
            <p:nvPr/>
          </p:nvSpPr>
          <p:spPr>
            <a:xfrm>
              <a:off x="1669687" y="6382921"/>
              <a:ext cx="451396" cy="338554"/>
            </a:xfrm>
            <a:prstGeom prst="rect">
              <a:avLst/>
            </a:prstGeom>
            <a:noFill/>
          </p:spPr>
          <p:txBody>
            <a:bodyPr wrap="square" rtlCol="0">
              <a:spAutoFit/>
            </a:bodyPr>
            <a:lstStyle/>
            <a:p>
              <a:r>
                <a:rPr lang="en-US" altLang="zh-CN" sz="1600"/>
                <a:t>pk</a:t>
              </a:r>
              <a:endParaRPr lang="en-US" sz="1600"/>
            </a:p>
          </p:txBody>
        </p:sp>
        <p:pic>
          <p:nvPicPr>
            <p:cNvPr id="29" name="Picture 2" descr="Yellow Key | Piggy Wiki | Fandom">
              <a:extLst>
                <a:ext uri="{FF2B5EF4-FFF2-40B4-BE49-F238E27FC236}">
                  <a16:creationId xmlns:a16="http://schemas.microsoft.com/office/drawing/2014/main" id="{D2B56E85-96F1-D98A-605F-2CFE2B8D63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8973" y="6290567"/>
              <a:ext cx="543217" cy="33855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0" name="Straight Arrow Connector 29">
            <a:extLst>
              <a:ext uri="{FF2B5EF4-FFF2-40B4-BE49-F238E27FC236}">
                <a16:creationId xmlns:a16="http://schemas.microsoft.com/office/drawing/2014/main" id="{E0FAE3E2-ED2E-AB81-608B-0AA90B988D3C}"/>
              </a:ext>
            </a:extLst>
          </p:cNvPr>
          <p:cNvCxnSpPr>
            <a:cxnSpLocks/>
          </p:cNvCxnSpPr>
          <p:nvPr/>
        </p:nvCxnSpPr>
        <p:spPr>
          <a:xfrm flipV="1">
            <a:off x="2970330" y="4986542"/>
            <a:ext cx="2272447" cy="753287"/>
          </a:xfrm>
          <a:prstGeom prst="straightConnector1">
            <a:avLst/>
          </a:prstGeom>
          <a:ln w="28575" cap="flat" cmpd="sng" algn="ctr">
            <a:solidFill>
              <a:schemeClr val="accent4">
                <a:lumMod val="50000"/>
              </a:schemeClr>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7A58B3D1-E7FD-CDF8-3083-689258115634}"/>
              </a:ext>
            </a:extLst>
          </p:cNvPr>
          <p:cNvSpPr txBox="1"/>
          <p:nvPr/>
        </p:nvSpPr>
        <p:spPr>
          <a:xfrm>
            <a:off x="3522718" y="5133528"/>
            <a:ext cx="435103" cy="338554"/>
          </a:xfrm>
          <a:prstGeom prst="rect">
            <a:avLst/>
          </a:prstGeom>
          <a:noFill/>
        </p:spPr>
        <p:txBody>
          <a:bodyPr wrap="square" rtlCol="0">
            <a:spAutoFit/>
          </a:bodyPr>
          <a:lstStyle/>
          <a:p>
            <a:r>
              <a:rPr lang="en-US" altLang="zh-CN" sz="1600" err="1"/>
              <a:t>ch</a:t>
            </a:r>
            <a:endParaRPr lang="en-US" sz="1600"/>
          </a:p>
        </p:txBody>
      </p:sp>
      <p:cxnSp>
        <p:nvCxnSpPr>
          <p:cNvPr id="32" name="Straight Arrow Connector 31">
            <a:extLst>
              <a:ext uri="{FF2B5EF4-FFF2-40B4-BE49-F238E27FC236}">
                <a16:creationId xmlns:a16="http://schemas.microsoft.com/office/drawing/2014/main" id="{D806E9CF-138B-11FC-C843-449385CA1A2F}"/>
              </a:ext>
            </a:extLst>
          </p:cNvPr>
          <p:cNvCxnSpPr>
            <a:cxnSpLocks/>
          </p:cNvCxnSpPr>
          <p:nvPr/>
        </p:nvCxnSpPr>
        <p:spPr>
          <a:xfrm>
            <a:off x="2970330" y="4824176"/>
            <a:ext cx="2178307" cy="0"/>
          </a:xfrm>
          <a:prstGeom prst="straightConnector1">
            <a:avLst/>
          </a:prstGeom>
          <a:ln w="28575" cap="flat" cmpd="sng" algn="ctr">
            <a:solidFill>
              <a:schemeClr val="accent4">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nvGrpSpPr>
          <p:cNvPr id="33" name="Group 32">
            <a:extLst>
              <a:ext uri="{FF2B5EF4-FFF2-40B4-BE49-F238E27FC236}">
                <a16:creationId xmlns:a16="http://schemas.microsoft.com/office/drawing/2014/main" id="{1EDC6717-5FD4-373F-2847-20407BE3C5D9}"/>
              </a:ext>
            </a:extLst>
          </p:cNvPr>
          <p:cNvGrpSpPr/>
          <p:nvPr/>
        </p:nvGrpSpPr>
        <p:grpSpPr>
          <a:xfrm>
            <a:off x="4398177" y="4709004"/>
            <a:ext cx="555759" cy="354992"/>
            <a:chOff x="3686032" y="5487892"/>
            <a:chExt cx="1019443" cy="541299"/>
          </a:xfrm>
        </p:grpSpPr>
        <p:pic>
          <p:nvPicPr>
            <p:cNvPr id="34" name="Picture 33">
              <a:extLst>
                <a:ext uri="{FF2B5EF4-FFF2-40B4-BE49-F238E27FC236}">
                  <a16:creationId xmlns:a16="http://schemas.microsoft.com/office/drawing/2014/main" id="{397A2E03-4DCB-6D0A-7F2A-EDE2623C14D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35" name="TextBox 34">
              <a:extLst>
                <a:ext uri="{FF2B5EF4-FFF2-40B4-BE49-F238E27FC236}">
                  <a16:creationId xmlns:a16="http://schemas.microsoft.com/office/drawing/2014/main" id="{495D119C-8998-7B64-6FA5-B91D596D3B95}"/>
                </a:ext>
              </a:extLst>
            </p:cNvPr>
            <p:cNvSpPr txBox="1"/>
            <p:nvPr/>
          </p:nvSpPr>
          <p:spPr>
            <a:xfrm>
              <a:off x="3800874" y="5606817"/>
              <a:ext cx="904601" cy="422374"/>
            </a:xfrm>
            <a:prstGeom prst="rect">
              <a:avLst/>
            </a:prstGeom>
            <a:noFill/>
          </p:spPr>
          <p:txBody>
            <a:bodyPr wrap="square" rtlCol="0">
              <a:spAutoFit/>
            </a:bodyPr>
            <a:lstStyle/>
            <a:p>
              <a:r>
                <a:rPr lang="en-US" altLang="zh-CN" sz="1200"/>
                <a:t>pk</a:t>
              </a:r>
              <a:endParaRPr lang="en-US" sz="1200"/>
            </a:p>
          </p:txBody>
        </p:sp>
      </p:grpSp>
      <p:sp>
        <p:nvSpPr>
          <p:cNvPr id="36" name="TextBox 35">
            <a:extLst>
              <a:ext uri="{FF2B5EF4-FFF2-40B4-BE49-F238E27FC236}">
                <a16:creationId xmlns:a16="http://schemas.microsoft.com/office/drawing/2014/main" id="{27DB41F6-7B3E-2155-3613-4C034191073D}"/>
              </a:ext>
            </a:extLst>
          </p:cNvPr>
          <p:cNvSpPr txBox="1"/>
          <p:nvPr/>
        </p:nvSpPr>
        <p:spPr>
          <a:xfrm>
            <a:off x="4018712" y="4322822"/>
            <a:ext cx="580792" cy="1015663"/>
          </a:xfrm>
          <a:prstGeom prst="rect">
            <a:avLst/>
          </a:prstGeom>
          <a:noFill/>
        </p:spPr>
        <p:txBody>
          <a:bodyPr wrap="square" rtlCol="0">
            <a:spAutoFit/>
          </a:bodyPr>
          <a:lstStyle/>
          <a:p>
            <a:r>
              <a:rPr lang="en-US" sz="6000">
                <a:solidFill>
                  <a:srgbClr val="FF0000"/>
                </a:solidFill>
                <a:sym typeface="Wingdings" panose="05000000000000000000" pitchFamily="2" charset="2"/>
              </a:rPr>
              <a:t></a:t>
            </a:r>
            <a:endParaRPr lang="en-US" sz="6000">
              <a:solidFill>
                <a:srgbClr val="FF0000"/>
              </a:solidFill>
            </a:endParaRPr>
          </a:p>
        </p:txBody>
      </p:sp>
    </p:spTree>
    <p:extLst>
      <p:ext uri="{BB962C8B-B14F-4D97-AF65-F5344CB8AC3E}">
        <p14:creationId xmlns:p14="http://schemas.microsoft.com/office/powerpoint/2010/main" val="174086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AA8A98-5FD6-884A-9DC3-BA5EC9547337}"/>
              </a:ext>
            </a:extLst>
          </p:cNvPr>
          <p:cNvSpPr>
            <a:spLocks noGrp="1"/>
          </p:cNvSpPr>
          <p:nvPr>
            <p:ph type="title"/>
          </p:nvPr>
        </p:nvSpPr>
        <p:spPr/>
        <p:txBody>
          <a:bodyPr/>
          <a:lstStyle/>
          <a:p>
            <a:r>
              <a:rPr lang="en-US" altLang="zh-CN"/>
              <a:t>Typical Client Authentication</a:t>
            </a:r>
            <a:endParaRPr lang="en-US"/>
          </a:p>
        </p:txBody>
      </p:sp>
      <p:pic>
        <p:nvPicPr>
          <p:cNvPr id="5" name="Picture 4">
            <a:extLst>
              <a:ext uri="{FF2B5EF4-FFF2-40B4-BE49-F238E27FC236}">
                <a16:creationId xmlns:a16="http://schemas.microsoft.com/office/drawing/2014/main" id="{4DC086FA-F887-624C-A1CF-2E38A105CDC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06126" y="3515263"/>
            <a:ext cx="974431" cy="1568286"/>
          </a:xfrm>
          <a:prstGeom prst="rect">
            <a:avLst/>
          </a:prstGeom>
        </p:spPr>
      </p:pic>
      <p:pic>
        <p:nvPicPr>
          <p:cNvPr id="7" name="Picture 6">
            <a:extLst>
              <a:ext uri="{FF2B5EF4-FFF2-40B4-BE49-F238E27FC236}">
                <a16:creationId xmlns:a16="http://schemas.microsoft.com/office/drawing/2014/main" id="{8B30A9BD-2841-394A-8C3A-931EF5753E5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349563" y="3756257"/>
            <a:ext cx="1310664" cy="1039293"/>
          </a:xfrm>
          <a:prstGeom prst="rect">
            <a:avLst/>
          </a:prstGeom>
        </p:spPr>
      </p:pic>
      <p:pic>
        <p:nvPicPr>
          <p:cNvPr id="16" name="Content Placeholder 3">
            <a:extLst>
              <a:ext uri="{FF2B5EF4-FFF2-40B4-BE49-F238E27FC236}">
                <a16:creationId xmlns:a16="http://schemas.microsoft.com/office/drawing/2014/main" id="{5BAD2AE5-F8C4-2C45-9B68-52AE8464A4C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591114" y="3839146"/>
            <a:ext cx="934289" cy="920519"/>
          </a:xfrm>
          <a:prstGeom prst="rect">
            <a:avLst/>
          </a:prstGeom>
        </p:spPr>
      </p:pic>
      <p:sp>
        <p:nvSpPr>
          <p:cNvPr id="20" name="TextBox 19">
            <a:extLst>
              <a:ext uri="{FF2B5EF4-FFF2-40B4-BE49-F238E27FC236}">
                <a16:creationId xmlns:a16="http://schemas.microsoft.com/office/drawing/2014/main" id="{70E58034-787D-604F-9A2F-F5ED2DB61E76}"/>
              </a:ext>
            </a:extLst>
          </p:cNvPr>
          <p:cNvSpPr txBox="1"/>
          <p:nvPr/>
        </p:nvSpPr>
        <p:spPr>
          <a:xfrm>
            <a:off x="2580129" y="5096187"/>
            <a:ext cx="678111" cy="372373"/>
          </a:xfrm>
          <a:prstGeom prst="rect">
            <a:avLst/>
          </a:prstGeom>
          <a:noFill/>
        </p:spPr>
        <p:txBody>
          <a:bodyPr wrap="square" rtlCol="0">
            <a:spAutoFit/>
          </a:bodyPr>
          <a:lstStyle/>
          <a:p>
            <a:r>
              <a:rPr lang="en-US" altLang="zh-CN"/>
              <a:t>Bob</a:t>
            </a:r>
            <a:endParaRPr lang="en-US"/>
          </a:p>
        </p:txBody>
      </p:sp>
      <p:sp>
        <p:nvSpPr>
          <p:cNvPr id="13" name="TextBox 12">
            <a:extLst>
              <a:ext uri="{FF2B5EF4-FFF2-40B4-BE49-F238E27FC236}">
                <a16:creationId xmlns:a16="http://schemas.microsoft.com/office/drawing/2014/main" id="{268FFC9D-7E0B-0E4A-AAC0-910AB5562CAF}"/>
              </a:ext>
            </a:extLst>
          </p:cNvPr>
          <p:cNvSpPr txBox="1"/>
          <p:nvPr/>
        </p:nvSpPr>
        <p:spPr>
          <a:xfrm>
            <a:off x="7704247" y="5096187"/>
            <a:ext cx="678111" cy="372373"/>
          </a:xfrm>
          <a:prstGeom prst="rect">
            <a:avLst/>
          </a:prstGeom>
          <a:noFill/>
        </p:spPr>
        <p:txBody>
          <a:bodyPr wrap="square" rtlCol="0">
            <a:spAutoFit/>
          </a:bodyPr>
          <a:lstStyle/>
          <a:p>
            <a:r>
              <a:rPr lang="en-US" altLang="zh-CN"/>
              <a:t>Bank</a:t>
            </a:r>
            <a:endParaRPr lang="en-US"/>
          </a:p>
        </p:txBody>
      </p:sp>
      <p:sp>
        <p:nvSpPr>
          <p:cNvPr id="12" name="Content Placeholder 2">
            <a:extLst>
              <a:ext uri="{FF2B5EF4-FFF2-40B4-BE49-F238E27FC236}">
                <a16:creationId xmlns:a16="http://schemas.microsoft.com/office/drawing/2014/main" id="{32E80979-B082-A84D-898D-8852232E9318}"/>
              </a:ext>
            </a:extLst>
          </p:cNvPr>
          <p:cNvSpPr>
            <a:spLocks noGrp="1"/>
          </p:cNvSpPr>
          <p:nvPr>
            <p:ph idx="1"/>
          </p:nvPr>
        </p:nvSpPr>
        <p:spPr>
          <a:xfrm>
            <a:off x="866994" y="1479831"/>
            <a:ext cx="10058400" cy="1312182"/>
          </a:xfrm>
        </p:spPr>
        <p:txBody>
          <a:bodyPr>
            <a:normAutofit/>
          </a:bodyPr>
          <a:lstStyle/>
          <a:p>
            <a:pPr marL="0" indent="0">
              <a:buNone/>
            </a:pPr>
            <a:r>
              <a:rPr lang="en-US" altLang="zh-CN" dirty="0">
                <a:solidFill>
                  <a:srgbClr val="0070C0"/>
                </a:solidFill>
              </a:rPr>
              <a:t>password</a:t>
            </a:r>
            <a:r>
              <a:rPr lang="zh-CN" altLang="en-US" dirty="0">
                <a:solidFill>
                  <a:srgbClr val="0070C0"/>
                </a:solidFill>
              </a:rPr>
              <a:t> </a:t>
            </a:r>
            <a:r>
              <a:rPr lang="en-US" altLang="zh-CN" dirty="0"/>
              <a:t>(and</a:t>
            </a:r>
            <a:r>
              <a:rPr lang="zh-CN" altLang="en-US" dirty="0"/>
              <a:t> </a:t>
            </a:r>
            <a:r>
              <a:rPr lang="en-US" altLang="zh-CN" dirty="0"/>
              <a:t>possibly </a:t>
            </a:r>
            <a:r>
              <a:rPr lang="en-US" altLang="zh-CN" dirty="0">
                <a:solidFill>
                  <a:srgbClr val="0070C0"/>
                </a:solidFill>
              </a:rPr>
              <a:t>2</a:t>
            </a:r>
            <a:r>
              <a:rPr lang="en-US" altLang="zh-CN" baseline="30000" dirty="0">
                <a:solidFill>
                  <a:srgbClr val="0070C0"/>
                </a:solidFill>
              </a:rPr>
              <a:t>nd</a:t>
            </a:r>
            <a:r>
              <a:rPr lang="zh-CN" altLang="en-US" dirty="0">
                <a:solidFill>
                  <a:srgbClr val="0070C0"/>
                </a:solidFill>
              </a:rPr>
              <a:t> </a:t>
            </a:r>
            <a:r>
              <a:rPr lang="en-US" altLang="zh-CN" dirty="0">
                <a:solidFill>
                  <a:srgbClr val="0070C0"/>
                </a:solidFill>
              </a:rPr>
              <a:t>factor</a:t>
            </a:r>
            <a:r>
              <a:rPr lang="zh-CN" altLang="en-US" dirty="0">
                <a:solidFill>
                  <a:srgbClr val="0070C0"/>
                </a:solidFill>
              </a:rPr>
              <a:t> </a:t>
            </a:r>
            <a:r>
              <a:rPr lang="en-US" altLang="zh-CN" dirty="0">
                <a:solidFill>
                  <a:srgbClr val="0070C0"/>
                </a:solidFill>
              </a:rPr>
              <a:t>device</a:t>
            </a:r>
            <a:r>
              <a:rPr lang="en-US" altLang="zh-CN" dirty="0"/>
              <a:t>)</a:t>
            </a:r>
          </a:p>
        </p:txBody>
      </p:sp>
      <p:sp>
        <p:nvSpPr>
          <p:cNvPr id="37" name="Oval 36">
            <a:extLst>
              <a:ext uri="{FF2B5EF4-FFF2-40B4-BE49-F238E27FC236}">
                <a16:creationId xmlns:a16="http://schemas.microsoft.com/office/drawing/2014/main" id="{A04B84BD-7CC2-1143-B9E7-46694268E189}"/>
              </a:ext>
            </a:extLst>
          </p:cNvPr>
          <p:cNvSpPr/>
          <p:nvPr/>
        </p:nvSpPr>
        <p:spPr>
          <a:xfrm>
            <a:off x="2340571" y="3461856"/>
            <a:ext cx="251195" cy="1307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a:extLst>
              <a:ext uri="{FF2B5EF4-FFF2-40B4-BE49-F238E27FC236}">
                <a16:creationId xmlns:a16="http://schemas.microsoft.com/office/drawing/2014/main" id="{5EF06DBC-5AAB-ED41-BE90-F5F31D75D3FB}"/>
              </a:ext>
            </a:extLst>
          </p:cNvPr>
          <p:cNvSpPr/>
          <p:nvPr/>
        </p:nvSpPr>
        <p:spPr>
          <a:xfrm>
            <a:off x="2150071" y="3299934"/>
            <a:ext cx="381000" cy="202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Cloud 38">
            <a:extLst>
              <a:ext uri="{FF2B5EF4-FFF2-40B4-BE49-F238E27FC236}">
                <a16:creationId xmlns:a16="http://schemas.microsoft.com/office/drawing/2014/main" id="{111B9614-1AFA-B240-99B4-33E65CEE4BD6}"/>
              </a:ext>
            </a:extLst>
          </p:cNvPr>
          <p:cNvSpPr/>
          <p:nvPr/>
        </p:nvSpPr>
        <p:spPr>
          <a:xfrm>
            <a:off x="1377627" y="2534274"/>
            <a:ext cx="1544887" cy="837084"/>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Balance?</a:t>
            </a:r>
            <a:endParaRPr lang="en-US"/>
          </a:p>
        </p:txBody>
      </p:sp>
      <p:grpSp>
        <p:nvGrpSpPr>
          <p:cNvPr id="2" name="Group 1">
            <a:extLst>
              <a:ext uri="{FF2B5EF4-FFF2-40B4-BE49-F238E27FC236}">
                <a16:creationId xmlns:a16="http://schemas.microsoft.com/office/drawing/2014/main" id="{1A757A48-4D05-BD36-59B5-274221E698BD}"/>
              </a:ext>
            </a:extLst>
          </p:cNvPr>
          <p:cNvGrpSpPr/>
          <p:nvPr/>
        </p:nvGrpSpPr>
        <p:grpSpPr>
          <a:xfrm>
            <a:off x="1001142" y="3719167"/>
            <a:ext cx="1490942" cy="556736"/>
            <a:chOff x="1001142" y="3178256"/>
            <a:chExt cx="1490942" cy="556736"/>
          </a:xfrm>
        </p:grpSpPr>
        <p:sp>
          <p:nvSpPr>
            <p:cNvPr id="44" name="Oval 43">
              <a:extLst>
                <a:ext uri="{FF2B5EF4-FFF2-40B4-BE49-F238E27FC236}">
                  <a16:creationId xmlns:a16="http://schemas.microsoft.com/office/drawing/2014/main" id="{783D4E54-97AE-6845-9170-C6C1124E61FC}"/>
                </a:ext>
              </a:extLst>
            </p:cNvPr>
            <p:cNvSpPr/>
            <p:nvPr/>
          </p:nvSpPr>
          <p:spPr>
            <a:xfrm>
              <a:off x="2240889" y="3325875"/>
              <a:ext cx="251195" cy="1307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45" name="Oval 44">
              <a:extLst>
                <a:ext uri="{FF2B5EF4-FFF2-40B4-BE49-F238E27FC236}">
                  <a16:creationId xmlns:a16="http://schemas.microsoft.com/office/drawing/2014/main" id="{D780BAC7-6E43-8D4C-A80C-A65CEF016EB3}"/>
                </a:ext>
              </a:extLst>
            </p:cNvPr>
            <p:cNvSpPr/>
            <p:nvPr/>
          </p:nvSpPr>
          <p:spPr>
            <a:xfrm>
              <a:off x="1943410" y="3289273"/>
              <a:ext cx="356627" cy="1892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46" name="Cloud 45">
              <a:extLst>
                <a:ext uri="{FF2B5EF4-FFF2-40B4-BE49-F238E27FC236}">
                  <a16:creationId xmlns:a16="http://schemas.microsoft.com/office/drawing/2014/main" id="{BD0D669B-517E-BC45-A84F-71E3A1721A67}"/>
                </a:ext>
              </a:extLst>
            </p:cNvPr>
            <p:cNvSpPr/>
            <p:nvPr/>
          </p:nvSpPr>
          <p:spPr>
            <a:xfrm>
              <a:off x="1001142" y="3178256"/>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err="1">
                  <a:solidFill>
                    <a:srgbClr val="0070C0"/>
                  </a:solidFill>
                </a:rPr>
                <a:t>pwd</a:t>
              </a:r>
              <a:endParaRPr lang="en-US">
                <a:solidFill>
                  <a:srgbClr val="0070C0"/>
                </a:solidFill>
              </a:endParaRPr>
            </a:p>
          </p:txBody>
        </p:sp>
      </p:grpSp>
      <p:sp>
        <p:nvSpPr>
          <p:cNvPr id="49" name="TextBox 48">
            <a:extLst>
              <a:ext uri="{FF2B5EF4-FFF2-40B4-BE49-F238E27FC236}">
                <a16:creationId xmlns:a16="http://schemas.microsoft.com/office/drawing/2014/main" id="{15E1A6A6-A2CF-1E41-A3BB-343B9918BA8C}"/>
              </a:ext>
            </a:extLst>
          </p:cNvPr>
          <p:cNvSpPr txBox="1"/>
          <p:nvPr/>
        </p:nvSpPr>
        <p:spPr>
          <a:xfrm>
            <a:off x="8680596" y="4283290"/>
            <a:ext cx="3044372" cy="369332"/>
          </a:xfrm>
          <a:prstGeom prst="rect">
            <a:avLst/>
          </a:prstGeom>
          <a:noFill/>
        </p:spPr>
        <p:txBody>
          <a:bodyPr wrap="square" rtlCol="0">
            <a:spAutoFit/>
          </a:bodyPr>
          <a:lstStyle/>
          <a:p>
            <a:r>
              <a:rPr lang="en-US" altLang="zh-CN">
                <a:solidFill>
                  <a:srgbClr val="0070C0"/>
                </a:solidFill>
              </a:rPr>
              <a:t>hash(</a:t>
            </a:r>
            <a:r>
              <a:rPr lang="en-US" altLang="zh-CN" err="1">
                <a:solidFill>
                  <a:srgbClr val="0070C0"/>
                </a:solidFill>
              </a:rPr>
              <a:t>pwd</a:t>
            </a:r>
            <a:r>
              <a:rPr lang="en-US" altLang="zh-CN">
                <a:solidFill>
                  <a:srgbClr val="0070C0"/>
                </a:solidFill>
              </a:rPr>
              <a:t>)</a:t>
            </a:r>
            <a:r>
              <a:rPr lang="zh-CN" altLang="en-US">
                <a:solidFill>
                  <a:srgbClr val="0070C0"/>
                </a:solidFill>
              </a:rPr>
              <a:t> </a:t>
            </a:r>
            <a:r>
              <a:rPr lang="en-US" altLang="zh-CN">
                <a:solidFill>
                  <a:srgbClr val="0070C0"/>
                </a:solidFill>
              </a:rPr>
              <a:t>?=</a:t>
            </a:r>
            <a:r>
              <a:rPr lang="zh-CN" altLang="en-US">
                <a:solidFill>
                  <a:srgbClr val="0070C0"/>
                </a:solidFill>
              </a:rPr>
              <a:t> </a:t>
            </a:r>
            <a:r>
              <a:rPr lang="en-US" altLang="zh-CN">
                <a:solidFill>
                  <a:srgbClr val="0070C0"/>
                </a:solidFill>
              </a:rPr>
              <a:t>stored</a:t>
            </a:r>
            <a:r>
              <a:rPr lang="zh-CN" altLang="en-US">
                <a:solidFill>
                  <a:srgbClr val="0070C0"/>
                </a:solidFill>
              </a:rPr>
              <a:t> </a:t>
            </a:r>
            <a:r>
              <a:rPr lang="en-US" altLang="zh-CN" err="1">
                <a:solidFill>
                  <a:srgbClr val="0070C0"/>
                </a:solidFill>
              </a:rPr>
              <a:t>pwd</a:t>
            </a:r>
            <a:r>
              <a:rPr lang="zh-CN" altLang="en-US">
                <a:solidFill>
                  <a:srgbClr val="0070C0"/>
                </a:solidFill>
              </a:rPr>
              <a:t> </a:t>
            </a:r>
            <a:r>
              <a:rPr lang="en-US" altLang="zh-CN">
                <a:solidFill>
                  <a:srgbClr val="0070C0"/>
                </a:solidFill>
              </a:rPr>
              <a:t>hash</a:t>
            </a:r>
            <a:endParaRPr lang="en-US">
              <a:solidFill>
                <a:srgbClr val="0070C0"/>
              </a:solidFill>
            </a:endParaRPr>
          </a:p>
        </p:txBody>
      </p:sp>
      <p:grpSp>
        <p:nvGrpSpPr>
          <p:cNvPr id="6" name="Group 5">
            <a:extLst>
              <a:ext uri="{FF2B5EF4-FFF2-40B4-BE49-F238E27FC236}">
                <a16:creationId xmlns:a16="http://schemas.microsoft.com/office/drawing/2014/main" id="{4B70CA9C-9C52-0097-072E-A8C51E3E0C9C}"/>
              </a:ext>
            </a:extLst>
          </p:cNvPr>
          <p:cNvGrpSpPr/>
          <p:nvPr/>
        </p:nvGrpSpPr>
        <p:grpSpPr>
          <a:xfrm>
            <a:off x="1131535" y="4467956"/>
            <a:ext cx="1018536" cy="991443"/>
            <a:chOff x="1131535" y="3927045"/>
            <a:chExt cx="1018536" cy="991443"/>
          </a:xfrm>
        </p:grpSpPr>
        <p:pic>
          <p:nvPicPr>
            <p:cNvPr id="33" name="Picture 32">
              <a:extLst>
                <a:ext uri="{FF2B5EF4-FFF2-40B4-BE49-F238E27FC236}">
                  <a16:creationId xmlns:a16="http://schemas.microsoft.com/office/drawing/2014/main" id="{790AE2C4-739A-9248-B06F-0419799748BC}"/>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243655" y="3927045"/>
              <a:ext cx="656756" cy="656756"/>
            </a:xfrm>
            <a:prstGeom prst="rect">
              <a:avLst/>
            </a:prstGeom>
          </p:spPr>
        </p:pic>
        <p:sp>
          <p:nvSpPr>
            <p:cNvPr id="34" name="TextBox 33">
              <a:extLst>
                <a:ext uri="{FF2B5EF4-FFF2-40B4-BE49-F238E27FC236}">
                  <a16:creationId xmlns:a16="http://schemas.microsoft.com/office/drawing/2014/main" id="{345CFFD3-7CC7-BB41-868D-74500FF1BE8E}"/>
                </a:ext>
              </a:extLst>
            </p:cNvPr>
            <p:cNvSpPr txBox="1"/>
            <p:nvPr/>
          </p:nvSpPr>
          <p:spPr>
            <a:xfrm>
              <a:off x="1131535" y="4579934"/>
              <a:ext cx="1018536" cy="338554"/>
            </a:xfrm>
            <a:prstGeom prst="rect">
              <a:avLst/>
            </a:prstGeom>
            <a:noFill/>
          </p:spPr>
          <p:txBody>
            <a:bodyPr wrap="square" rtlCol="0">
              <a:spAutoFit/>
            </a:bodyPr>
            <a:lstStyle/>
            <a:p>
              <a:r>
                <a:rPr lang="en-US" altLang="zh-CN" sz="1600">
                  <a:solidFill>
                    <a:srgbClr val="0070C0"/>
                  </a:solidFill>
                </a:rPr>
                <a:t>2</a:t>
              </a:r>
              <a:r>
                <a:rPr lang="en-US" altLang="zh-CN" sz="1600" baseline="30000">
                  <a:solidFill>
                    <a:srgbClr val="0070C0"/>
                  </a:solidFill>
                </a:rPr>
                <a:t>nd</a:t>
              </a:r>
              <a:r>
                <a:rPr lang="zh-CN" altLang="en-US" sz="1600">
                  <a:solidFill>
                    <a:srgbClr val="0070C0"/>
                  </a:solidFill>
                </a:rPr>
                <a:t> </a:t>
              </a:r>
              <a:r>
                <a:rPr lang="en-US" altLang="zh-CN" sz="1600">
                  <a:solidFill>
                    <a:srgbClr val="0070C0"/>
                  </a:solidFill>
                </a:rPr>
                <a:t>factor</a:t>
              </a:r>
              <a:endParaRPr lang="en-US" sz="1600">
                <a:solidFill>
                  <a:srgbClr val="0070C0"/>
                </a:solidFill>
              </a:endParaRPr>
            </a:p>
          </p:txBody>
        </p:sp>
      </p:grpSp>
      <p:sp>
        <p:nvSpPr>
          <p:cNvPr id="40" name="TextBox 39">
            <a:extLst>
              <a:ext uri="{FF2B5EF4-FFF2-40B4-BE49-F238E27FC236}">
                <a16:creationId xmlns:a16="http://schemas.microsoft.com/office/drawing/2014/main" id="{40EF551E-18E5-FC4B-95CE-06BD67459C13}"/>
              </a:ext>
            </a:extLst>
          </p:cNvPr>
          <p:cNvSpPr txBox="1"/>
          <p:nvPr/>
        </p:nvSpPr>
        <p:spPr>
          <a:xfrm>
            <a:off x="5605477" y="3606586"/>
            <a:ext cx="678111" cy="400110"/>
          </a:xfrm>
          <a:prstGeom prst="rect">
            <a:avLst/>
          </a:prstGeom>
          <a:noFill/>
        </p:spPr>
        <p:txBody>
          <a:bodyPr wrap="square" rtlCol="0">
            <a:spAutoFit/>
          </a:bodyPr>
          <a:lstStyle/>
          <a:p>
            <a:r>
              <a:rPr lang="en-US" altLang="zh-CN" sz="2000">
                <a:solidFill>
                  <a:srgbClr val="0070C0"/>
                </a:solidFill>
              </a:rPr>
              <a:t>TLS</a:t>
            </a:r>
          </a:p>
        </p:txBody>
      </p:sp>
      <p:grpSp>
        <p:nvGrpSpPr>
          <p:cNvPr id="4" name="Group 3">
            <a:extLst>
              <a:ext uri="{FF2B5EF4-FFF2-40B4-BE49-F238E27FC236}">
                <a16:creationId xmlns:a16="http://schemas.microsoft.com/office/drawing/2014/main" id="{B5C6E2CE-C0B4-CF74-C307-8AED1EAFB09A}"/>
              </a:ext>
            </a:extLst>
          </p:cNvPr>
          <p:cNvGrpSpPr/>
          <p:nvPr/>
        </p:nvGrpSpPr>
        <p:grpSpPr>
          <a:xfrm>
            <a:off x="4975812" y="4084921"/>
            <a:ext cx="1840764" cy="473757"/>
            <a:chOff x="4975812" y="3544010"/>
            <a:chExt cx="1840764" cy="473757"/>
          </a:xfrm>
        </p:grpSpPr>
        <p:sp>
          <p:nvSpPr>
            <p:cNvPr id="41" name="TextBox 40">
              <a:extLst>
                <a:ext uri="{FF2B5EF4-FFF2-40B4-BE49-F238E27FC236}">
                  <a16:creationId xmlns:a16="http://schemas.microsoft.com/office/drawing/2014/main" id="{7E0CF2DF-E09B-3540-B6B7-B89A9D38DAD3}"/>
                </a:ext>
              </a:extLst>
            </p:cNvPr>
            <p:cNvSpPr txBox="1"/>
            <p:nvPr/>
          </p:nvSpPr>
          <p:spPr>
            <a:xfrm>
              <a:off x="5591378" y="3597145"/>
              <a:ext cx="1109354" cy="338554"/>
            </a:xfrm>
            <a:prstGeom prst="rect">
              <a:avLst/>
            </a:prstGeom>
            <a:noFill/>
          </p:spPr>
          <p:txBody>
            <a:bodyPr wrap="square" rtlCol="0">
              <a:spAutoFit/>
            </a:bodyPr>
            <a:lstStyle/>
            <a:p>
              <a:r>
                <a:rPr lang="en-US" altLang="zh-CN" sz="1600" err="1">
                  <a:solidFill>
                    <a:srgbClr val="0070C0"/>
                  </a:solidFill>
                </a:rPr>
                <a:t>pwd</a:t>
              </a:r>
              <a:endParaRPr lang="en-US" sz="1600">
                <a:solidFill>
                  <a:srgbClr val="0070C0"/>
                </a:solidFill>
              </a:endParaRPr>
            </a:p>
          </p:txBody>
        </p:sp>
        <p:sp>
          <p:nvSpPr>
            <p:cNvPr id="43" name="Left-Right Arrow 42">
              <a:extLst>
                <a:ext uri="{FF2B5EF4-FFF2-40B4-BE49-F238E27FC236}">
                  <a16:creationId xmlns:a16="http://schemas.microsoft.com/office/drawing/2014/main" id="{E8535F34-8296-3B4A-A972-163AB69EA1F3}"/>
                </a:ext>
              </a:extLst>
            </p:cNvPr>
            <p:cNvSpPr/>
            <p:nvPr/>
          </p:nvSpPr>
          <p:spPr>
            <a:xfrm>
              <a:off x="4975812" y="3544010"/>
              <a:ext cx="1840764" cy="473757"/>
            </a:xfrm>
            <a:prstGeom prst="leftRightArrow">
              <a:avLst/>
            </a:prstGeom>
            <a:noFill/>
            <a:ln w="28575">
              <a:solidFill>
                <a:srgbClr val="00B050"/>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grpSp>
      <p:sp>
        <p:nvSpPr>
          <p:cNvPr id="8" name="Slide Number Placeholder 7">
            <a:extLst>
              <a:ext uri="{FF2B5EF4-FFF2-40B4-BE49-F238E27FC236}">
                <a16:creationId xmlns:a16="http://schemas.microsoft.com/office/drawing/2014/main" id="{9D00FF6F-075B-5696-0BB4-760C4B38CEB0}"/>
              </a:ext>
            </a:extLst>
          </p:cNvPr>
          <p:cNvSpPr>
            <a:spLocks noGrp="1"/>
          </p:cNvSpPr>
          <p:nvPr>
            <p:ph type="sldNum" sz="quarter" idx="12"/>
          </p:nvPr>
        </p:nvSpPr>
        <p:spPr/>
        <p:txBody>
          <a:bodyPr/>
          <a:lstStyle/>
          <a:p>
            <a:fld id="{7EE0C888-33A1-074F-9756-5649658538B5}" type="slidenum">
              <a:rPr lang="en-US" smtClean="0"/>
              <a:pPr/>
              <a:t>2</a:t>
            </a:fld>
            <a:endParaRPr lang="en-US"/>
          </a:p>
        </p:txBody>
      </p:sp>
    </p:spTree>
    <p:extLst>
      <p:ext uri="{BB962C8B-B14F-4D97-AF65-F5344CB8AC3E}">
        <p14:creationId xmlns:p14="http://schemas.microsoft.com/office/powerpoint/2010/main" val="349631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C30CB-7AF2-B734-66AB-A7E2A7E7E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EBCD8C-FEF3-6226-614E-F1A9708EB573}"/>
              </a:ext>
            </a:extLst>
          </p:cNvPr>
          <p:cNvSpPr>
            <a:spLocks noGrp="1"/>
          </p:cNvSpPr>
          <p:nvPr>
            <p:ph type="title"/>
          </p:nvPr>
        </p:nvSpPr>
        <p:spPr/>
        <p:txBody>
          <a:bodyPr/>
          <a:lstStyle/>
          <a:p>
            <a:r>
              <a:rPr lang="en-US" dirty="0"/>
              <a:t>Our Improvement</a:t>
            </a:r>
            <a:endParaRPr lang="en-CN" dirty="0"/>
          </a:p>
        </p:txBody>
      </p:sp>
      <p:sp>
        <p:nvSpPr>
          <p:cNvPr id="104" name="TextBox 103">
            <a:extLst>
              <a:ext uri="{FF2B5EF4-FFF2-40B4-BE49-F238E27FC236}">
                <a16:creationId xmlns:a16="http://schemas.microsoft.com/office/drawing/2014/main" id="{02EAADB2-CDBE-013F-B182-617A90722154}"/>
              </a:ext>
            </a:extLst>
          </p:cNvPr>
          <p:cNvSpPr txBox="1"/>
          <p:nvPr/>
        </p:nvSpPr>
        <p:spPr>
          <a:xfrm>
            <a:off x="8110003" y="3645064"/>
            <a:ext cx="2132775" cy="400110"/>
          </a:xfrm>
          <a:prstGeom prst="rect">
            <a:avLst/>
          </a:prstGeom>
          <a:noFill/>
        </p:spPr>
        <p:txBody>
          <a:bodyPr wrap="square" rtlCol="0">
            <a:spAutoFit/>
          </a:bodyPr>
          <a:lstStyle/>
          <a:p>
            <a:pPr algn="ctr"/>
            <a:r>
              <a:rPr lang="en-US" altLang="zh-CN" sz="2000" b="1">
                <a:solidFill>
                  <a:srgbClr val="002060"/>
                </a:solidFill>
              </a:rPr>
              <a:t>Access</a:t>
            </a:r>
            <a:r>
              <a:rPr lang="zh-CN" altLang="en-US" sz="2000" b="1">
                <a:solidFill>
                  <a:srgbClr val="002060"/>
                </a:solidFill>
              </a:rPr>
              <a:t> </a:t>
            </a:r>
            <a:r>
              <a:rPr lang="en-US" altLang="zh-CN" sz="2000" b="1">
                <a:solidFill>
                  <a:srgbClr val="002060"/>
                </a:solidFill>
              </a:rPr>
              <a:t>Channel</a:t>
            </a:r>
          </a:p>
        </p:txBody>
      </p:sp>
      <p:pic>
        <p:nvPicPr>
          <p:cNvPr id="105" name="Picture 104">
            <a:extLst>
              <a:ext uri="{FF2B5EF4-FFF2-40B4-BE49-F238E27FC236}">
                <a16:creationId xmlns:a16="http://schemas.microsoft.com/office/drawing/2014/main" id="{00A228CD-B702-2FDB-625F-AC5F77616B1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52786" y="5128538"/>
            <a:ext cx="664101" cy="664101"/>
          </a:xfrm>
          <a:prstGeom prst="rect">
            <a:avLst/>
          </a:prstGeom>
          <a:effectLst/>
        </p:spPr>
      </p:pic>
      <p:pic>
        <p:nvPicPr>
          <p:cNvPr id="107" name="Picture 106">
            <a:extLst>
              <a:ext uri="{FF2B5EF4-FFF2-40B4-BE49-F238E27FC236}">
                <a16:creationId xmlns:a16="http://schemas.microsoft.com/office/drawing/2014/main" id="{4FB04556-17C5-AC00-9295-2B8ACA0311C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449821" y="5040113"/>
            <a:ext cx="656756" cy="656756"/>
          </a:xfrm>
          <a:prstGeom prst="rect">
            <a:avLst/>
          </a:prstGeom>
        </p:spPr>
      </p:pic>
      <p:sp>
        <p:nvSpPr>
          <p:cNvPr id="114" name="TextBox 113">
            <a:extLst>
              <a:ext uri="{FF2B5EF4-FFF2-40B4-BE49-F238E27FC236}">
                <a16:creationId xmlns:a16="http://schemas.microsoft.com/office/drawing/2014/main" id="{B4DE0038-C686-F6BA-9B17-50424551F3C8}"/>
              </a:ext>
            </a:extLst>
          </p:cNvPr>
          <p:cNvSpPr txBox="1"/>
          <p:nvPr/>
        </p:nvSpPr>
        <p:spPr>
          <a:xfrm>
            <a:off x="9244536" y="5196084"/>
            <a:ext cx="1426136" cy="338554"/>
          </a:xfrm>
          <a:prstGeom prst="rect">
            <a:avLst/>
          </a:prstGeom>
          <a:noFill/>
        </p:spPr>
        <p:txBody>
          <a:bodyPr wrap="square" rtlCol="0">
            <a:spAutoFit/>
          </a:bodyPr>
          <a:lstStyle/>
          <a:p>
            <a:r>
              <a:rPr lang="en-US" altLang="zh-CN" sz="1600" b="1"/>
              <a:t>m</a:t>
            </a:r>
            <a:r>
              <a:rPr lang="en-US" altLang="zh-CN" sz="1600"/>
              <a:t>,</a:t>
            </a:r>
            <a:r>
              <a:rPr lang="zh-CN" altLang="en-US" sz="1600"/>
              <a:t> </a:t>
            </a:r>
            <a:r>
              <a:rPr lang="en-US" altLang="zh-CN" sz="1600"/>
              <a:t>MAC</a:t>
            </a:r>
            <a:r>
              <a:rPr lang="en-US" altLang="zh-CN" sz="1600" b="1" baseline="-25000"/>
              <a:t>PT</a:t>
            </a:r>
            <a:r>
              <a:rPr lang="en-US" altLang="zh-CN" sz="1600"/>
              <a:t>(</a:t>
            </a:r>
            <a:r>
              <a:rPr lang="en-US" altLang="zh-CN" sz="1600" b="1"/>
              <a:t>m</a:t>
            </a:r>
            <a:r>
              <a:rPr lang="en-US" altLang="zh-CN" sz="1600"/>
              <a:t>)</a:t>
            </a:r>
            <a:endParaRPr lang="en-US" sz="1600"/>
          </a:p>
        </p:txBody>
      </p:sp>
      <p:cxnSp>
        <p:nvCxnSpPr>
          <p:cNvPr id="116" name="Straight Arrow Connector 115">
            <a:extLst>
              <a:ext uri="{FF2B5EF4-FFF2-40B4-BE49-F238E27FC236}">
                <a16:creationId xmlns:a16="http://schemas.microsoft.com/office/drawing/2014/main" id="{7294DE64-D77A-769E-420A-D6F4CEB81CD0}"/>
              </a:ext>
            </a:extLst>
          </p:cNvPr>
          <p:cNvCxnSpPr>
            <a:cxnSpLocks/>
          </p:cNvCxnSpPr>
          <p:nvPr/>
        </p:nvCxnSpPr>
        <p:spPr>
          <a:xfrm flipH="1">
            <a:off x="9348347" y="5533386"/>
            <a:ext cx="1064668" cy="1"/>
          </a:xfrm>
          <a:prstGeom prst="straightConnector1">
            <a:avLst/>
          </a:prstGeom>
          <a:ln w="19050" cap="flat" cmpd="sng" algn="ctr">
            <a:solidFill>
              <a:schemeClr val="accent4">
                <a:lumMod val="50000"/>
              </a:schemeClr>
            </a:solidFill>
            <a:prstDash val="solid"/>
            <a:round/>
            <a:headEnd type="none" w="med" len="med"/>
            <a:tailEnd type="arrow" w="med" len="med"/>
          </a:ln>
          <a:effectLst/>
        </p:spPr>
        <p:style>
          <a:lnRef idx="0">
            <a:scrgbClr r="0" g="0" b="0"/>
          </a:lnRef>
          <a:fillRef idx="0">
            <a:scrgbClr r="0" g="0" b="0"/>
          </a:fillRef>
          <a:effectRef idx="0">
            <a:scrgbClr r="0" g="0" b="0"/>
          </a:effectRef>
          <a:fontRef idx="minor">
            <a:schemeClr val="tx1"/>
          </a:fontRef>
        </p:style>
      </p:cxnSp>
      <p:sp>
        <p:nvSpPr>
          <p:cNvPr id="124" name="TextBox 123">
            <a:extLst>
              <a:ext uri="{FF2B5EF4-FFF2-40B4-BE49-F238E27FC236}">
                <a16:creationId xmlns:a16="http://schemas.microsoft.com/office/drawing/2014/main" id="{CEEF6CB9-D210-FCE0-FB31-3F2AE33B0A5F}"/>
              </a:ext>
            </a:extLst>
          </p:cNvPr>
          <p:cNvSpPr txBox="1"/>
          <p:nvPr/>
        </p:nvSpPr>
        <p:spPr>
          <a:xfrm>
            <a:off x="11294919" y="5369795"/>
            <a:ext cx="465090" cy="338554"/>
          </a:xfrm>
          <a:prstGeom prst="rect">
            <a:avLst/>
          </a:prstGeom>
          <a:noFill/>
        </p:spPr>
        <p:txBody>
          <a:bodyPr wrap="square" rtlCol="0">
            <a:spAutoFit/>
          </a:bodyPr>
          <a:lstStyle/>
          <a:p>
            <a:r>
              <a:rPr lang="en-US" altLang="zh-CN" sz="1600" b="1"/>
              <a:t>PT</a:t>
            </a:r>
            <a:endParaRPr lang="en-US" sz="1600"/>
          </a:p>
        </p:txBody>
      </p:sp>
      <p:sp>
        <p:nvSpPr>
          <p:cNvPr id="53" name="TextBox 52">
            <a:extLst>
              <a:ext uri="{FF2B5EF4-FFF2-40B4-BE49-F238E27FC236}">
                <a16:creationId xmlns:a16="http://schemas.microsoft.com/office/drawing/2014/main" id="{AD31D0DD-A878-4CC5-25CA-78F7007909BB}"/>
              </a:ext>
            </a:extLst>
          </p:cNvPr>
          <p:cNvSpPr txBox="1"/>
          <p:nvPr/>
        </p:nvSpPr>
        <p:spPr>
          <a:xfrm>
            <a:off x="8113968" y="5370059"/>
            <a:ext cx="465090" cy="338554"/>
          </a:xfrm>
          <a:prstGeom prst="rect">
            <a:avLst/>
          </a:prstGeom>
          <a:noFill/>
        </p:spPr>
        <p:txBody>
          <a:bodyPr wrap="square" rtlCol="0">
            <a:spAutoFit/>
          </a:bodyPr>
          <a:lstStyle/>
          <a:p>
            <a:r>
              <a:rPr lang="en-US" altLang="zh-CN" sz="1600" b="1"/>
              <a:t>PT</a:t>
            </a:r>
            <a:endParaRPr lang="en-US" sz="1600"/>
          </a:p>
        </p:txBody>
      </p:sp>
      <p:sp>
        <p:nvSpPr>
          <p:cNvPr id="155" name="TextBox 154">
            <a:extLst>
              <a:ext uri="{FF2B5EF4-FFF2-40B4-BE49-F238E27FC236}">
                <a16:creationId xmlns:a16="http://schemas.microsoft.com/office/drawing/2014/main" id="{D589D689-4A5D-57B1-7A38-1E12FF1DF825}"/>
              </a:ext>
            </a:extLst>
          </p:cNvPr>
          <p:cNvSpPr txBox="1"/>
          <p:nvPr/>
        </p:nvSpPr>
        <p:spPr>
          <a:xfrm>
            <a:off x="7644913" y="5369795"/>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pic>
        <p:nvPicPr>
          <p:cNvPr id="156" name="Picture 155">
            <a:extLst>
              <a:ext uri="{FF2B5EF4-FFF2-40B4-BE49-F238E27FC236}">
                <a16:creationId xmlns:a16="http://schemas.microsoft.com/office/drawing/2014/main" id="{9C60DE6E-3A65-B665-03C0-6B0486DF99B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484227" y="5128538"/>
            <a:ext cx="664101" cy="664101"/>
          </a:xfrm>
          <a:prstGeom prst="rect">
            <a:avLst/>
          </a:prstGeom>
          <a:effectLst/>
        </p:spPr>
      </p:pic>
      <p:pic>
        <p:nvPicPr>
          <p:cNvPr id="158" name="Picture 157">
            <a:extLst>
              <a:ext uri="{FF2B5EF4-FFF2-40B4-BE49-F238E27FC236}">
                <a16:creationId xmlns:a16="http://schemas.microsoft.com/office/drawing/2014/main" id="{442E2170-E594-73AD-9182-84C661819CD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81262" y="5040113"/>
            <a:ext cx="656756" cy="656756"/>
          </a:xfrm>
          <a:prstGeom prst="rect">
            <a:avLst/>
          </a:prstGeom>
        </p:spPr>
      </p:pic>
      <p:sp>
        <p:nvSpPr>
          <p:cNvPr id="159" name="TextBox 158">
            <a:extLst>
              <a:ext uri="{FF2B5EF4-FFF2-40B4-BE49-F238E27FC236}">
                <a16:creationId xmlns:a16="http://schemas.microsoft.com/office/drawing/2014/main" id="{D0D772AA-05AE-8B7C-94CA-534CA0E5B78C}"/>
              </a:ext>
            </a:extLst>
          </p:cNvPr>
          <p:cNvSpPr txBox="1"/>
          <p:nvPr/>
        </p:nvSpPr>
        <p:spPr>
          <a:xfrm>
            <a:off x="2466992" y="4978897"/>
            <a:ext cx="551649" cy="338554"/>
          </a:xfrm>
          <a:prstGeom prst="rect">
            <a:avLst/>
          </a:prstGeom>
          <a:noFill/>
        </p:spPr>
        <p:txBody>
          <a:bodyPr wrap="square" rtlCol="0">
            <a:spAutoFit/>
          </a:bodyPr>
          <a:lstStyle/>
          <a:p>
            <a:r>
              <a:rPr lang="en-US" altLang="zh-CN" sz="1600"/>
              <a:t>DH</a:t>
            </a:r>
            <a:endParaRPr lang="en-US" sz="1600"/>
          </a:p>
        </p:txBody>
      </p:sp>
      <p:cxnSp>
        <p:nvCxnSpPr>
          <p:cNvPr id="161" name="Straight Arrow Connector 160">
            <a:extLst>
              <a:ext uri="{FF2B5EF4-FFF2-40B4-BE49-F238E27FC236}">
                <a16:creationId xmlns:a16="http://schemas.microsoft.com/office/drawing/2014/main" id="{E8255E64-DB60-09D2-C40E-7F9AF8C90536}"/>
              </a:ext>
            </a:extLst>
          </p:cNvPr>
          <p:cNvCxnSpPr>
            <a:cxnSpLocks/>
          </p:cNvCxnSpPr>
          <p:nvPr/>
        </p:nvCxnSpPr>
        <p:spPr>
          <a:xfrm flipH="1">
            <a:off x="2150292" y="5284125"/>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65" name="TextBox 164">
            <a:extLst>
              <a:ext uri="{FF2B5EF4-FFF2-40B4-BE49-F238E27FC236}">
                <a16:creationId xmlns:a16="http://schemas.microsoft.com/office/drawing/2014/main" id="{0CBF6E12-3FFC-DC39-608C-C5E3A1A40DEF}"/>
              </a:ext>
            </a:extLst>
          </p:cNvPr>
          <p:cNvSpPr txBox="1"/>
          <p:nvPr/>
        </p:nvSpPr>
        <p:spPr>
          <a:xfrm>
            <a:off x="815677" y="5075594"/>
            <a:ext cx="726662" cy="338554"/>
          </a:xfrm>
          <a:prstGeom prst="rect">
            <a:avLst/>
          </a:prstGeom>
          <a:noFill/>
          <a:effectLst/>
        </p:spPr>
        <p:txBody>
          <a:bodyPr wrap="square" rtlCol="0">
            <a:spAutoFit/>
          </a:bodyPr>
          <a:lstStyle/>
          <a:p>
            <a:r>
              <a:rPr lang="en-US" altLang="zh-CN" sz="1600"/>
              <a:t>H(</a:t>
            </a:r>
            <a:r>
              <a:rPr lang="en-US" altLang="zh-CN" sz="1600" b="1">
                <a:solidFill>
                  <a:srgbClr val="0070C0"/>
                </a:solidFill>
              </a:rPr>
              <a:t>PIN</a:t>
            </a:r>
            <a:r>
              <a:rPr lang="en-US" altLang="zh-CN" sz="1600"/>
              <a:t>)</a:t>
            </a:r>
            <a:endParaRPr lang="en-US" sz="1600"/>
          </a:p>
        </p:txBody>
      </p:sp>
      <p:pic>
        <p:nvPicPr>
          <p:cNvPr id="168" name="Picture 167">
            <a:extLst>
              <a:ext uri="{FF2B5EF4-FFF2-40B4-BE49-F238E27FC236}">
                <a16:creationId xmlns:a16="http://schemas.microsoft.com/office/drawing/2014/main" id="{A32E8D5A-D52E-CBC1-6114-E7F1B93B52D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326823" y="3724116"/>
            <a:ext cx="638429" cy="1027513"/>
          </a:xfrm>
          <a:prstGeom prst="rect">
            <a:avLst/>
          </a:prstGeom>
        </p:spPr>
      </p:pic>
      <p:sp>
        <p:nvSpPr>
          <p:cNvPr id="169" name="TextBox 168">
            <a:extLst>
              <a:ext uri="{FF2B5EF4-FFF2-40B4-BE49-F238E27FC236}">
                <a16:creationId xmlns:a16="http://schemas.microsoft.com/office/drawing/2014/main" id="{412F3EE7-1B1F-96C1-05ED-FF1FA0AF7641}"/>
              </a:ext>
            </a:extLst>
          </p:cNvPr>
          <p:cNvSpPr txBox="1"/>
          <p:nvPr/>
        </p:nvSpPr>
        <p:spPr>
          <a:xfrm>
            <a:off x="734224" y="3645064"/>
            <a:ext cx="845616" cy="400110"/>
          </a:xfrm>
          <a:prstGeom prst="rect">
            <a:avLst/>
          </a:prstGeom>
          <a:noFill/>
        </p:spPr>
        <p:txBody>
          <a:bodyPr wrap="square" rtlCol="0">
            <a:spAutoFit/>
          </a:bodyPr>
          <a:lstStyle/>
          <a:p>
            <a:pPr algn="ctr"/>
            <a:r>
              <a:rPr lang="en-US" altLang="zh-CN" sz="2000" b="1">
                <a:solidFill>
                  <a:srgbClr val="002060"/>
                </a:solidFill>
              </a:rPr>
              <a:t>Setup</a:t>
            </a:r>
          </a:p>
        </p:txBody>
      </p:sp>
      <p:sp>
        <p:nvSpPr>
          <p:cNvPr id="170" name="Oval 169">
            <a:extLst>
              <a:ext uri="{FF2B5EF4-FFF2-40B4-BE49-F238E27FC236}">
                <a16:creationId xmlns:a16="http://schemas.microsoft.com/office/drawing/2014/main" id="{C62B2D15-6E89-5A37-86F1-09073530181A}"/>
              </a:ext>
            </a:extLst>
          </p:cNvPr>
          <p:cNvSpPr/>
          <p:nvPr/>
        </p:nvSpPr>
        <p:spPr>
          <a:xfrm>
            <a:off x="2803231" y="3740775"/>
            <a:ext cx="174533" cy="90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71" name="Oval 170">
            <a:extLst>
              <a:ext uri="{FF2B5EF4-FFF2-40B4-BE49-F238E27FC236}">
                <a16:creationId xmlns:a16="http://schemas.microsoft.com/office/drawing/2014/main" id="{87157770-F647-3024-4DD3-4200445B513E}"/>
              </a:ext>
            </a:extLst>
          </p:cNvPr>
          <p:cNvSpPr/>
          <p:nvPr/>
        </p:nvSpPr>
        <p:spPr>
          <a:xfrm>
            <a:off x="2867816" y="3639971"/>
            <a:ext cx="255626" cy="1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72" name="Cloud 171">
            <a:extLst>
              <a:ext uri="{FF2B5EF4-FFF2-40B4-BE49-F238E27FC236}">
                <a16:creationId xmlns:a16="http://schemas.microsoft.com/office/drawing/2014/main" id="{3A9091F6-500A-5B83-14F2-9E322558E261}"/>
              </a:ext>
            </a:extLst>
          </p:cNvPr>
          <p:cNvSpPr/>
          <p:nvPr/>
        </p:nvSpPr>
        <p:spPr>
          <a:xfrm>
            <a:off x="3015720" y="3314281"/>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a:solidFill>
                  <a:srgbClr val="0070C0"/>
                </a:solidFill>
              </a:rPr>
              <a:t>PIN</a:t>
            </a:r>
            <a:endParaRPr lang="en-US" b="1">
              <a:solidFill>
                <a:srgbClr val="0070C0"/>
              </a:solidFill>
            </a:endParaRPr>
          </a:p>
        </p:txBody>
      </p:sp>
      <p:sp>
        <p:nvSpPr>
          <p:cNvPr id="173" name="TextBox 172">
            <a:extLst>
              <a:ext uri="{FF2B5EF4-FFF2-40B4-BE49-F238E27FC236}">
                <a16:creationId xmlns:a16="http://schemas.microsoft.com/office/drawing/2014/main" id="{7676551B-615F-AB76-1800-BD7981F13F20}"/>
              </a:ext>
            </a:extLst>
          </p:cNvPr>
          <p:cNvSpPr txBox="1"/>
          <p:nvPr/>
        </p:nvSpPr>
        <p:spPr>
          <a:xfrm rot="2670599">
            <a:off x="3144921" y="4561763"/>
            <a:ext cx="591133" cy="338554"/>
          </a:xfrm>
          <a:prstGeom prst="rect">
            <a:avLst/>
          </a:prstGeom>
          <a:noFill/>
        </p:spPr>
        <p:txBody>
          <a:bodyPr wrap="square" rtlCol="0">
            <a:spAutoFit/>
          </a:bodyPr>
          <a:lstStyle/>
          <a:p>
            <a:r>
              <a:rPr lang="en-US" altLang="zh-CN" sz="1600" b="1">
                <a:solidFill>
                  <a:srgbClr val="0070C0"/>
                </a:solidFill>
              </a:rPr>
              <a:t>PIN</a:t>
            </a:r>
            <a:endParaRPr lang="en-US" sz="1600" b="1">
              <a:solidFill>
                <a:srgbClr val="0070C0"/>
              </a:solidFill>
            </a:endParaRPr>
          </a:p>
        </p:txBody>
      </p:sp>
      <p:cxnSp>
        <p:nvCxnSpPr>
          <p:cNvPr id="174" name="Straight Arrow Connector 173">
            <a:extLst>
              <a:ext uri="{FF2B5EF4-FFF2-40B4-BE49-F238E27FC236}">
                <a16:creationId xmlns:a16="http://schemas.microsoft.com/office/drawing/2014/main" id="{B384D9E9-970E-8406-57A3-8A053A1C1669}"/>
              </a:ext>
            </a:extLst>
          </p:cNvPr>
          <p:cNvCxnSpPr>
            <a:cxnSpLocks/>
          </p:cNvCxnSpPr>
          <p:nvPr/>
        </p:nvCxnSpPr>
        <p:spPr>
          <a:xfrm>
            <a:off x="3056781" y="4580326"/>
            <a:ext cx="490834" cy="45712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76" name="Picture 175">
            <a:extLst>
              <a:ext uri="{FF2B5EF4-FFF2-40B4-BE49-F238E27FC236}">
                <a16:creationId xmlns:a16="http://schemas.microsoft.com/office/drawing/2014/main" id="{FF88D4A8-9C55-F7EB-BD78-EB266867BF22}"/>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5845376" y="3724116"/>
            <a:ext cx="638429" cy="1027513"/>
          </a:xfrm>
          <a:prstGeom prst="rect">
            <a:avLst/>
          </a:prstGeom>
        </p:spPr>
      </p:pic>
      <p:sp>
        <p:nvSpPr>
          <p:cNvPr id="177" name="TextBox 176">
            <a:extLst>
              <a:ext uri="{FF2B5EF4-FFF2-40B4-BE49-F238E27FC236}">
                <a16:creationId xmlns:a16="http://schemas.microsoft.com/office/drawing/2014/main" id="{4CCDE896-13A9-0D1F-F1D5-74471379F1B9}"/>
              </a:ext>
            </a:extLst>
          </p:cNvPr>
          <p:cNvSpPr txBox="1"/>
          <p:nvPr/>
        </p:nvSpPr>
        <p:spPr>
          <a:xfrm>
            <a:off x="4459997" y="3645064"/>
            <a:ext cx="752663" cy="400110"/>
          </a:xfrm>
          <a:prstGeom prst="rect">
            <a:avLst/>
          </a:prstGeom>
          <a:noFill/>
        </p:spPr>
        <p:txBody>
          <a:bodyPr wrap="square" rtlCol="0">
            <a:spAutoFit/>
          </a:bodyPr>
          <a:lstStyle/>
          <a:p>
            <a:pPr algn="ctr"/>
            <a:r>
              <a:rPr lang="en-US" altLang="zh-CN" sz="2000" b="1">
                <a:solidFill>
                  <a:srgbClr val="002060"/>
                </a:solidFill>
              </a:rPr>
              <a:t>Bind</a:t>
            </a:r>
          </a:p>
        </p:txBody>
      </p:sp>
      <p:pic>
        <p:nvPicPr>
          <p:cNvPr id="178" name="Picture 177">
            <a:extLst>
              <a:ext uri="{FF2B5EF4-FFF2-40B4-BE49-F238E27FC236}">
                <a16:creationId xmlns:a16="http://schemas.microsoft.com/office/drawing/2014/main" id="{20841A39-C0D3-4599-5915-ADD8C7B94BF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002780" y="5128538"/>
            <a:ext cx="664101" cy="664101"/>
          </a:xfrm>
          <a:prstGeom prst="rect">
            <a:avLst/>
          </a:prstGeom>
          <a:effectLst/>
        </p:spPr>
      </p:pic>
      <p:pic>
        <p:nvPicPr>
          <p:cNvPr id="180" name="Picture 179">
            <a:extLst>
              <a:ext uri="{FF2B5EF4-FFF2-40B4-BE49-F238E27FC236}">
                <a16:creationId xmlns:a16="http://schemas.microsoft.com/office/drawing/2014/main" id="{1152D420-3398-D272-7557-0EA2D6E52064}"/>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799815" y="5040113"/>
            <a:ext cx="656756" cy="656756"/>
          </a:xfrm>
          <a:prstGeom prst="rect">
            <a:avLst/>
          </a:prstGeom>
        </p:spPr>
      </p:pic>
      <p:sp>
        <p:nvSpPr>
          <p:cNvPr id="181" name="Oval 180">
            <a:extLst>
              <a:ext uri="{FF2B5EF4-FFF2-40B4-BE49-F238E27FC236}">
                <a16:creationId xmlns:a16="http://schemas.microsoft.com/office/drawing/2014/main" id="{E8B69683-269F-A106-74FA-D0548C8FB9C0}"/>
              </a:ext>
            </a:extLst>
          </p:cNvPr>
          <p:cNvSpPr/>
          <p:nvPr/>
        </p:nvSpPr>
        <p:spPr>
          <a:xfrm>
            <a:off x="6321784" y="3740775"/>
            <a:ext cx="174533" cy="90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82" name="Oval 181">
            <a:extLst>
              <a:ext uri="{FF2B5EF4-FFF2-40B4-BE49-F238E27FC236}">
                <a16:creationId xmlns:a16="http://schemas.microsoft.com/office/drawing/2014/main" id="{26CDB6AC-C1C0-31BD-5595-429B5C307994}"/>
              </a:ext>
            </a:extLst>
          </p:cNvPr>
          <p:cNvSpPr/>
          <p:nvPr/>
        </p:nvSpPr>
        <p:spPr>
          <a:xfrm>
            <a:off x="6386369" y="3639971"/>
            <a:ext cx="255626" cy="1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183" name="Cloud 182">
            <a:extLst>
              <a:ext uri="{FF2B5EF4-FFF2-40B4-BE49-F238E27FC236}">
                <a16:creationId xmlns:a16="http://schemas.microsoft.com/office/drawing/2014/main" id="{18812463-A0DB-38B8-DBF2-8AD61CE7E8AE}"/>
              </a:ext>
            </a:extLst>
          </p:cNvPr>
          <p:cNvSpPr/>
          <p:nvPr/>
        </p:nvSpPr>
        <p:spPr>
          <a:xfrm>
            <a:off x="6534273" y="3314281"/>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a:solidFill>
                  <a:srgbClr val="0070C0"/>
                </a:solidFill>
              </a:rPr>
              <a:t>PIN</a:t>
            </a:r>
            <a:endParaRPr lang="en-US" b="1">
              <a:solidFill>
                <a:srgbClr val="0070C0"/>
              </a:solidFill>
            </a:endParaRPr>
          </a:p>
        </p:txBody>
      </p:sp>
      <p:sp>
        <p:nvSpPr>
          <p:cNvPr id="184" name="TextBox 183">
            <a:extLst>
              <a:ext uri="{FF2B5EF4-FFF2-40B4-BE49-F238E27FC236}">
                <a16:creationId xmlns:a16="http://schemas.microsoft.com/office/drawing/2014/main" id="{DB48EAF9-5AC2-B6B4-C3DE-1258671AC9C8}"/>
              </a:ext>
            </a:extLst>
          </p:cNvPr>
          <p:cNvSpPr txBox="1"/>
          <p:nvPr/>
        </p:nvSpPr>
        <p:spPr>
          <a:xfrm rot="2670599">
            <a:off x="6663474" y="4561763"/>
            <a:ext cx="591133" cy="338554"/>
          </a:xfrm>
          <a:prstGeom prst="rect">
            <a:avLst/>
          </a:prstGeom>
          <a:noFill/>
        </p:spPr>
        <p:txBody>
          <a:bodyPr wrap="square" rtlCol="0">
            <a:spAutoFit/>
          </a:bodyPr>
          <a:lstStyle/>
          <a:p>
            <a:r>
              <a:rPr lang="en-US" altLang="zh-CN" sz="1600" b="1">
                <a:solidFill>
                  <a:srgbClr val="0070C0"/>
                </a:solidFill>
              </a:rPr>
              <a:t>PIN</a:t>
            </a:r>
            <a:endParaRPr lang="en-US" sz="1600" b="1">
              <a:solidFill>
                <a:srgbClr val="0070C0"/>
              </a:solidFill>
            </a:endParaRPr>
          </a:p>
        </p:txBody>
      </p:sp>
      <p:cxnSp>
        <p:nvCxnSpPr>
          <p:cNvPr id="185" name="Straight Arrow Connector 184">
            <a:extLst>
              <a:ext uri="{FF2B5EF4-FFF2-40B4-BE49-F238E27FC236}">
                <a16:creationId xmlns:a16="http://schemas.microsoft.com/office/drawing/2014/main" id="{AEA8941D-A7BA-5958-86F6-E0413FB56579}"/>
              </a:ext>
            </a:extLst>
          </p:cNvPr>
          <p:cNvCxnSpPr>
            <a:cxnSpLocks/>
          </p:cNvCxnSpPr>
          <p:nvPr/>
        </p:nvCxnSpPr>
        <p:spPr>
          <a:xfrm>
            <a:off x="6575334" y="4580326"/>
            <a:ext cx="490834" cy="45712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6" name="TextBox 185">
            <a:extLst>
              <a:ext uri="{FF2B5EF4-FFF2-40B4-BE49-F238E27FC236}">
                <a16:creationId xmlns:a16="http://schemas.microsoft.com/office/drawing/2014/main" id="{04D34310-295A-E16F-82DE-C372A7AD2033}"/>
              </a:ext>
            </a:extLst>
          </p:cNvPr>
          <p:cNvSpPr txBox="1"/>
          <p:nvPr/>
        </p:nvSpPr>
        <p:spPr>
          <a:xfrm>
            <a:off x="5985545" y="4978897"/>
            <a:ext cx="551649" cy="338554"/>
          </a:xfrm>
          <a:prstGeom prst="rect">
            <a:avLst/>
          </a:prstGeom>
          <a:noFill/>
        </p:spPr>
        <p:txBody>
          <a:bodyPr wrap="square" rtlCol="0">
            <a:spAutoFit/>
          </a:bodyPr>
          <a:lstStyle/>
          <a:p>
            <a:r>
              <a:rPr lang="en-US" altLang="zh-CN" sz="1600"/>
              <a:t>DH</a:t>
            </a:r>
            <a:endParaRPr lang="en-US" sz="1600"/>
          </a:p>
        </p:txBody>
      </p:sp>
      <p:cxnSp>
        <p:nvCxnSpPr>
          <p:cNvPr id="188" name="Straight Arrow Connector 187">
            <a:extLst>
              <a:ext uri="{FF2B5EF4-FFF2-40B4-BE49-F238E27FC236}">
                <a16:creationId xmlns:a16="http://schemas.microsoft.com/office/drawing/2014/main" id="{AE34076F-1118-556C-DDF7-A8AC68D2A659}"/>
              </a:ext>
            </a:extLst>
          </p:cNvPr>
          <p:cNvCxnSpPr>
            <a:cxnSpLocks/>
          </p:cNvCxnSpPr>
          <p:nvPr/>
        </p:nvCxnSpPr>
        <p:spPr>
          <a:xfrm flipH="1">
            <a:off x="5668845" y="5284125"/>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92" name="TextBox 191">
            <a:extLst>
              <a:ext uri="{FF2B5EF4-FFF2-40B4-BE49-F238E27FC236}">
                <a16:creationId xmlns:a16="http://schemas.microsoft.com/office/drawing/2014/main" id="{DA3001C4-0385-8C80-A4E5-8E7289A5E79B}"/>
              </a:ext>
            </a:extLst>
          </p:cNvPr>
          <p:cNvSpPr txBox="1"/>
          <p:nvPr/>
        </p:nvSpPr>
        <p:spPr>
          <a:xfrm>
            <a:off x="4189136" y="5625908"/>
            <a:ext cx="1502136" cy="338554"/>
          </a:xfrm>
          <a:prstGeom prst="rect">
            <a:avLst/>
          </a:prstGeom>
          <a:noFill/>
          <a:effectLst/>
        </p:spPr>
        <p:txBody>
          <a:bodyPr wrap="square" rtlCol="0">
            <a:spAutoFit/>
          </a:bodyPr>
          <a:lstStyle/>
          <a:p>
            <a:r>
              <a:rPr lang="en-US" altLang="zh-CN" sz="1600"/>
              <a:t>H(</a:t>
            </a:r>
            <a:r>
              <a:rPr lang="en-US" altLang="zh-CN" sz="1600" b="1"/>
              <a:t>PIN</a:t>
            </a:r>
            <a:r>
              <a:rPr lang="en-US" altLang="zh-CN" sz="1600"/>
              <a:t>)</a:t>
            </a:r>
            <a:r>
              <a:rPr lang="zh-CN" altLang="en-US" sz="1600" b="1"/>
              <a:t> </a:t>
            </a:r>
            <a:r>
              <a:rPr lang="en-US" altLang="zh-CN" sz="1600" b="1"/>
              <a:t>?=</a:t>
            </a:r>
            <a:r>
              <a:rPr lang="zh-CN" altLang="en-US" sz="1600" b="1"/>
              <a:t> </a:t>
            </a:r>
            <a:r>
              <a:rPr lang="en-US" altLang="zh-CN" sz="1600"/>
              <a:t>H(</a:t>
            </a:r>
            <a:r>
              <a:rPr lang="en-US" altLang="zh-CN" sz="1600" b="1">
                <a:solidFill>
                  <a:srgbClr val="0070C0"/>
                </a:solidFill>
              </a:rPr>
              <a:t>PIN</a:t>
            </a:r>
            <a:r>
              <a:rPr lang="en-US" altLang="zh-CN" sz="1600"/>
              <a:t>)</a:t>
            </a:r>
            <a:endParaRPr lang="en-US" sz="1600"/>
          </a:p>
        </p:txBody>
      </p:sp>
      <p:sp>
        <p:nvSpPr>
          <p:cNvPr id="193" name="TextBox 192">
            <a:extLst>
              <a:ext uri="{FF2B5EF4-FFF2-40B4-BE49-F238E27FC236}">
                <a16:creationId xmlns:a16="http://schemas.microsoft.com/office/drawing/2014/main" id="{85605E95-821C-B4ED-4A11-0D7FAE5B4C4A}"/>
              </a:ext>
            </a:extLst>
          </p:cNvPr>
          <p:cNvSpPr txBox="1"/>
          <p:nvPr/>
        </p:nvSpPr>
        <p:spPr>
          <a:xfrm>
            <a:off x="4463962" y="5340563"/>
            <a:ext cx="465090" cy="338554"/>
          </a:xfrm>
          <a:prstGeom prst="rect">
            <a:avLst/>
          </a:prstGeom>
          <a:noFill/>
        </p:spPr>
        <p:txBody>
          <a:bodyPr wrap="square" rtlCol="0">
            <a:spAutoFit/>
          </a:bodyPr>
          <a:lstStyle/>
          <a:p>
            <a:r>
              <a:rPr lang="en-US" altLang="zh-CN" sz="1600" b="1">
                <a:solidFill>
                  <a:srgbClr val="7030A0"/>
                </a:solidFill>
              </a:rPr>
              <a:t>PT</a:t>
            </a:r>
            <a:endParaRPr lang="en-US" sz="1600">
              <a:solidFill>
                <a:srgbClr val="7030A0"/>
              </a:solidFill>
            </a:endParaRPr>
          </a:p>
        </p:txBody>
      </p:sp>
      <p:sp>
        <p:nvSpPr>
          <p:cNvPr id="194" name="TextBox 193">
            <a:extLst>
              <a:ext uri="{FF2B5EF4-FFF2-40B4-BE49-F238E27FC236}">
                <a16:creationId xmlns:a16="http://schemas.microsoft.com/office/drawing/2014/main" id="{04087064-6D67-8D2A-5B08-40F92704ACAD}"/>
              </a:ext>
            </a:extLst>
          </p:cNvPr>
          <p:cNvSpPr txBox="1"/>
          <p:nvPr/>
        </p:nvSpPr>
        <p:spPr>
          <a:xfrm>
            <a:off x="4336618" y="5075594"/>
            <a:ext cx="680029" cy="338554"/>
          </a:xfrm>
          <a:prstGeom prst="rect">
            <a:avLst/>
          </a:prstGeom>
          <a:noFill/>
          <a:effectLst/>
        </p:spPr>
        <p:txBody>
          <a:bodyPr wrap="square" rtlCol="0">
            <a:spAutoFit/>
          </a:bodyPr>
          <a:lstStyle/>
          <a:p>
            <a:r>
              <a:rPr lang="en-US" altLang="zh-CN" sz="1600"/>
              <a:t>H(</a:t>
            </a:r>
            <a:r>
              <a:rPr lang="en-US" altLang="zh-CN" sz="1600" b="1"/>
              <a:t>PIN</a:t>
            </a:r>
            <a:r>
              <a:rPr lang="en-US" altLang="zh-CN" sz="1600"/>
              <a:t>)</a:t>
            </a:r>
            <a:endParaRPr lang="en-US" sz="1600"/>
          </a:p>
        </p:txBody>
      </p:sp>
      <p:sp>
        <p:nvSpPr>
          <p:cNvPr id="3" name="Slide Number Placeholder 2">
            <a:extLst>
              <a:ext uri="{FF2B5EF4-FFF2-40B4-BE49-F238E27FC236}">
                <a16:creationId xmlns:a16="http://schemas.microsoft.com/office/drawing/2014/main" id="{07474BE7-91D8-216A-C8CC-7C2F3C933EBB}"/>
              </a:ext>
            </a:extLst>
          </p:cNvPr>
          <p:cNvSpPr>
            <a:spLocks noGrp="1"/>
          </p:cNvSpPr>
          <p:nvPr>
            <p:ph type="sldNum" sz="quarter" idx="12"/>
          </p:nvPr>
        </p:nvSpPr>
        <p:spPr/>
        <p:txBody>
          <a:bodyPr/>
          <a:lstStyle/>
          <a:p>
            <a:fld id="{7EE0C888-33A1-074F-9756-5649658538B5}" type="slidenum">
              <a:rPr lang="en-US" smtClean="0"/>
              <a:pPr/>
              <a:t>20</a:t>
            </a:fld>
            <a:endParaRPr lang="en-US"/>
          </a:p>
        </p:txBody>
      </p:sp>
      <p:grpSp>
        <p:nvGrpSpPr>
          <p:cNvPr id="16" name="Group 15">
            <a:extLst>
              <a:ext uri="{FF2B5EF4-FFF2-40B4-BE49-F238E27FC236}">
                <a16:creationId xmlns:a16="http://schemas.microsoft.com/office/drawing/2014/main" id="{07BA4771-510F-06C7-803B-A5028A54A75F}"/>
              </a:ext>
            </a:extLst>
          </p:cNvPr>
          <p:cNvGrpSpPr/>
          <p:nvPr/>
        </p:nvGrpSpPr>
        <p:grpSpPr>
          <a:xfrm>
            <a:off x="9269132" y="5574189"/>
            <a:ext cx="1426136" cy="390273"/>
            <a:chOff x="8635279" y="5905218"/>
            <a:chExt cx="1426136" cy="390273"/>
          </a:xfrm>
        </p:grpSpPr>
        <p:cxnSp>
          <p:nvCxnSpPr>
            <p:cNvPr id="4" name="Straight Arrow Connector 3">
              <a:extLst>
                <a:ext uri="{FF2B5EF4-FFF2-40B4-BE49-F238E27FC236}">
                  <a16:creationId xmlns:a16="http://schemas.microsoft.com/office/drawing/2014/main" id="{9CE3DEBE-9FF7-5D5A-A157-E9286E27159D}"/>
                </a:ext>
              </a:extLst>
            </p:cNvPr>
            <p:cNvCxnSpPr>
              <a:cxnSpLocks/>
            </p:cNvCxnSpPr>
            <p:nvPr/>
          </p:nvCxnSpPr>
          <p:spPr>
            <a:xfrm flipH="1">
              <a:off x="8712202" y="6295490"/>
              <a:ext cx="1064668" cy="1"/>
            </a:xfrm>
            <a:prstGeom prst="straightConnector1">
              <a:avLst/>
            </a:prstGeom>
            <a:ln w="19050" cap="flat" cmpd="sng" algn="ctr">
              <a:solidFill>
                <a:srgbClr val="0070C0"/>
              </a:solidFill>
              <a:prstDash val="solid"/>
              <a:round/>
              <a:headEnd type="triangle" w="med" len="med"/>
              <a:tailEnd type="none" w="med" len="med"/>
            </a:ln>
            <a:effectLst/>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54CB074C-D009-13F3-385B-4237009C0554}"/>
                </a:ext>
              </a:extLst>
            </p:cNvPr>
            <p:cNvSpPr txBox="1"/>
            <p:nvPr/>
          </p:nvSpPr>
          <p:spPr>
            <a:xfrm>
              <a:off x="8635279" y="5905218"/>
              <a:ext cx="1426136" cy="338554"/>
            </a:xfrm>
            <a:prstGeom prst="rect">
              <a:avLst/>
            </a:prstGeom>
            <a:noFill/>
          </p:spPr>
          <p:txBody>
            <a:bodyPr wrap="square" rtlCol="0">
              <a:spAutoFit/>
            </a:bodyPr>
            <a:lstStyle/>
            <a:p>
              <a:r>
                <a:rPr lang="en-US" altLang="zh-CN" sz="1600" b="1">
                  <a:solidFill>
                    <a:srgbClr val="0070C0"/>
                  </a:solidFill>
                </a:rPr>
                <a:t>m</a:t>
              </a:r>
              <a:r>
                <a:rPr lang="en-US" altLang="zh-CN" sz="1600">
                  <a:solidFill>
                    <a:srgbClr val="0070C0"/>
                  </a:solidFill>
                </a:rPr>
                <a:t>,</a:t>
              </a:r>
              <a:r>
                <a:rPr lang="zh-CN" altLang="en-US" sz="1600">
                  <a:solidFill>
                    <a:srgbClr val="0070C0"/>
                  </a:solidFill>
                </a:rPr>
                <a:t> </a:t>
              </a:r>
              <a:r>
                <a:rPr lang="en-US" altLang="zh-CN" sz="1600">
                  <a:solidFill>
                    <a:srgbClr val="0070C0"/>
                  </a:solidFill>
                </a:rPr>
                <a:t>MAC</a:t>
              </a:r>
              <a:r>
                <a:rPr lang="en-US" altLang="zh-CN" sz="1600" b="1" baseline="-25000">
                  <a:solidFill>
                    <a:srgbClr val="0070C0"/>
                  </a:solidFill>
                </a:rPr>
                <a:t>PT</a:t>
              </a:r>
              <a:r>
                <a:rPr lang="en-US" altLang="zh-CN" sz="1600">
                  <a:solidFill>
                    <a:srgbClr val="0070C0"/>
                  </a:solidFill>
                </a:rPr>
                <a:t>(</a:t>
              </a:r>
              <a:r>
                <a:rPr lang="en-US" altLang="zh-CN" sz="1600" b="1">
                  <a:solidFill>
                    <a:srgbClr val="0070C0"/>
                  </a:solidFill>
                </a:rPr>
                <a:t>m</a:t>
              </a:r>
              <a:r>
                <a:rPr lang="en-US" altLang="zh-CN" sz="1600">
                  <a:solidFill>
                    <a:srgbClr val="0070C0"/>
                  </a:solidFill>
                </a:rPr>
                <a:t>)</a:t>
              </a:r>
              <a:endParaRPr lang="en-US" sz="1600">
                <a:solidFill>
                  <a:srgbClr val="0070C0"/>
                </a:solidFill>
              </a:endParaRPr>
            </a:p>
          </p:txBody>
        </p:sp>
      </p:grpSp>
      <p:sp>
        <p:nvSpPr>
          <p:cNvPr id="6" name="TextBox 5">
            <a:extLst>
              <a:ext uri="{FF2B5EF4-FFF2-40B4-BE49-F238E27FC236}">
                <a16:creationId xmlns:a16="http://schemas.microsoft.com/office/drawing/2014/main" id="{7F3FBF77-14C2-1BAA-349E-189FF8AEA23B}"/>
              </a:ext>
            </a:extLst>
          </p:cNvPr>
          <p:cNvSpPr txBox="1"/>
          <p:nvPr/>
        </p:nvSpPr>
        <p:spPr>
          <a:xfrm>
            <a:off x="838200" y="1553752"/>
            <a:ext cx="8738226" cy="1384995"/>
          </a:xfrm>
          <a:prstGeom prst="rect">
            <a:avLst/>
          </a:prstGeom>
          <a:noFill/>
        </p:spPr>
        <p:txBody>
          <a:bodyPr wrap="square" rtlCol="0">
            <a:spAutoFit/>
          </a:bodyPr>
          <a:lstStyle/>
          <a:p>
            <a:r>
              <a:rPr lang="en-US" altLang="zh-CN" sz="2800" dirty="0"/>
              <a:t>We prove that FIDO2 achieves authentication security if messages from token to client are authenticated as well. (</a:t>
            </a:r>
            <a:r>
              <a:rPr lang="en-US" altLang="zh-CN" sz="2800" dirty="0">
                <a:solidFill>
                  <a:srgbClr val="0070C0"/>
                </a:solidFill>
              </a:rPr>
              <a:t>adding backward authentication</a:t>
            </a:r>
            <a:r>
              <a:rPr lang="en-US" altLang="zh-CN" sz="2800" dirty="0"/>
              <a:t>)</a:t>
            </a:r>
            <a:endParaRPr lang="en-US" sz="2800" dirty="0"/>
          </a:p>
        </p:txBody>
      </p:sp>
      <p:cxnSp>
        <p:nvCxnSpPr>
          <p:cNvPr id="9" name="Straight Arrow Connector 8">
            <a:extLst>
              <a:ext uri="{FF2B5EF4-FFF2-40B4-BE49-F238E27FC236}">
                <a16:creationId xmlns:a16="http://schemas.microsoft.com/office/drawing/2014/main" id="{9A8BBA71-9080-11FF-EF69-0A3F3F71CFA6}"/>
              </a:ext>
            </a:extLst>
          </p:cNvPr>
          <p:cNvCxnSpPr>
            <a:cxnSpLocks/>
          </p:cNvCxnSpPr>
          <p:nvPr/>
        </p:nvCxnSpPr>
        <p:spPr>
          <a:xfrm flipH="1">
            <a:off x="2165243" y="5601533"/>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4701689E-4B75-DCF9-0441-DD10D5DCD71C}"/>
              </a:ext>
            </a:extLst>
          </p:cNvPr>
          <p:cNvSpPr txBox="1"/>
          <p:nvPr/>
        </p:nvSpPr>
        <p:spPr>
          <a:xfrm>
            <a:off x="2378175" y="5294038"/>
            <a:ext cx="667296" cy="369332"/>
          </a:xfrm>
          <a:prstGeom prst="rect">
            <a:avLst/>
          </a:prstGeom>
          <a:noFill/>
        </p:spPr>
        <p:txBody>
          <a:bodyPr wrap="square" rtlCol="0">
            <a:spAutoFit/>
          </a:bodyPr>
          <a:lstStyle/>
          <a:p>
            <a:pPr algn="ctr"/>
            <a:r>
              <a:rPr lang="en-US"/>
              <a:t>…</a:t>
            </a:r>
          </a:p>
        </p:txBody>
      </p:sp>
      <p:sp>
        <p:nvSpPr>
          <p:cNvPr id="195" name="TextBox 194">
            <a:extLst>
              <a:ext uri="{FF2B5EF4-FFF2-40B4-BE49-F238E27FC236}">
                <a16:creationId xmlns:a16="http://schemas.microsoft.com/office/drawing/2014/main" id="{EBEFBC47-4D7D-7717-29F8-E6315A18F907}"/>
              </a:ext>
            </a:extLst>
          </p:cNvPr>
          <p:cNvSpPr txBox="1"/>
          <p:nvPr/>
        </p:nvSpPr>
        <p:spPr>
          <a:xfrm>
            <a:off x="508124" y="2978970"/>
            <a:ext cx="3667444" cy="3504140"/>
          </a:xfrm>
          <a:prstGeom prst="rect">
            <a:avLst/>
          </a:prstGeom>
          <a:solidFill>
            <a:schemeClr val="bg1">
              <a:alpha val="80000"/>
            </a:schemeClr>
          </a:solidFill>
        </p:spPr>
        <p:txBody>
          <a:bodyPr wrap="square" rtlCol="0">
            <a:spAutoFit/>
          </a:bodyPr>
          <a:lstStyle/>
          <a:p>
            <a:endParaRPr lang="en-US"/>
          </a:p>
        </p:txBody>
      </p:sp>
      <p:cxnSp>
        <p:nvCxnSpPr>
          <p:cNvPr id="13" name="Straight Arrow Connector 12">
            <a:extLst>
              <a:ext uri="{FF2B5EF4-FFF2-40B4-BE49-F238E27FC236}">
                <a16:creationId xmlns:a16="http://schemas.microsoft.com/office/drawing/2014/main" id="{0F088A19-BDA7-FBFD-BD4F-005AAD20DEB3}"/>
              </a:ext>
            </a:extLst>
          </p:cNvPr>
          <p:cNvCxnSpPr>
            <a:cxnSpLocks/>
          </p:cNvCxnSpPr>
          <p:nvPr/>
        </p:nvCxnSpPr>
        <p:spPr>
          <a:xfrm flipH="1">
            <a:off x="5672707" y="5582917"/>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762BC040-2ED8-C489-4B4B-FD9594B537EB}"/>
              </a:ext>
            </a:extLst>
          </p:cNvPr>
          <p:cNvSpPr txBox="1"/>
          <p:nvPr/>
        </p:nvSpPr>
        <p:spPr>
          <a:xfrm>
            <a:off x="5885639" y="5275422"/>
            <a:ext cx="667296" cy="369332"/>
          </a:xfrm>
          <a:prstGeom prst="rect">
            <a:avLst/>
          </a:prstGeom>
          <a:noFill/>
        </p:spPr>
        <p:txBody>
          <a:bodyPr wrap="square" rtlCol="0">
            <a:spAutoFit/>
          </a:bodyPr>
          <a:lstStyle/>
          <a:p>
            <a:pPr algn="ctr"/>
            <a:r>
              <a:rPr lang="en-US"/>
              <a:t>…</a:t>
            </a:r>
          </a:p>
        </p:txBody>
      </p:sp>
      <p:sp>
        <p:nvSpPr>
          <p:cNvPr id="15" name="TextBox 14">
            <a:extLst>
              <a:ext uri="{FF2B5EF4-FFF2-40B4-BE49-F238E27FC236}">
                <a16:creationId xmlns:a16="http://schemas.microsoft.com/office/drawing/2014/main" id="{557B2F9D-EC15-A6FE-5824-236E870045A2}"/>
              </a:ext>
            </a:extLst>
          </p:cNvPr>
          <p:cNvSpPr txBox="1"/>
          <p:nvPr/>
        </p:nvSpPr>
        <p:spPr>
          <a:xfrm>
            <a:off x="4278861" y="3056817"/>
            <a:ext cx="3667444" cy="3504140"/>
          </a:xfrm>
          <a:prstGeom prst="rect">
            <a:avLst/>
          </a:prstGeom>
          <a:solidFill>
            <a:schemeClr val="bg1">
              <a:alpha val="80000"/>
            </a:schemeClr>
          </a:solidFill>
        </p:spPr>
        <p:txBody>
          <a:bodyPr wrap="square" rtlCol="0">
            <a:spAutoFit/>
          </a:bodyPr>
          <a:lstStyle/>
          <a:p>
            <a:endParaRPr lang="en-US"/>
          </a:p>
        </p:txBody>
      </p:sp>
    </p:spTree>
    <p:extLst>
      <p:ext uri="{BB962C8B-B14F-4D97-AF65-F5344CB8AC3E}">
        <p14:creationId xmlns:p14="http://schemas.microsoft.com/office/powerpoint/2010/main" val="19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AD3D11-C45B-2E27-0F02-6BA3C7A26A08}"/>
              </a:ext>
            </a:extLst>
          </p:cNvPr>
          <p:cNvSpPr>
            <a:spLocks noGrp="1"/>
          </p:cNvSpPr>
          <p:nvPr>
            <p:ph type="sldNum" sz="quarter" idx="12"/>
          </p:nvPr>
        </p:nvSpPr>
        <p:spPr/>
        <p:txBody>
          <a:bodyPr/>
          <a:lstStyle/>
          <a:p>
            <a:fld id="{7EE0C888-33A1-074F-9756-5649658538B5}" type="slidenum">
              <a:rPr lang="en-US" smtClean="0"/>
              <a:pPr/>
              <a:t>21</a:t>
            </a:fld>
            <a:endParaRPr lang="en-US"/>
          </a:p>
        </p:txBody>
      </p:sp>
      <p:sp>
        <p:nvSpPr>
          <p:cNvPr id="2" name="TextBox 1">
            <a:extLst>
              <a:ext uri="{FF2B5EF4-FFF2-40B4-BE49-F238E27FC236}">
                <a16:creationId xmlns:a16="http://schemas.microsoft.com/office/drawing/2014/main" id="{F9247A79-C595-7D11-6D9A-F8D1AF84BEB3}"/>
              </a:ext>
            </a:extLst>
          </p:cNvPr>
          <p:cNvSpPr txBox="1"/>
          <p:nvPr/>
        </p:nvSpPr>
        <p:spPr>
          <a:xfrm>
            <a:off x="344623" y="5987018"/>
            <a:ext cx="5895352" cy="369332"/>
          </a:xfrm>
          <a:prstGeom prst="rect">
            <a:avLst/>
          </a:prstGeom>
          <a:noFill/>
        </p:spPr>
        <p:txBody>
          <a:bodyPr wrap="square" rtlCol="0">
            <a:spAutoFit/>
          </a:bodyPr>
          <a:lstStyle/>
          <a:p>
            <a:r>
              <a:rPr lang="en-US" dirty="0"/>
              <a:t>The full paper is available at </a:t>
            </a:r>
            <a:r>
              <a:rPr lang="en-US" dirty="0">
                <a:hlinkClick r:id="rId2"/>
              </a:rPr>
              <a:t>https://eprint.iacr.org/2025/459 </a:t>
            </a:r>
            <a:endParaRPr lang="en-US" dirty="0"/>
          </a:p>
        </p:txBody>
      </p:sp>
      <p:sp>
        <p:nvSpPr>
          <p:cNvPr id="5" name="TextBox 4">
            <a:extLst>
              <a:ext uri="{FF2B5EF4-FFF2-40B4-BE49-F238E27FC236}">
                <a16:creationId xmlns:a16="http://schemas.microsoft.com/office/drawing/2014/main" id="{A1A85D0F-EAF4-315D-EC01-56AB918031FB}"/>
              </a:ext>
            </a:extLst>
          </p:cNvPr>
          <p:cNvSpPr txBox="1"/>
          <p:nvPr/>
        </p:nvSpPr>
        <p:spPr>
          <a:xfrm>
            <a:off x="606536" y="891426"/>
            <a:ext cx="11126118" cy="3600986"/>
          </a:xfrm>
          <a:prstGeom prst="rect">
            <a:avLst/>
          </a:prstGeom>
          <a:noFill/>
        </p:spPr>
        <p:txBody>
          <a:bodyPr wrap="square" rtlCol="0">
            <a:spAutoFit/>
          </a:bodyPr>
          <a:lstStyle/>
          <a:p>
            <a:r>
              <a:rPr lang="en-US" sz="4000" dirty="0">
                <a:latin typeface="+mj-lt"/>
              </a:rPr>
              <a:t>Summary:</a:t>
            </a:r>
          </a:p>
          <a:p>
            <a:endParaRPr lang="en-US" sz="2000" dirty="0"/>
          </a:p>
          <a:p>
            <a:pPr marL="342900" indent="-342900">
              <a:buFont typeface="Arial" panose="020B0604020202020204" pitchFamily="34" charset="0"/>
              <a:buChar char="•"/>
            </a:pPr>
            <a:r>
              <a:rPr lang="en-US" sz="2200" dirty="0"/>
              <a:t>We designed a new </a:t>
            </a:r>
            <a:r>
              <a:rPr lang="en-US" sz="2200" dirty="0">
                <a:solidFill>
                  <a:srgbClr val="7030A0"/>
                </a:solidFill>
              </a:rPr>
              <a:t>privacy</a:t>
            </a:r>
            <a:r>
              <a:rPr lang="en-US" sz="2200" dirty="0"/>
              <a:t> model for the </a:t>
            </a:r>
            <a:r>
              <a:rPr lang="en-US" sz="2200" dirty="0">
                <a:solidFill>
                  <a:srgbClr val="0070C0"/>
                </a:solidFill>
              </a:rPr>
              <a:t>entire FIDO2</a:t>
            </a:r>
            <a:r>
              <a:rPr lang="en-US" sz="2200" dirty="0"/>
              <a:t>, analyzed FIDO2 in our privacy model, identified potential risks, and proposed fixes that require </a:t>
            </a:r>
            <a:r>
              <a:rPr lang="en-US" sz="2200" dirty="0">
                <a:solidFill>
                  <a:srgbClr val="0070C0"/>
                </a:solidFill>
              </a:rPr>
              <a:t>minor</a:t>
            </a:r>
            <a:r>
              <a:rPr lang="en-US" sz="2200" dirty="0"/>
              <a:t> changes.</a:t>
            </a:r>
          </a:p>
          <a:p>
            <a:pPr marL="342900" indent="-342900">
              <a:buFont typeface="Arial" panose="020B0604020202020204" pitchFamily="34" charset="0"/>
              <a:buChar char="•"/>
            </a:pPr>
            <a:endParaRPr lang="en-US" sz="2200" dirty="0"/>
          </a:p>
          <a:p>
            <a:endParaRPr lang="en-US" sz="2200" dirty="0"/>
          </a:p>
          <a:p>
            <a:pPr marL="342900" indent="-342900">
              <a:buFont typeface="Arial" panose="020B0604020202020204" pitchFamily="34" charset="0"/>
              <a:buChar char="•"/>
            </a:pPr>
            <a:r>
              <a:rPr lang="en-US" sz="2200" dirty="0"/>
              <a:t>We identified </a:t>
            </a:r>
            <a:r>
              <a:rPr lang="en-US" sz="2200" dirty="0">
                <a:solidFill>
                  <a:srgbClr val="0070C0"/>
                </a:solidFill>
              </a:rPr>
              <a:t>gaps</a:t>
            </a:r>
            <a:r>
              <a:rPr lang="en-US" sz="2200" dirty="0"/>
              <a:t> in prior works, designed a new </a:t>
            </a:r>
            <a:r>
              <a:rPr lang="en-US" sz="2200" dirty="0">
                <a:solidFill>
                  <a:srgbClr val="7030A0"/>
                </a:solidFill>
              </a:rPr>
              <a:t>authentication security </a:t>
            </a:r>
            <a:r>
              <a:rPr lang="en-US" sz="2200" dirty="0"/>
              <a:t>model, analyzed FIDO2 in our authentication model and proposed fixes that require </a:t>
            </a:r>
            <a:r>
              <a:rPr lang="en-US" sz="2200" dirty="0">
                <a:solidFill>
                  <a:srgbClr val="0070C0"/>
                </a:solidFill>
              </a:rPr>
              <a:t>minor</a:t>
            </a:r>
            <a:r>
              <a:rPr lang="en-US" sz="2200" dirty="0"/>
              <a:t> changes.</a:t>
            </a:r>
          </a:p>
          <a:p>
            <a:endParaRPr lang="en-US" dirty="0"/>
          </a:p>
          <a:p>
            <a:endParaRPr lang="en-US" dirty="0"/>
          </a:p>
        </p:txBody>
      </p:sp>
      <p:pic>
        <p:nvPicPr>
          <p:cNvPr id="1026" name="Picture 2" descr="Welcome to the Year 1 Phonics Meeting ...">
            <a:extLst>
              <a:ext uri="{FF2B5EF4-FFF2-40B4-BE49-F238E27FC236}">
                <a16:creationId xmlns:a16="http://schemas.microsoft.com/office/drawing/2014/main" id="{81142F26-42BB-C622-3F21-8C7B6AE68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953" y="4312035"/>
            <a:ext cx="2970080" cy="2224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062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2E06-C1A6-3FE6-D78C-C083493DB4DB}"/>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13787FA-0749-B3A7-046E-A521E5E25DE9}"/>
              </a:ext>
            </a:extLst>
          </p:cNvPr>
          <p:cNvSpPr>
            <a:spLocks noGrp="1"/>
          </p:cNvSpPr>
          <p:nvPr>
            <p:ph idx="1"/>
          </p:nvPr>
        </p:nvSpPr>
        <p:spPr/>
        <p:txBody>
          <a:bodyPr>
            <a:normAutofit/>
          </a:bodyPr>
          <a:lstStyle/>
          <a:p>
            <a:r>
              <a:rPr lang="en-US" sz="1600"/>
              <a:t>[</a:t>
            </a:r>
            <a:r>
              <a:rPr lang="en-US" sz="1600">
                <a:solidFill>
                  <a:srgbClr val="0070C0"/>
                </a:solidFill>
              </a:rPr>
              <a:t>BBCW21</a:t>
            </a:r>
            <a:r>
              <a:rPr lang="en-US" sz="1600"/>
              <a:t>] Manuel Barbosa, Alexandra Boldyreva, Shan Chen, and Bogdan </a:t>
            </a:r>
            <a:r>
              <a:rPr lang="en-US" sz="1600" err="1"/>
              <a:t>Warinschi</a:t>
            </a:r>
            <a:r>
              <a:rPr lang="en-US" sz="1600"/>
              <a:t>, Provable security analysis of FIDO2, Advances in Cryptology, 41st Annual International Cryptology Conference, CRYPTO 2021, Virtual Event, August 16-20, 2021, Proceedings, Part III (Tal Malkin and Chris Peikert, eds.), Lecture Notes in Computer Science, vol. 12827, Springer, 2021, pp. 125–156</a:t>
            </a:r>
          </a:p>
          <a:p>
            <a:r>
              <a:rPr lang="en-US" sz="1600"/>
              <a:t>[</a:t>
            </a:r>
            <a:r>
              <a:rPr lang="en-US" sz="1600">
                <a:solidFill>
                  <a:srgbClr val="0070C0"/>
                </a:solidFill>
              </a:rPr>
              <a:t>HLW23</a:t>
            </a:r>
            <a:r>
              <a:rPr lang="en-US" sz="1600"/>
              <a:t>] Lucjan Hanzlik, Julian Loss, and Benedikt Wagner. 2023. Token meets wallet: For </a:t>
            </a:r>
            <a:r>
              <a:rPr lang="en-US" sz="1600" err="1"/>
              <a:t>malizing</a:t>
            </a:r>
            <a:r>
              <a:rPr lang="en-US" sz="1600"/>
              <a:t> privacy and revocation for FIDO2. In 2023 IEEE Symposium on Security and Privacy (SP). IEEE, 1491–1508.</a:t>
            </a:r>
          </a:p>
          <a:p>
            <a:r>
              <a:rPr lang="en-US" sz="1600"/>
              <a:t>[</a:t>
            </a:r>
            <a:r>
              <a:rPr lang="en-US" sz="1600">
                <a:solidFill>
                  <a:srgbClr val="0070C0"/>
                </a:solidFill>
              </a:rPr>
              <a:t>BCZ23</a:t>
            </a:r>
            <a:r>
              <a:rPr lang="en-US" sz="1600"/>
              <a:t>] </a:t>
            </a:r>
            <a:r>
              <a:rPr lang="en-US" sz="1600" err="1"/>
              <a:t>NinaBindel</a:t>
            </a:r>
            <a:r>
              <a:rPr lang="en-US" sz="1600"/>
              <a:t>, </a:t>
            </a:r>
            <a:r>
              <a:rPr lang="en-US" sz="1600" err="1"/>
              <a:t>CasCremers</a:t>
            </a:r>
            <a:r>
              <a:rPr lang="en-US" sz="1600"/>
              <a:t>, and MangZhao.2023. FIDO2,CTAP2.1,andWebAuthn 2: Provable security and post-quantum instantiation. In 2023 IEEE Symposium on Security and Privacy (SP). IEEE, 1471–1490.</a:t>
            </a:r>
          </a:p>
          <a:p>
            <a:r>
              <a:rPr lang="en-US" sz="1600"/>
              <a:t>[</a:t>
            </a:r>
            <a:r>
              <a:rPr lang="en-US" sz="1600">
                <a:solidFill>
                  <a:srgbClr val="0070C0"/>
                </a:solidFill>
              </a:rPr>
              <a:t>BGGR23</a:t>
            </a:r>
            <a:r>
              <a:rPr lang="en-US" sz="1600"/>
              <a:t>]</a:t>
            </a:r>
            <a:r>
              <a:rPr lang="sv-SE" sz="1600"/>
              <a:t> </a:t>
            </a:r>
            <a:r>
              <a:rPr lang="en-US" sz="1600"/>
              <a:t>Nina Bindel, Nicolas Gama, Sandra Guasch, and Eyal Ronen. 2023. To attest or not to attest, this is the question–Provable attestation in FIDO2. In ASIACRYPT 2023. Springer, 297–328.</a:t>
            </a:r>
          </a:p>
          <a:p>
            <a:r>
              <a:rPr lang="en-US" sz="1600"/>
              <a:t>[</a:t>
            </a:r>
            <a:r>
              <a:rPr lang="en-US" sz="1600">
                <a:solidFill>
                  <a:srgbClr val="0070C0"/>
                </a:solidFill>
              </a:rPr>
              <a:t>BCE23</a:t>
            </a:r>
            <a:r>
              <a:rPr lang="en-US" sz="1600"/>
              <a:t>] Manuel Barbosa, André Cirne, and Luís </a:t>
            </a:r>
            <a:r>
              <a:rPr lang="en-US" sz="1600" err="1"/>
              <a:t>Esquível</a:t>
            </a:r>
            <a:r>
              <a:rPr lang="en-US" sz="1600"/>
              <a:t>. 2023. Rogue key and </a:t>
            </a:r>
            <a:r>
              <a:rPr lang="en-US" sz="1600" err="1"/>
              <a:t>im</a:t>
            </a:r>
            <a:r>
              <a:rPr lang="en-US" sz="1600"/>
              <a:t> personation attacks on FIDO2: From theory to practice. In Proceedings of the 18th International Conference on Availability, Reliability and Security, ARES 2023, Benevento, Italy, 29 August 2023- 1 Se</a:t>
            </a:r>
          </a:p>
        </p:txBody>
      </p:sp>
      <p:sp>
        <p:nvSpPr>
          <p:cNvPr id="4" name="Slide Number Placeholder 3">
            <a:extLst>
              <a:ext uri="{FF2B5EF4-FFF2-40B4-BE49-F238E27FC236}">
                <a16:creationId xmlns:a16="http://schemas.microsoft.com/office/drawing/2014/main" id="{43B4848D-72C4-AFCF-6A03-AC6300DF5945}"/>
              </a:ext>
            </a:extLst>
          </p:cNvPr>
          <p:cNvSpPr>
            <a:spLocks noGrp="1"/>
          </p:cNvSpPr>
          <p:nvPr>
            <p:ph type="sldNum" sz="quarter" idx="12"/>
          </p:nvPr>
        </p:nvSpPr>
        <p:spPr/>
        <p:txBody>
          <a:bodyPr/>
          <a:lstStyle/>
          <a:p>
            <a:fld id="{7EE0C888-33A1-074F-9756-5649658538B5}" type="slidenum">
              <a:rPr lang="en-US" smtClean="0"/>
              <a:pPr/>
              <a:t>22</a:t>
            </a:fld>
            <a:endParaRPr lang="en-US"/>
          </a:p>
        </p:txBody>
      </p:sp>
    </p:spTree>
    <p:extLst>
      <p:ext uri="{BB962C8B-B14F-4D97-AF65-F5344CB8AC3E}">
        <p14:creationId xmlns:p14="http://schemas.microsoft.com/office/powerpoint/2010/main" val="1344073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8816"/>
            <a:ext cx="10515600" cy="1325563"/>
          </a:xfrm>
        </p:spPr>
        <p:txBody>
          <a:bodyPr>
            <a:normAutofit/>
          </a:bodyPr>
          <a:lstStyle/>
          <a:p>
            <a:r>
              <a:rPr lang="en-US" altLang="zh-CN" dirty="0"/>
              <a:t>The Use of Passwords is Problematic</a:t>
            </a:r>
            <a:endParaRPr lang="en-US" dirty="0"/>
          </a:p>
        </p:txBody>
      </p:sp>
      <p:sp>
        <p:nvSpPr>
          <p:cNvPr id="3" name="Content Placeholder 2">
            <a:extLst>
              <a:ext uri="{FF2B5EF4-FFF2-40B4-BE49-F238E27FC236}">
                <a16:creationId xmlns:a16="http://schemas.microsoft.com/office/drawing/2014/main" id="{6494329E-4153-B54E-A410-79C1DAF30E37}"/>
              </a:ext>
            </a:extLst>
          </p:cNvPr>
          <p:cNvSpPr>
            <a:spLocks noGrp="1"/>
          </p:cNvSpPr>
          <p:nvPr>
            <p:ph idx="1"/>
          </p:nvPr>
        </p:nvSpPr>
        <p:spPr>
          <a:xfrm>
            <a:off x="1057141" y="1944695"/>
            <a:ext cx="10515600" cy="4351338"/>
          </a:xfrm>
        </p:spPr>
        <p:txBody>
          <a:bodyPr>
            <a:normAutofit/>
          </a:bodyPr>
          <a:lstStyle/>
          <a:p>
            <a:pPr marL="0" indent="0">
              <a:buNone/>
            </a:pPr>
            <a:endParaRPr lang="en-US" altLang="zh-CN" dirty="0"/>
          </a:p>
          <a:p>
            <a:r>
              <a:rPr lang="en-US" altLang="zh-CN" dirty="0"/>
              <a:t>Hard</a:t>
            </a:r>
            <a:r>
              <a:rPr lang="zh-CN" altLang="en-US" dirty="0"/>
              <a:t> </a:t>
            </a:r>
            <a:r>
              <a:rPr lang="en-US" altLang="zh-CN" dirty="0"/>
              <a:t>to</a:t>
            </a:r>
            <a:r>
              <a:rPr lang="zh-CN" altLang="en-US" dirty="0"/>
              <a:t> </a:t>
            </a:r>
            <a:r>
              <a:rPr lang="en-US" altLang="zh-CN" dirty="0"/>
              <a:t>memorize</a:t>
            </a:r>
          </a:p>
          <a:p>
            <a:pPr marL="0" indent="0">
              <a:buNone/>
            </a:pPr>
            <a:endParaRPr lang="en-US" altLang="zh-CN" dirty="0"/>
          </a:p>
          <a:p>
            <a:r>
              <a:rPr lang="en-US" dirty="0"/>
              <a:t>Low entropy and subject to brute-force</a:t>
            </a:r>
          </a:p>
          <a:p>
            <a:pPr marL="0" indent="0">
              <a:buNone/>
            </a:pPr>
            <a:endParaRPr lang="en-US" altLang="zh-CN" dirty="0"/>
          </a:p>
          <a:p>
            <a:r>
              <a:rPr lang="en-US" altLang="zh-CN" dirty="0"/>
              <a:t>Vulnerable to phishing</a:t>
            </a:r>
            <a:r>
              <a:rPr lang="zh-CN" altLang="en-US" dirty="0"/>
              <a:t> </a:t>
            </a:r>
            <a:r>
              <a:rPr lang="en-US" altLang="zh-CN" dirty="0"/>
              <a:t>attacks even with multi-factor authentication (users can be tricked into sending their MFA codes)</a:t>
            </a:r>
            <a:endParaRPr lang="en-US" dirty="0"/>
          </a:p>
        </p:txBody>
      </p:sp>
      <p:sp>
        <p:nvSpPr>
          <p:cNvPr id="6" name="Slide Number Placeholder 5">
            <a:extLst>
              <a:ext uri="{FF2B5EF4-FFF2-40B4-BE49-F238E27FC236}">
                <a16:creationId xmlns:a16="http://schemas.microsoft.com/office/drawing/2014/main" id="{6AC75C37-259D-4EB9-DC8D-8A5080F2F19E}"/>
              </a:ext>
            </a:extLst>
          </p:cNvPr>
          <p:cNvSpPr>
            <a:spLocks noGrp="1"/>
          </p:cNvSpPr>
          <p:nvPr>
            <p:ph type="sldNum" sz="quarter" idx="12"/>
          </p:nvPr>
        </p:nvSpPr>
        <p:spPr/>
        <p:txBody>
          <a:bodyPr/>
          <a:lstStyle/>
          <a:p>
            <a:fld id="{7EE0C888-33A1-074F-9756-5649658538B5}" type="slidenum">
              <a:rPr lang="en-US" smtClean="0"/>
              <a:pPr/>
              <a:t>3</a:t>
            </a:fld>
            <a:endParaRPr lang="en-US"/>
          </a:p>
        </p:txBody>
      </p:sp>
      <p:pic>
        <p:nvPicPr>
          <p:cNvPr id="1028" name="Picture 4" descr="pain out of remembering passwords ...">
            <a:extLst>
              <a:ext uri="{FF2B5EF4-FFF2-40B4-BE49-F238E27FC236}">
                <a16:creationId xmlns:a16="http://schemas.microsoft.com/office/drawing/2014/main" id="{FDE6D62D-104D-2F6C-30D0-6E2EA6CC0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083" y="2300095"/>
            <a:ext cx="3433646" cy="206018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Sad face outline with solid fill">
            <a:extLst>
              <a:ext uri="{FF2B5EF4-FFF2-40B4-BE49-F238E27FC236}">
                <a16:creationId xmlns:a16="http://schemas.microsoft.com/office/drawing/2014/main" id="{0D5D5B7B-AA9B-C0D3-E839-EDD3D45DC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957" y="2300095"/>
            <a:ext cx="698604" cy="698604"/>
          </a:xfrm>
          <a:prstGeom prst="rect">
            <a:avLst/>
          </a:prstGeom>
        </p:spPr>
      </p:pic>
      <p:pic>
        <p:nvPicPr>
          <p:cNvPr id="7" name="Graphic 6" descr="Sad face outline with solid fill">
            <a:extLst>
              <a:ext uri="{FF2B5EF4-FFF2-40B4-BE49-F238E27FC236}">
                <a16:creationId xmlns:a16="http://schemas.microsoft.com/office/drawing/2014/main" id="{39A8E8FB-5B0C-E567-F740-B46D8B2915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957" y="3330189"/>
            <a:ext cx="698604" cy="698604"/>
          </a:xfrm>
          <a:prstGeom prst="rect">
            <a:avLst/>
          </a:prstGeom>
        </p:spPr>
      </p:pic>
      <p:pic>
        <p:nvPicPr>
          <p:cNvPr id="8" name="Graphic 7" descr="Sad face outline with solid fill">
            <a:extLst>
              <a:ext uri="{FF2B5EF4-FFF2-40B4-BE49-F238E27FC236}">
                <a16:creationId xmlns:a16="http://schemas.microsoft.com/office/drawing/2014/main" id="{F59DE1FA-600E-938D-D061-ED303B342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957" y="4435478"/>
            <a:ext cx="698604" cy="698604"/>
          </a:xfrm>
          <a:prstGeom prst="rect">
            <a:avLst/>
          </a:prstGeom>
        </p:spPr>
      </p:pic>
    </p:spTree>
    <p:extLst>
      <p:ext uri="{BB962C8B-B14F-4D97-AF65-F5344CB8AC3E}">
        <p14:creationId xmlns:p14="http://schemas.microsoft.com/office/powerpoint/2010/main" val="1570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9B9D2-2EE2-4771-561D-E36459ACFD5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C3E9E8-8E23-61E2-332A-50B0EDF9561F}"/>
              </a:ext>
            </a:extLst>
          </p:cNvPr>
          <p:cNvSpPr txBox="1">
            <a:spLocks/>
          </p:cNvSpPr>
          <p:nvPr/>
        </p:nvSpPr>
        <p:spPr>
          <a:xfrm>
            <a:off x="873539"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t>FIDO2</a:t>
            </a:r>
            <a:endParaRPr lang="en-CN"/>
          </a:p>
        </p:txBody>
      </p:sp>
      <p:sp>
        <p:nvSpPr>
          <p:cNvPr id="5" name="Content Placeholder 2">
            <a:extLst>
              <a:ext uri="{FF2B5EF4-FFF2-40B4-BE49-F238E27FC236}">
                <a16:creationId xmlns:a16="http://schemas.microsoft.com/office/drawing/2014/main" id="{ACF4E6AC-5BFD-1BFE-B726-D292638CBB95}"/>
              </a:ext>
            </a:extLst>
          </p:cNvPr>
          <p:cNvSpPr txBox="1">
            <a:spLocks/>
          </p:cNvSpPr>
          <p:nvPr/>
        </p:nvSpPr>
        <p:spPr>
          <a:xfrm>
            <a:off x="873539" y="184784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Standard for </a:t>
            </a:r>
            <a:r>
              <a:rPr lang="en-US" dirty="0" err="1"/>
              <a:t>password</a:t>
            </a:r>
            <a:r>
              <a:rPr lang="en-US" dirty="0" err="1">
                <a:solidFill>
                  <a:srgbClr val="0070C0"/>
                </a:solidFill>
              </a:rPr>
              <a:t>less</a:t>
            </a:r>
            <a:r>
              <a:rPr lang="en-US" dirty="0"/>
              <a:t> </a:t>
            </a:r>
            <a:r>
              <a:rPr lang="en-US" dirty="0">
                <a:solidFill>
                  <a:srgbClr val="0070C0"/>
                </a:solidFill>
              </a:rPr>
              <a:t>authentication</a:t>
            </a:r>
            <a:r>
              <a:rPr lang="en-US" dirty="0"/>
              <a:t> driven by the Fast Identity Online (FIDO) Alliance</a:t>
            </a:r>
          </a:p>
          <a:p>
            <a:r>
              <a:rPr lang="en-US" dirty="0"/>
              <a:t>Widely adopted by browsers, platforms, industry (Amazon, Apple, Google, Intel, Microsoft, RSA, VISA ...)</a:t>
            </a:r>
            <a:endParaRPr lang="en-US" altLang="zh-CN" dirty="0"/>
          </a:p>
        </p:txBody>
      </p:sp>
      <p:sp>
        <p:nvSpPr>
          <p:cNvPr id="6" name="Slide Number Placeholder 5">
            <a:extLst>
              <a:ext uri="{FF2B5EF4-FFF2-40B4-BE49-F238E27FC236}">
                <a16:creationId xmlns:a16="http://schemas.microsoft.com/office/drawing/2014/main" id="{A97911E8-32DE-D04F-8EAD-55D0616858E2}"/>
              </a:ext>
            </a:extLst>
          </p:cNvPr>
          <p:cNvSpPr>
            <a:spLocks noGrp="1"/>
          </p:cNvSpPr>
          <p:nvPr>
            <p:ph type="sldNum" sz="quarter" idx="12"/>
          </p:nvPr>
        </p:nvSpPr>
        <p:spPr/>
        <p:txBody>
          <a:bodyPr/>
          <a:lstStyle/>
          <a:p>
            <a:fld id="{7EE0C888-33A1-074F-9756-5649658538B5}" type="slidenum">
              <a:rPr lang="en-US" smtClean="0"/>
              <a:pPr/>
              <a:t>4</a:t>
            </a:fld>
            <a:endParaRPr lang="en-US"/>
          </a:p>
        </p:txBody>
      </p:sp>
      <p:pic>
        <p:nvPicPr>
          <p:cNvPr id="2" name="Picture 1">
            <a:extLst>
              <a:ext uri="{FF2B5EF4-FFF2-40B4-BE49-F238E27FC236}">
                <a16:creationId xmlns:a16="http://schemas.microsoft.com/office/drawing/2014/main" id="{1DB9E9E8-9A35-5ECE-04C7-2F127DF2EDCD}"/>
              </a:ext>
            </a:extLst>
          </p:cNvPr>
          <p:cNvPicPr>
            <a:picLocks noChangeAspect="1"/>
          </p:cNvPicPr>
          <p:nvPr/>
        </p:nvPicPr>
        <p:blipFill>
          <a:blip r:embed="rId3"/>
          <a:stretch>
            <a:fillRect/>
          </a:stretch>
        </p:blipFill>
        <p:spPr>
          <a:xfrm>
            <a:off x="6734651" y="3767603"/>
            <a:ext cx="4613464" cy="2588746"/>
          </a:xfrm>
          <a:prstGeom prst="rect">
            <a:avLst/>
          </a:prstGeom>
        </p:spPr>
      </p:pic>
      <p:pic>
        <p:nvPicPr>
          <p:cNvPr id="8" name="Picture 7">
            <a:extLst>
              <a:ext uri="{FF2B5EF4-FFF2-40B4-BE49-F238E27FC236}">
                <a16:creationId xmlns:a16="http://schemas.microsoft.com/office/drawing/2014/main" id="{34BB5B29-E462-30E8-3CDD-A847DD66A18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019577" y="4065550"/>
            <a:ext cx="1984863" cy="1984863"/>
          </a:xfrm>
          <a:prstGeom prst="rect">
            <a:avLst/>
          </a:prstGeom>
        </p:spPr>
      </p:pic>
    </p:spTree>
    <p:extLst>
      <p:ext uri="{BB962C8B-B14F-4D97-AF65-F5344CB8AC3E}">
        <p14:creationId xmlns:p14="http://schemas.microsoft.com/office/powerpoint/2010/main" val="254416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C6BAD-E28E-6551-FDE3-44F0FE5CA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D9A68-6A66-FD43-24CD-72D61F8E5F62}"/>
              </a:ext>
            </a:extLst>
          </p:cNvPr>
          <p:cNvSpPr>
            <a:spLocks noGrp="1"/>
          </p:cNvSpPr>
          <p:nvPr>
            <p:ph type="title"/>
          </p:nvPr>
        </p:nvSpPr>
        <p:spPr/>
        <p:txBody>
          <a:bodyPr/>
          <a:lstStyle/>
          <a:p>
            <a:r>
              <a:rPr lang="en-US" altLang="zh-CN" dirty="0"/>
              <a:t>FIDO2 Overview</a:t>
            </a:r>
            <a:endParaRPr lang="en-CN" dirty="0"/>
          </a:p>
        </p:txBody>
      </p:sp>
      <p:sp>
        <p:nvSpPr>
          <p:cNvPr id="3" name="Content Placeholder 2">
            <a:extLst>
              <a:ext uri="{FF2B5EF4-FFF2-40B4-BE49-F238E27FC236}">
                <a16:creationId xmlns:a16="http://schemas.microsoft.com/office/drawing/2014/main" id="{94EF05F7-99D1-5D75-4A2F-F5B253639783}"/>
              </a:ext>
            </a:extLst>
          </p:cNvPr>
          <p:cNvSpPr>
            <a:spLocks noGrp="1"/>
          </p:cNvSpPr>
          <p:nvPr>
            <p:ph idx="1"/>
          </p:nvPr>
        </p:nvSpPr>
        <p:spPr>
          <a:xfrm>
            <a:off x="838200" y="1825625"/>
            <a:ext cx="10515600" cy="1731636"/>
          </a:xfrm>
        </p:spPr>
        <p:txBody>
          <a:bodyPr>
            <a:normAutofit lnSpcReduction="10000"/>
          </a:bodyPr>
          <a:lstStyle/>
          <a:p>
            <a:r>
              <a:rPr lang="en-US" altLang="zh-CN" dirty="0">
                <a:solidFill>
                  <a:schemeClr val="accent6">
                    <a:lumMod val="75000"/>
                  </a:schemeClr>
                </a:solidFill>
              </a:rPr>
              <a:t>Parties: </a:t>
            </a:r>
            <a:r>
              <a:rPr lang="en-US" altLang="zh-CN" dirty="0"/>
              <a:t>user, authenticator (token), client (browser), server</a:t>
            </a:r>
          </a:p>
          <a:p>
            <a:r>
              <a:rPr lang="en-US" altLang="zh-CN" dirty="0">
                <a:solidFill>
                  <a:schemeClr val="accent6">
                    <a:lumMod val="75000"/>
                  </a:schemeClr>
                </a:solidFill>
              </a:rPr>
              <a:t>Two subprotocols:</a:t>
            </a:r>
          </a:p>
          <a:p>
            <a:pPr lvl="1"/>
            <a:r>
              <a:rPr lang="en-US" altLang="zh-CN" dirty="0" err="1">
                <a:solidFill>
                  <a:srgbClr val="0070C0"/>
                </a:solidFill>
              </a:rPr>
              <a:t>WebAuthn</a:t>
            </a:r>
            <a:r>
              <a:rPr lang="en-US" altLang="zh-CN" dirty="0"/>
              <a:t>: authorizes the token/user to the server</a:t>
            </a:r>
          </a:p>
          <a:p>
            <a:pPr lvl="1"/>
            <a:r>
              <a:rPr lang="en-US" dirty="0">
                <a:solidFill>
                  <a:srgbClr val="0070C0"/>
                </a:solidFill>
              </a:rPr>
              <a:t>CTAP</a:t>
            </a:r>
            <a:r>
              <a:rPr lang="en-US" dirty="0"/>
              <a:t>: ensures only an authorized client talks with the authenticator</a:t>
            </a:r>
            <a:endParaRPr lang="en-CN" dirty="0"/>
          </a:p>
        </p:txBody>
      </p:sp>
      <p:pic>
        <p:nvPicPr>
          <p:cNvPr id="23" name="Picture 22">
            <a:extLst>
              <a:ext uri="{FF2B5EF4-FFF2-40B4-BE49-F238E27FC236}">
                <a16:creationId xmlns:a16="http://schemas.microsoft.com/office/drawing/2014/main" id="{A836D4EB-20FF-D955-A454-B11F87CD129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633808" y="3852604"/>
            <a:ext cx="638429" cy="1027513"/>
          </a:xfrm>
          <a:prstGeom prst="rect">
            <a:avLst/>
          </a:prstGeom>
        </p:spPr>
      </p:pic>
      <p:grpSp>
        <p:nvGrpSpPr>
          <p:cNvPr id="4" name="Group 3">
            <a:extLst>
              <a:ext uri="{FF2B5EF4-FFF2-40B4-BE49-F238E27FC236}">
                <a16:creationId xmlns:a16="http://schemas.microsoft.com/office/drawing/2014/main" id="{9B88C7B0-E181-3089-122D-6AF69A5AC7AB}"/>
              </a:ext>
            </a:extLst>
          </p:cNvPr>
          <p:cNvGrpSpPr/>
          <p:nvPr/>
        </p:nvGrpSpPr>
        <p:grpSpPr>
          <a:xfrm>
            <a:off x="2644112" y="4584597"/>
            <a:ext cx="2525480" cy="577283"/>
            <a:chOff x="2765732" y="4255774"/>
            <a:chExt cx="2525480" cy="577283"/>
          </a:xfrm>
        </p:grpSpPr>
        <p:cxnSp>
          <p:nvCxnSpPr>
            <p:cNvPr id="43" name="Straight Arrow Connector 42">
              <a:extLst>
                <a:ext uri="{FF2B5EF4-FFF2-40B4-BE49-F238E27FC236}">
                  <a16:creationId xmlns:a16="http://schemas.microsoft.com/office/drawing/2014/main" id="{7BCC83A3-4F9F-8B19-EB77-A28C468A6A32}"/>
                </a:ext>
              </a:extLst>
            </p:cNvPr>
            <p:cNvCxnSpPr>
              <a:cxnSpLocks/>
            </p:cNvCxnSpPr>
            <p:nvPr/>
          </p:nvCxnSpPr>
          <p:spPr>
            <a:xfrm>
              <a:off x="4470544" y="4262288"/>
              <a:ext cx="820668" cy="570769"/>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63EBF-FBA9-D667-3CA1-72523C6E1087}"/>
                </a:ext>
              </a:extLst>
            </p:cNvPr>
            <p:cNvCxnSpPr>
              <a:cxnSpLocks/>
            </p:cNvCxnSpPr>
            <p:nvPr/>
          </p:nvCxnSpPr>
          <p:spPr>
            <a:xfrm flipH="1">
              <a:off x="2765732" y="4255774"/>
              <a:ext cx="855476" cy="520833"/>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49" name="Picture 48">
            <a:extLst>
              <a:ext uri="{FF2B5EF4-FFF2-40B4-BE49-F238E27FC236}">
                <a16:creationId xmlns:a16="http://schemas.microsoft.com/office/drawing/2014/main" id="{B5DB8BE4-DDE7-6D87-5549-24527601506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46279" y="5017244"/>
            <a:ext cx="664101" cy="664101"/>
          </a:xfrm>
          <a:prstGeom prst="rect">
            <a:avLst/>
          </a:prstGeom>
        </p:spPr>
      </p:pic>
      <p:sp>
        <p:nvSpPr>
          <p:cNvPr id="52" name="TextBox 51">
            <a:extLst>
              <a:ext uri="{FF2B5EF4-FFF2-40B4-BE49-F238E27FC236}">
                <a16:creationId xmlns:a16="http://schemas.microsoft.com/office/drawing/2014/main" id="{FFA71FE0-69C1-8B7B-97E1-682B3CEE026D}"/>
              </a:ext>
            </a:extLst>
          </p:cNvPr>
          <p:cNvSpPr txBox="1"/>
          <p:nvPr/>
        </p:nvSpPr>
        <p:spPr>
          <a:xfrm>
            <a:off x="3630135" y="4806128"/>
            <a:ext cx="715193" cy="369332"/>
          </a:xfrm>
          <a:prstGeom prst="rect">
            <a:avLst/>
          </a:prstGeom>
          <a:noFill/>
        </p:spPr>
        <p:txBody>
          <a:bodyPr wrap="square" rtlCol="0">
            <a:spAutoFit/>
          </a:bodyPr>
          <a:lstStyle/>
          <a:p>
            <a:r>
              <a:rPr lang="en-US" altLang="zh-CN"/>
              <a:t>User</a:t>
            </a:r>
            <a:endParaRPr lang="en-US"/>
          </a:p>
        </p:txBody>
      </p:sp>
      <p:sp>
        <p:nvSpPr>
          <p:cNvPr id="53" name="TextBox 52">
            <a:extLst>
              <a:ext uri="{FF2B5EF4-FFF2-40B4-BE49-F238E27FC236}">
                <a16:creationId xmlns:a16="http://schemas.microsoft.com/office/drawing/2014/main" id="{A0432D50-A4F5-E0F5-8BBA-4C8F0DAFF2F5}"/>
              </a:ext>
            </a:extLst>
          </p:cNvPr>
          <p:cNvSpPr txBox="1"/>
          <p:nvPr/>
        </p:nvSpPr>
        <p:spPr>
          <a:xfrm>
            <a:off x="5197129" y="5708777"/>
            <a:ext cx="875131" cy="369332"/>
          </a:xfrm>
          <a:prstGeom prst="rect">
            <a:avLst/>
          </a:prstGeom>
          <a:noFill/>
        </p:spPr>
        <p:txBody>
          <a:bodyPr wrap="square" rtlCol="0">
            <a:spAutoFit/>
          </a:bodyPr>
          <a:lstStyle/>
          <a:p>
            <a:r>
              <a:rPr lang="en-US" altLang="zh-CN"/>
              <a:t>Client</a:t>
            </a:r>
            <a:endParaRPr lang="en-US"/>
          </a:p>
        </p:txBody>
      </p:sp>
      <p:pic>
        <p:nvPicPr>
          <p:cNvPr id="54" name="Picture 53">
            <a:extLst>
              <a:ext uri="{FF2B5EF4-FFF2-40B4-BE49-F238E27FC236}">
                <a16:creationId xmlns:a16="http://schemas.microsoft.com/office/drawing/2014/main" id="{3EE3CB8B-4C39-35DA-3C84-DE858E6A80BD}"/>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61020" y="5052021"/>
            <a:ext cx="656756" cy="656756"/>
          </a:xfrm>
          <a:prstGeom prst="rect">
            <a:avLst/>
          </a:prstGeom>
        </p:spPr>
      </p:pic>
      <p:sp>
        <p:nvSpPr>
          <p:cNvPr id="55" name="TextBox 54">
            <a:extLst>
              <a:ext uri="{FF2B5EF4-FFF2-40B4-BE49-F238E27FC236}">
                <a16:creationId xmlns:a16="http://schemas.microsoft.com/office/drawing/2014/main" id="{C2F2BEB8-EDED-14BB-4024-B27AFED66A2B}"/>
              </a:ext>
            </a:extLst>
          </p:cNvPr>
          <p:cNvSpPr txBox="1"/>
          <p:nvPr/>
        </p:nvSpPr>
        <p:spPr>
          <a:xfrm>
            <a:off x="1652196" y="5707479"/>
            <a:ext cx="1603103" cy="369332"/>
          </a:xfrm>
          <a:prstGeom prst="rect">
            <a:avLst/>
          </a:prstGeom>
          <a:noFill/>
        </p:spPr>
        <p:txBody>
          <a:bodyPr wrap="square" rtlCol="0">
            <a:spAutoFit/>
          </a:bodyPr>
          <a:lstStyle/>
          <a:p>
            <a:r>
              <a:rPr lang="en-US" altLang="zh-CN" dirty="0"/>
              <a:t>Token</a:t>
            </a:r>
            <a:endParaRPr lang="en-US" dirty="0"/>
          </a:p>
        </p:txBody>
      </p:sp>
      <p:pic>
        <p:nvPicPr>
          <p:cNvPr id="56" name="Picture 55">
            <a:extLst>
              <a:ext uri="{FF2B5EF4-FFF2-40B4-BE49-F238E27FC236}">
                <a16:creationId xmlns:a16="http://schemas.microsoft.com/office/drawing/2014/main" id="{FA7E16D7-CA09-8097-9443-B6C54FE94118}"/>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460164" y="4927598"/>
            <a:ext cx="524700" cy="811159"/>
          </a:xfrm>
          <a:prstGeom prst="rect">
            <a:avLst/>
          </a:prstGeom>
        </p:spPr>
      </p:pic>
      <p:sp>
        <p:nvSpPr>
          <p:cNvPr id="57" name="TextBox 56">
            <a:extLst>
              <a:ext uri="{FF2B5EF4-FFF2-40B4-BE49-F238E27FC236}">
                <a16:creationId xmlns:a16="http://schemas.microsoft.com/office/drawing/2014/main" id="{1C220251-D23D-AC6D-86D3-D948A39CD97E}"/>
              </a:ext>
            </a:extLst>
          </p:cNvPr>
          <p:cNvSpPr txBox="1"/>
          <p:nvPr/>
        </p:nvSpPr>
        <p:spPr>
          <a:xfrm>
            <a:off x="8352817" y="5722314"/>
            <a:ext cx="875131" cy="369332"/>
          </a:xfrm>
          <a:prstGeom prst="rect">
            <a:avLst/>
          </a:prstGeom>
          <a:noFill/>
        </p:spPr>
        <p:txBody>
          <a:bodyPr wrap="square" rtlCol="0">
            <a:spAutoFit/>
          </a:bodyPr>
          <a:lstStyle/>
          <a:p>
            <a:r>
              <a:rPr lang="en-US" altLang="zh-CN"/>
              <a:t>Server</a:t>
            </a:r>
            <a:endParaRPr lang="en-US"/>
          </a:p>
        </p:txBody>
      </p:sp>
      <p:cxnSp>
        <p:nvCxnSpPr>
          <p:cNvPr id="58" name="Straight Arrow Connector 57">
            <a:extLst>
              <a:ext uri="{FF2B5EF4-FFF2-40B4-BE49-F238E27FC236}">
                <a16:creationId xmlns:a16="http://schemas.microsoft.com/office/drawing/2014/main" id="{96D11090-432D-2730-2D56-8CF92468EE22}"/>
              </a:ext>
            </a:extLst>
          </p:cNvPr>
          <p:cNvCxnSpPr>
            <a:cxnSpLocks/>
          </p:cNvCxnSpPr>
          <p:nvPr/>
        </p:nvCxnSpPr>
        <p:spPr>
          <a:xfrm flipH="1" flipV="1">
            <a:off x="2826524" y="5384515"/>
            <a:ext cx="2178306" cy="1"/>
          </a:xfrm>
          <a:prstGeom prst="straightConnector1">
            <a:avLst/>
          </a:prstGeom>
          <a:ln w="28575" cap="flat" cmpd="sng" algn="ctr">
            <a:solidFill>
              <a:schemeClr val="accent4">
                <a:lumMod val="50000"/>
              </a:schemeClr>
            </a:solidFill>
            <a:prstDash val="solid"/>
            <a:round/>
            <a:headEnd type="triangl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7DE00008-6BF3-917D-D68B-41E2376EC11F}"/>
              </a:ext>
            </a:extLst>
          </p:cNvPr>
          <p:cNvCxnSpPr>
            <a:cxnSpLocks/>
          </p:cNvCxnSpPr>
          <p:nvPr/>
        </p:nvCxnSpPr>
        <p:spPr>
          <a:xfrm flipH="1" flipV="1">
            <a:off x="6070210" y="5386093"/>
            <a:ext cx="2178306" cy="1"/>
          </a:xfrm>
          <a:prstGeom prst="straightConnector1">
            <a:avLst/>
          </a:prstGeom>
          <a:ln w="28575" cap="flat" cmpd="sng" algn="ctr">
            <a:solidFill>
              <a:schemeClr val="accent4">
                <a:lumMod val="50000"/>
              </a:schemeClr>
            </a:solidFill>
            <a:prstDash val="solid"/>
            <a:round/>
            <a:headEnd type="triangl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1C9790D5-E17B-21AB-3540-F9D3BA31E3F2}"/>
              </a:ext>
            </a:extLst>
          </p:cNvPr>
          <p:cNvSpPr txBox="1"/>
          <p:nvPr/>
        </p:nvSpPr>
        <p:spPr>
          <a:xfrm>
            <a:off x="2543188" y="3797882"/>
            <a:ext cx="2649417" cy="1363824"/>
          </a:xfrm>
          <a:prstGeom prst="rect">
            <a:avLst/>
          </a:prstGeom>
          <a:solidFill>
            <a:schemeClr val="bg1">
              <a:alpha val="80000"/>
            </a:schemeClr>
          </a:solidFill>
        </p:spPr>
        <p:txBody>
          <a:bodyPr wrap="square" rtlCol="0">
            <a:spAutoFit/>
          </a:bodyPr>
          <a:lstStyle/>
          <a:p>
            <a:endParaRPr lang="en-US"/>
          </a:p>
        </p:txBody>
      </p:sp>
      <p:sp>
        <p:nvSpPr>
          <p:cNvPr id="8" name="TextBox 7">
            <a:extLst>
              <a:ext uri="{FF2B5EF4-FFF2-40B4-BE49-F238E27FC236}">
                <a16:creationId xmlns:a16="http://schemas.microsoft.com/office/drawing/2014/main" id="{5E451C87-313A-2E5C-D0ED-BC0CF565F347}"/>
              </a:ext>
            </a:extLst>
          </p:cNvPr>
          <p:cNvSpPr txBox="1"/>
          <p:nvPr/>
        </p:nvSpPr>
        <p:spPr>
          <a:xfrm>
            <a:off x="756745" y="3077597"/>
            <a:ext cx="9571921" cy="541768"/>
          </a:xfrm>
          <a:prstGeom prst="rect">
            <a:avLst/>
          </a:prstGeom>
          <a:solidFill>
            <a:schemeClr val="bg1">
              <a:alpha val="80000"/>
            </a:schemeClr>
          </a:solidFill>
        </p:spPr>
        <p:txBody>
          <a:bodyPr wrap="square" rtlCol="0">
            <a:spAutoFit/>
          </a:bodyPr>
          <a:lstStyle/>
          <a:p>
            <a:endParaRPr lang="en-US"/>
          </a:p>
        </p:txBody>
      </p:sp>
    </p:spTree>
    <p:extLst>
      <p:ext uri="{BB962C8B-B14F-4D97-AF65-F5344CB8AC3E}">
        <p14:creationId xmlns:p14="http://schemas.microsoft.com/office/powerpoint/2010/main" val="332755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CCBB7-B034-494A-4BE8-65CCBF476E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809C0-961B-4256-0D20-EE9CD91C594F}"/>
              </a:ext>
            </a:extLst>
          </p:cNvPr>
          <p:cNvSpPr>
            <a:spLocks noGrp="1"/>
          </p:cNvSpPr>
          <p:nvPr>
            <p:ph type="title"/>
          </p:nvPr>
        </p:nvSpPr>
        <p:spPr/>
        <p:txBody>
          <a:bodyPr/>
          <a:lstStyle/>
          <a:p>
            <a:r>
              <a:rPr lang="en-US" altLang="zh-CN" dirty="0"/>
              <a:t>FIDO2 Overview</a:t>
            </a:r>
            <a:endParaRPr lang="en-CN" dirty="0"/>
          </a:p>
        </p:txBody>
      </p:sp>
      <p:sp>
        <p:nvSpPr>
          <p:cNvPr id="3" name="Content Placeholder 2">
            <a:extLst>
              <a:ext uri="{FF2B5EF4-FFF2-40B4-BE49-F238E27FC236}">
                <a16:creationId xmlns:a16="http://schemas.microsoft.com/office/drawing/2014/main" id="{ABCCDD3D-CA5C-8B0D-EB3A-6A7230FFC7DF}"/>
              </a:ext>
            </a:extLst>
          </p:cNvPr>
          <p:cNvSpPr>
            <a:spLocks noGrp="1"/>
          </p:cNvSpPr>
          <p:nvPr>
            <p:ph idx="1"/>
          </p:nvPr>
        </p:nvSpPr>
        <p:spPr>
          <a:xfrm>
            <a:off x="838200" y="1825625"/>
            <a:ext cx="10515600" cy="1731636"/>
          </a:xfrm>
        </p:spPr>
        <p:txBody>
          <a:bodyPr>
            <a:normAutofit lnSpcReduction="10000"/>
          </a:bodyPr>
          <a:lstStyle/>
          <a:p>
            <a:r>
              <a:rPr lang="en-US" altLang="zh-CN" dirty="0">
                <a:solidFill>
                  <a:schemeClr val="accent6">
                    <a:lumMod val="75000"/>
                  </a:schemeClr>
                </a:solidFill>
              </a:rPr>
              <a:t>Parties: </a:t>
            </a:r>
            <a:r>
              <a:rPr lang="en-US" altLang="zh-CN" dirty="0"/>
              <a:t>user, token, client (browser), server</a:t>
            </a:r>
          </a:p>
          <a:p>
            <a:r>
              <a:rPr lang="en-US" altLang="zh-CN" dirty="0">
                <a:solidFill>
                  <a:schemeClr val="accent6">
                    <a:lumMod val="75000"/>
                  </a:schemeClr>
                </a:solidFill>
              </a:rPr>
              <a:t>Two subprotocols:</a:t>
            </a:r>
          </a:p>
          <a:p>
            <a:pPr lvl="1"/>
            <a:r>
              <a:rPr lang="en-US" altLang="zh-CN" dirty="0" err="1">
                <a:solidFill>
                  <a:srgbClr val="0070C0"/>
                </a:solidFill>
              </a:rPr>
              <a:t>WebAuthn</a:t>
            </a:r>
            <a:r>
              <a:rPr lang="en-US" altLang="zh-CN" dirty="0"/>
              <a:t>: authorizes the token/user to the server</a:t>
            </a:r>
          </a:p>
          <a:p>
            <a:pPr lvl="1"/>
            <a:r>
              <a:rPr lang="en-US" dirty="0">
                <a:solidFill>
                  <a:srgbClr val="0070C0"/>
                </a:solidFill>
              </a:rPr>
              <a:t>CTAP</a:t>
            </a:r>
            <a:r>
              <a:rPr lang="en-US" dirty="0"/>
              <a:t>: ensures only an authorized client talks with the authenticator</a:t>
            </a:r>
            <a:endParaRPr lang="en-CN" dirty="0"/>
          </a:p>
        </p:txBody>
      </p:sp>
      <p:pic>
        <p:nvPicPr>
          <p:cNvPr id="23" name="Picture 22">
            <a:extLst>
              <a:ext uri="{FF2B5EF4-FFF2-40B4-BE49-F238E27FC236}">
                <a16:creationId xmlns:a16="http://schemas.microsoft.com/office/drawing/2014/main" id="{8C19FE63-4B71-202C-6903-FFF413E94FE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633808" y="3852604"/>
            <a:ext cx="638429" cy="1027513"/>
          </a:xfrm>
          <a:prstGeom prst="rect">
            <a:avLst/>
          </a:prstGeom>
        </p:spPr>
      </p:pic>
      <p:grpSp>
        <p:nvGrpSpPr>
          <p:cNvPr id="4" name="Group 3">
            <a:extLst>
              <a:ext uri="{FF2B5EF4-FFF2-40B4-BE49-F238E27FC236}">
                <a16:creationId xmlns:a16="http://schemas.microsoft.com/office/drawing/2014/main" id="{FDB5440F-1870-8A9E-B3D9-D178389E66DE}"/>
              </a:ext>
            </a:extLst>
          </p:cNvPr>
          <p:cNvGrpSpPr/>
          <p:nvPr/>
        </p:nvGrpSpPr>
        <p:grpSpPr>
          <a:xfrm>
            <a:off x="2644112" y="4584597"/>
            <a:ext cx="2525480" cy="577283"/>
            <a:chOff x="2765732" y="4255774"/>
            <a:chExt cx="2525480" cy="577283"/>
          </a:xfrm>
        </p:grpSpPr>
        <p:cxnSp>
          <p:nvCxnSpPr>
            <p:cNvPr id="43" name="Straight Arrow Connector 42">
              <a:extLst>
                <a:ext uri="{FF2B5EF4-FFF2-40B4-BE49-F238E27FC236}">
                  <a16:creationId xmlns:a16="http://schemas.microsoft.com/office/drawing/2014/main" id="{F8F65E53-A5DC-DB9E-61DE-5399093A204C}"/>
                </a:ext>
              </a:extLst>
            </p:cNvPr>
            <p:cNvCxnSpPr>
              <a:cxnSpLocks/>
            </p:cNvCxnSpPr>
            <p:nvPr/>
          </p:nvCxnSpPr>
          <p:spPr>
            <a:xfrm>
              <a:off x="4470544" y="4262288"/>
              <a:ext cx="820668" cy="570769"/>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AC52C74-57FF-59B4-B3F4-02909354CD03}"/>
                </a:ext>
              </a:extLst>
            </p:cNvPr>
            <p:cNvCxnSpPr>
              <a:cxnSpLocks/>
            </p:cNvCxnSpPr>
            <p:nvPr/>
          </p:nvCxnSpPr>
          <p:spPr>
            <a:xfrm flipH="1">
              <a:off x="2765732" y="4255774"/>
              <a:ext cx="855476" cy="520833"/>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pic>
        <p:nvPicPr>
          <p:cNvPr id="49" name="Picture 48">
            <a:extLst>
              <a:ext uri="{FF2B5EF4-FFF2-40B4-BE49-F238E27FC236}">
                <a16:creationId xmlns:a16="http://schemas.microsoft.com/office/drawing/2014/main" id="{36B8B3A4-CAF7-CDFA-F38B-D9D40DC0DF2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246279" y="5017244"/>
            <a:ext cx="664101" cy="664101"/>
          </a:xfrm>
          <a:prstGeom prst="rect">
            <a:avLst/>
          </a:prstGeom>
        </p:spPr>
      </p:pic>
      <p:sp>
        <p:nvSpPr>
          <p:cNvPr id="52" name="TextBox 51">
            <a:extLst>
              <a:ext uri="{FF2B5EF4-FFF2-40B4-BE49-F238E27FC236}">
                <a16:creationId xmlns:a16="http://schemas.microsoft.com/office/drawing/2014/main" id="{381B6F8F-F2A4-6298-E479-83416CF99E4D}"/>
              </a:ext>
            </a:extLst>
          </p:cNvPr>
          <p:cNvSpPr txBox="1"/>
          <p:nvPr/>
        </p:nvSpPr>
        <p:spPr>
          <a:xfrm>
            <a:off x="3630135" y="4806128"/>
            <a:ext cx="715193" cy="369332"/>
          </a:xfrm>
          <a:prstGeom prst="rect">
            <a:avLst/>
          </a:prstGeom>
          <a:noFill/>
        </p:spPr>
        <p:txBody>
          <a:bodyPr wrap="square" rtlCol="0">
            <a:spAutoFit/>
          </a:bodyPr>
          <a:lstStyle/>
          <a:p>
            <a:r>
              <a:rPr lang="en-US" altLang="zh-CN"/>
              <a:t>User</a:t>
            </a:r>
            <a:endParaRPr lang="en-US"/>
          </a:p>
        </p:txBody>
      </p:sp>
      <p:sp>
        <p:nvSpPr>
          <p:cNvPr id="53" name="TextBox 52">
            <a:extLst>
              <a:ext uri="{FF2B5EF4-FFF2-40B4-BE49-F238E27FC236}">
                <a16:creationId xmlns:a16="http://schemas.microsoft.com/office/drawing/2014/main" id="{D1C1FDAC-B39E-F730-F2F6-12E43D9DC58B}"/>
              </a:ext>
            </a:extLst>
          </p:cNvPr>
          <p:cNvSpPr txBox="1"/>
          <p:nvPr/>
        </p:nvSpPr>
        <p:spPr>
          <a:xfrm>
            <a:off x="5197129" y="5708777"/>
            <a:ext cx="875131" cy="369332"/>
          </a:xfrm>
          <a:prstGeom prst="rect">
            <a:avLst/>
          </a:prstGeom>
          <a:noFill/>
        </p:spPr>
        <p:txBody>
          <a:bodyPr wrap="square" rtlCol="0">
            <a:spAutoFit/>
          </a:bodyPr>
          <a:lstStyle/>
          <a:p>
            <a:r>
              <a:rPr lang="en-US" altLang="zh-CN"/>
              <a:t>Client</a:t>
            </a:r>
            <a:endParaRPr lang="en-US"/>
          </a:p>
        </p:txBody>
      </p:sp>
      <p:pic>
        <p:nvPicPr>
          <p:cNvPr id="54" name="Picture 53">
            <a:extLst>
              <a:ext uri="{FF2B5EF4-FFF2-40B4-BE49-F238E27FC236}">
                <a16:creationId xmlns:a16="http://schemas.microsoft.com/office/drawing/2014/main" id="{87CE6CCF-68FC-2F7B-01B2-112794F67837}"/>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961020" y="5052021"/>
            <a:ext cx="656756" cy="656756"/>
          </a:xfrm>
          <a:prstGeom prst="rect">
            <a:avLst/>
          </a:prstGeom>
        </p:spPr>
      </p:pic>
      <p:sp>
        <p:nvSpPr>
          <p:cNvPr id="55" name="TextBox 54">
            <a:extLst>
              <a:ext uri="{FF2B5EF4-FFF2-40B4-BE49-F238E27FC236}">
                <a16:creationId xmlns:a16="http://schemas.microsoft.com/office/drawing/2014/main" id="{60BBC309-8234-641F-680E-5AB18F3F50E1}"/>
              </a:ext>
            </a:extLst>
          </p:cNvPr>
          <p:cNvSpPr txBox="1"/>
          <p:nvPr/>
        </p:nvSpPr>
        <p:spPr>
          <a:xfrm>
            <a:off x="1652196" y="5708777"/>
            <a:ext cx="1603103" cy="369332"/>
          </a:xfrm>
          <a:prstGeom prst="rect">
            <a:avLst/>
          </a:prstGeom>
          <a:noFill/>
        </p:spPr>
        <p:txBody>
          <a:bodyPr wrap="square" rtlCol="0">
            <a:spAutoFit/>
          </a:bodyPr>
          <a:lstStyle/>
          <a:p>
            <a:r>
              <a:rPr lang="en-US" altLang="zh-CN" dirty="0"/>
              <a:t>Token</a:t>
            </a:r>
            <a:endParaRPr lang="en-US" dirty="0"/>
          </a:p>
        </p:txBody>
      </p:sp>
      <p:pic>
        <p:nvPicPr>
          <p:cNvPr id="56" name="Picture 55">
            <a:extLst>
              <a:ext uri="{FF2B5EF4-FFF2-40B4-BE49-F238E27FC236}">
                <a16:creationId xmlns:a16="http://schemas.microsoft.com/office/drawing/2014/main" id="{E32F5FF5-E4A4-2B0E-4CD8-A3E9AD0C5A0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8460164" y="4927598"/>
            <a:ext cx="524700" cy="811159"/>
          </a:xfrm>
          <a:prstGeom prst="rect">
            <a:avLst/>
          </a:prstGeom>
        </p:spPr>
      </p:pic>
      <p:sp>
        <p:nvSpPr>
          <p:cNvPr id="57" name="TextBox 56">
            <a:extLst>
              <a:ext uri="{FF2B5EF4-FFF2-40B4-BE49-F238E27FC236}">
                <a16:creationId xmlns:a16="http://schemas.microsoft.com/office/drawing/2014/main" id="{E3EA9738-1FAE-7457-CBB1-157740A005C1}"/>
              </a:ext>
            </a:extLst>
          </p:cNvPr>
          <p:cNvSpPr txBox="1"/>
          <p:nvPr/>
        </p:nvSpPr>
        <p:spPr>
          <a:xfrm>
            <a:off x="8352817" y="5722314"/>
            <a:ext cx="875131" cy="369332"/>
          </a:xfrm>
          <a:prstGeom prst="rect">
            <a:avLst/>
          </a:prstGeom>
          <a:noFill/>
        </p:spPr>
        <p:txBody>
          <a:bodyPr wrap="square" rtlCol="0">
            <a:spAutoFit/>
          </a:bodyPr>
          <a:lstStyle/>
          <a:p>
            <a:r>
              <a:rPr lang="en-US" altLang="zh-CN"/>
              <a:t>Server</a:t>
            </a:r>
            <a:endParaRPr lang="en-US"/>
          </a:p>
        </p:txBody>
      </p:sp>
      <p:cxnSp>
        <p:nvCxnSpPr>
          <p:cNvPr id="58" name="Straight Arrow Connector 57">
            <a:extLst>
              <a:ext uri="{FF2B5EF4-FFF2-40B4-BE49-F238E27FC236}">
                <a16:creationId xmlns:a16="http://schemas.microsoft.com/office/drawing/2014/main" id="{E3C5F0A0-D884-339D-4348-8E1048F03CC8}"/>
              </a:ext>
            </a:extLst>
          </p:cNvPr>
          <p:cNvCxnSpPr>
            <a:cxnSpLocks/>
          </p:cNvCxnSpPr>
          <p:nvPr/>
        </p:nvCxnSpPr>
        <p:spPr>
          <a:xfrm flipH="1" flipV="1">
            <a:off x="2826524" y="5384515"/>
            <a:ext cx="2178306" cy="1"/>
          </a:xfrm>
          <a:prstGeom prst="straightConnector1">
            <a:avLst/>
          </a:prstGeom>
          <a:ln w="28575" cap="flat" cmpd="sng" algn="ctr">
            <a:solidFill>
              <a:schemeClr val="accent4">
                <a:lumMod val="50000"/>
              </a:schemeClr>
            </a:solidFill>
            <a:prstDash val="solid"/>
            <a:round/>
            <a:headEnd type="triangl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EE06E5E4-D4F7-C71D-FA3B-61BCE0B0131A}"/>
              </a:ext>
            </a:extLst>
          </p:cNvPr>
          <p:cNvCxnSpPr>
            <a:cxnSpLocks/>
          </p:cNvCxnSpPr>
          <p:nvPr/>
        </p:nvCxnSpPr>
        <p:spPr>
          <a:xfrm flipH="1" flipV="1">
            <a:off x="6070210" y="5386093"/>
            <a:ext cx="2178306" cy="1"/>
          </a:xfrm>
          <a:prstGeom prst="straightConnector1">
            <a:avLst/>
          </a:prstGeom>
          <a:ln w="28575" cap="flat" cmpd="sng" algn="ctr">
            <a:solidFill>
              <a:schemeClr val="accent4">
                <a:lumMod val="50000"/>
              </a:schemeClr>
            </a:solidFill>
            <a:prstDash val="solid"/>
            <a:round/>
            <a:headEnd type="triangle" w="med" len="med"/>
            <a:tailEnd type="arrow"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EEB77117-9199-1AB1-42F8-C189A0E525C5}"/>
              </a:ext>
            </a:extLst>
          </p:cNvPr>
          <p:cNvSpPr txBox="1"/>
          <p:nvPr/>
        </p:nvSpPr>
        <p:spPr>
          <a:xfrm>
            <a:off x="6049372" y="4806128"/>
            <a:ext cx="3316104" cy="1363824"/>
          </a:xfrm>
          <a:prstGeom prst="rect">
            <a:avLst/>
          </a:prstGeom>
          <a:solidFill>
            <a:schemeClr val="bg1">
              <a:alpha val="80000"/>
            </a:schemeClr>
          </a:solidFill>
        </p:spPr>
        <p:txBody>
          <a:bodyPr wrap="square" rtlCol="0">
            <a:spAutoFit/>
          </a:bodyPr>
          <a:lstStyle/>
          <a:p>
            <a:endParaRPr lang="en-US"/>
          </a:p>
        </p:txBody>
      </p:sp>
      <p:sp>
        <p:nvSpPr>
          <p:cNvPr id="8" name="TextBox 7">
            <a:extLst>
              <a:ext uri="{FF2B5EF4-FFF2-40B4-BE49-F238E27FC236}">
                <a16:creationId xmlns:a16="http://schemas.microsoft.com/office/drawing/2014/main" id="{04A33E09-1B85-1BFD-5919-2E10A3112781}"/>
              </a:ext>
            </a:extLst>
          </p:cNvPr>
          <p:cNvSpPr txBox="1"/>
          <p:nvPr/>
        </p:nvSpPr>
        <p:spPr>
          <a:xfrm>
            <a:off x="1290168" y="2691443"/>
            <a:ext cx="8689051" cy="352854"/>
          </a:xfrm>
          <a:prstGeom prst="rect">
            <a:avLst/>
          </a:prstGeom>
          <a:solidFill>
            <a:schemeClr val="bg1">
              <a:alpha val="80000"/>
            </a:schemeClr>
          </a:solidFill>
        </p:spPr>
        <p:txBody>
          <a:bodyPr wrap="square" rtlCol="0">
            <a:spAutoFit/>
          </a:bodyPr>
          <a:lstStyle/>
          <a:p>
            <a:endParaRPr lang="en-US"/>
          </a:p>
        </p:txBody>
      </p:sp>
    </p:spTree>
    <p:extLst>
      <p:ext uri="{BB962C8B-B14F-4D97-AF65-F5344CB8AC3E}">
        <p14:creationId xmlns:p14="http://schemas.microsoft.com/office/powerpoint/2010/main" val="19621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23D50-4B08-C13F-73F6-1AB4E3C0E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2AD5D-F08A-0A45-50EF-99D5649D9424}"/>
              </a:ext>
            </a:extLst>
          </p:cNvPr>
          <p:cNvSpPr>
            <a:spLocks noGrp="1"/>
          </p:cNvSpPr>
          <p:nvPr>
            <p:ph type="title"/>
          </p:nvPr>
        </p:nvSpPr>
        <p:spPr>
          <a:xfrm>
            <a:off x="838200" y="356553"/>
            <a:ext cx="10515600" cy="1325563"/>
          </a:xfrm>
        </p:spPr>
        <p:txBody>
          <a:bodyPr/>
          <a:lstStyle/>
          <a:p>
            <a:r>
              <a:rPr lang="en-US" altLang="zh-CN" dirty="0"/>
              <a:t>FIDO2 Overview</a:t>
            </a:r>
            <a:endParaRPr lang="en-CN" dirty="0"/>
          </a:p>
        </p:txBody>
      </p:sp>
      <p:sp>
        <p:nvSpPr>
          <p:cNvPr id="3" name="Content Placeholder 2">
            <a:extLst>
              <a:ext uri="{FF2B5EF4-FFF2-40B4-BE49-F238E27FC236}">
                <a16:creationId xmlns:a16="http://schemas.microsoft.com/office/drawing/2014/main" id="{0373171E-4D47-C382-BCDE-E68E07585C9A}"/>
              </a:ext>
            </a:extLst>
          </p:cNvPr>
          <p:cNvSpPr>
            <a:spLocks noGrp="1"/>
          </p:cNvSpPr>
          <p:nvPr>
            <p:ph idx="1"/>
          </p:nvPr>
        </p:nvSpPr>
        <p:spPr>
          <a:xfrm>
            <a:off x="331117" y="1497955"/>
            <a:ext cx="10515600" cy="1693774"/>
          </a:xfrm>
        </p:spPr>
        <p:txBody>
          <a:bodyPr>
            <a:normAutofit lnSpcReduction="10000"/>
          </a:bodyPr>
          <a:lstStyle/>
          <a:p>
            <a:pPr marL="457200" lvl="1" indent="0">
              <a:buNone/>
            </a:pPr>
            <a:r>
              <a:rPr lang="en-US" altLang="zh-CN" sz="2800" err="1">
                <a:solidFill>
                  <a:srgbClr val="0070C0"/>
                </a:solidFill>
              </a:rPr>
              <a:t>WebAuthn</a:t>
            </a:r>
            <a:r>
              <a:rPr lang="en-US" altLang="zh-CN" sz="2800">
                <a:solidFill>
                  <a:srgbClr val="0070C0"/>
                </a:solidFill>
              </a:rPr>
              <a:t>:  </a:t>
            </a:r>
            <a:r>
              <a:rPr lang="en-US" altLang="zh-CN" sz="2800">
                <a:solidFill>
                  <a:srgbClr val="7030A0"/>
                </a:solidFill>
              </a:rPr>
              <a:t>challenge-response protocol </a:t>
            </a:r>
            <a:endParaRPr lang="en-US" altLang="zh-CN" sz="2800">
              <a:solidFill>
                <a:srgbClr val="0070C0"/>
              </a:solidFill>
            </a:endParaRPr>
          </a:p>
          <a:p>
            <a:pPr marL="457200" lvl="1" indent="0">
              <a:buNone/>
            </a:pPr>
            <a:endParaRPr lang="en-US" altLang="zh-CN" sz="2800">
              <a:solidFill>
                <a:srgbClr val="0070C0"/>
              </a:solidFill>
            </a:endParaRPr>
          </a:p>
          <a:p>
            <a:pPr marL="457200" lvl="1" indent="0">
              <a:buNone/>
            </a:pPr>
            <a:endParaRPr lang="en-US" altLang="zh-CN" sz="2800">
              <a:solidFill>
                <a:srgbClr val="0070C0"/>
              </a:solidFill>
            </a:endParaRPr>
          </a:p>
          <a:p>
            <a:pPr lvl="1"/>
            <a:r>
              <a:rPr lang="en-US" altLang="zh-CN" sz="2800">
                <a:solidFill>
                  <a:srgbClr val="0070C0"/>
                </a:solidFill>
              </a:rPr>
              <a:t>Registration</a:t>
            </a:r>
          </a:p>
          <a:p>
            <a:pPr lvl="1"/>
            <a:endParaRPr lang="en-US" sz="2800">
              <a:solidFill>
                <a:srgbClr val="0070C0"/>
              </a:solidFill>
            </a:endParaRPr>
          </a:p>
        </p:txBody>
      </p:sp>
      <p:pic>
        <p:nvPicPr>
          <p:cNvPr id="49" name="Picture 48">
            <a:extLst>
              <a:ext uri="{FF2B5EF4-FFF2-40B4-BE49-F238E27FC236}">
                <a16:creationId xmlns:a16="http://schemas.microsoft.com/office/drawing/2014/main" id="{AEF0F479-AF36-C4E4-5B05-257E393790E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97240" y="2601125"/>
            <a:ext cx="664101" cy="664101"/>
          </a:xfrm>
          <a:prstGeom prst="rect">
            <a:avLst/>
          </a:prstGeom>
        </p:spPr>
      </p:pic>
      <p:pic>
        <p:nvPicPr>
          <p:cNvPr id="54" name="Picture 53">
            <a:extLst>
              <a:ext uri="{FF2B5EF4-FFF2-40B4-BE49-F238E27FC236}">
                <a16:creationId xmlns:a16="http://schemas.microsoft.com/office/drawing/2014/main" id="{107EA249-EB79-9CDB-B6D4-31138D5A885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11981" y="2635902"/>
            <a:ext cx="656756" cy="656756"/>
          </a:xfrm>
          <a:prstGeom prst="rect">
            <a:avLst/>
          </a:prstGeom>
        </p:spPr>
      </p:pic>
      <p:pic>
        <p:nvPicPr>
          <p:cNvPr id="56" name="Picture 55">
            <a:extLst>
              <a:ext uri="{FF2B5EF4-FFF2-40B4-BE49-F238E27FC236}">
                <a16:creationId xmlns:a16="http://schemas.microsoft.com/office/drawing/2014/main" id="{2C83A58B-E28E-0D4F-BD8A-9CB753ABBAC3}"/>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711125" y="2511479"/>
            <a:ext cx="524700" cy="811159"/>
          </a:xfrm>
          <a:prstGeom prst="rect">
            <a:avLst/>
          </a:prstGeom>
        </p:spPr>
      </p:pic>
      <p:grpSp>
        <p:nvGrpSpPr>
          <p:cNvPr id="5" name="Group 4">
            <a:extLst>
              <a:ext uri="{FF2B5EF4-FFF2-40B4-BE49-F238E27FC236}">
                <a16:creationId xmlns:a16="http://schemas.microsoft.com/office/drawing/2014/main" id="{5F901D2C-15A4-2C05-AE99-27563FB89A3F}"/>
              </a:ext>
            </a:extLst>
          </p:cNvPr>
          <p:cNvGrpSpPr/>
          <p:nvPr/>
        </p:nvGrpSpPr>
        <p:grpSpPr>
          <a:xfrm>
            <a:off x="5094230" y="2601825"/>
            <a:ext cx="5421992" cy="342897"/>
            <a:chOff x="2964889" y="4689121"/>
            <a:chExt cx="5421992" cy="342897"/>
          </a:xfrm>
        </p:grpSpPr>
        <p:cxnSp>
          <p:nvCxnSpPr>
            <p:cNvPr id="58" name="Straight Arrow Connector 57">
              <a:extLst>
                <a:ext uri="{FF2B5EF4-FFF2-40B4-BE49-F238E27FC236}">
                  <a16:creationId xmlns:a16="http://schemas.microsoft.com/office/drawing/2014/main" id="{92025B51-3980-9019-FDD3-AAC74C64B248}"/>
                </a:ext>
              </a:extLst>
            </p:cNvPr>
            <p:cNvCxnSpPr>
              <a:cxnSpLocks/>
            </p:cNvCxnSpPr>
            <p:nvPr/>
          </p:nvCxnSpPr>
          <p:spPr>
            <a:xfrm flipH="1" flipV="1">
              <a:off x="2964889" y="4993002"/>
              <a:ext cx="2178306" cy="1"/>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1" name="TextBox 60">
              <a:extLst>
                <a:ext uri="{FF2B5EF4-FFF2-40B4-BE49-F238E27FC236}">
                  <a16:creationId xmlns:a16="http://schemas.microsoft.com/office/drawing/2014/main" id="{9D05E4D5-47E6-030F-462D-A5CE15F76CE3}"/>
                </a:ext>
              </a:extLst>
            </p:cNvPr>
            <p:cNvSpPr txBox="1"/>
            <p:nvPr/>
          </p:nvSpPr>
          <p:spPr>
            <a:xfrm>
              <a:off x="3802120" y="4689121"/>
              <a:ext cx="397940" cy="338554"/>
            </a:xfrm>
            <a:prstGeom prst="rect">
              <a:avLst/>
            </a:prstGeom>
            <a:noFill/>
          </p:spPr>
          <p:txBody>
            <a:bodyPr wrap="square" rtlCol="0">
              <a:spAutoFit/>
            </a:bodyPr>
            <a:lstStyle/>
            <a:p>
              <a:r>
                <a:rPr lang="en-US" altLang="zh-CN" sz="1600" err="1"/>
                <a:t>ch</a:t>
              </a:r>
              <a:endParaRPr lang="en-US" sz="1600"/>
            </a:p>
          </p:txBody>
        </p:sp>
        <p:cxnSp>
          <p:nvCxnSpPr>
            <p:cNvPr id="62" name="Straight Arrow Connector 61">
              <a:extLst>
                <a:ext uri="{FF2B5EF4-FFF2-40B4-BE49-F238E27FC236}">
                  <a16:creationId xmlns:a16="http://schemas.microsoft.com/office/drawing/2014/main" id="{DA1D8431-BB3B-7C34-8950-DD3D2009155F}"/>
                </a:ext>
              </a:extLst>
            </p:cNvPr>
            <p:cNvCxnSpPr>
              <a:cxnSpLocks/>
            </p:cNvCxnSpPr>
            <p:nvPr/>
          </p:nvCxnSpPr>
          <p:spPr>
            <a:xfrm flipH="1" flipV="1">
              <a:off x="6208575" y="4994580"/>
              <a:ext cx="2178306" cy="1"/>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TextBox 62">
              <a:extLst>
                <a:ext uri="{FF2B5EF4-FFF2-40B4-BE49-F238E27FC236}">
                  <a16:creationId xmlns:a16="http://schemas.microsoft.com/office/drawing/2014/main" id="{B44EFF62-87EE-5FD5-1D52-23FB70B93B45}"/>
                </a:ext>
              </a:extLst>
            </p:cNvPr>
            <p:cNvSpPr txBox="1"/>
            <p:nvPr/>
          </p:nvSpPr>
          <p:spPr>
            <a:xfrm>
              <a:off x="7035272" y="4693464"/>
              <a:ext cx="435103" cy="338554"/>
            </a:xfrm>
            <a:prstGeom prst="rect">
              <a:avLst/>
            </a:prstGeom>
            <a:noFill/>
          </p:spPr>
          <p:txBody>
            <a:bodyPr wrap="square" rtlCol="0">
              <a:spAutoFit/>
            </a:bodyPr>
            <a:lstStyle/>
            <a:p>
              <a:r>
                <a:rPr lang="en-US" altLang="zh-CN" sz="1600" err="1"/>
                <a:t>ch</a:t>
              </a:r>
              <a:endParaRPr lang="en-US" sz="1600"/>
            </a:p>
          </p:txBody>
        </p:sp>
      </p:grpSp>
      <p:sp>
        <p:nvSpPr>
          <p:cNvPr id="46" name="TextBox 45">
            <a:extLst>
              <a:ext uri="{FF2B5EF4-FFF2-40B4-BE49-F238E27FC236}">
                <a16:creationId xmlns:a16="http://schemas.microsoft.com/office/drawing/2014/main" id="{9AE1F1AB-DF2A-3929-977D-4BC7EEB3A7EB}"/>
              </a:ext>
            </a:extLst>
          </p:cNvPr>
          <p:cNvSpPr txBox="1"/>
          <p:nvPr/>
        </p:nvSpPr>
        <p:spPr>
          <a:xfrm>
            <a:off x="3915929" y="2878266"/>
            <a:ext cx="441960" cy="338554"/>
          </a:xfrm>
          <a:prstGeom prst="rect">
            <a:avLst/>
          </a:prstGeom>
          <a:noFill/>
        </p:spPr>
        <p:txBody>
          <a:bodyPr wrap="square" rtlCol="0">
            <a:spAutoFit/>
          </a:bodyPr>
          <a:lstStyle/>
          <a:p>
            <a:r>
              <a:rPr lang="en-US" altLang="zh-CN" sz="1600" err="1"/>
              <a:t>sk</a:t>
            </a:r>
            <a:endParaRPr lang="en-US" sz="1600"/>
          </a:p>
        </p:txBody>
      </p:sp>
      <p:pic>
        <p:nvPicPr>
          <p:cNvPr id="45" name="Picture 44">
            <a:extLst>
              <a:ext uri="{FF2B5EF4-FFF2-40B4-BE49-F238E27FC236}">
                <a16:creationId xmlns:a16="http://schemas.microsoft.com/office/drawing/2014/main" id="{757C7B90-1957-1A9B-F563-E9F1C322D15D}"/>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67290" y="2745761"/>
            <a:ext cx="371335" cy="365126"/>
          </a:xfrm>
          <a:prstGeom prst="rect">
            <a:avLst/>
          </a:prstGeom>
        </p:spPr>
      </p:pic>
      <p:cxnSp>
        <p:nvCxnSpPr>
          <p:cNvPr id="59" name="Straight Arrow Connector 58">
            <a:extLst>
              <a:ext uri="{FF2B5EF4-FFF2-40B4-BE49-F238E27FC236}">
                <a16:creationId xmlns:a16="http://schemas.microsoft.com/office/drawing/2014/main" id="{500EC737-69C4-75A8-EC87-7FD510CAAA55}"/>
              </a:ext>
            </a:extLst>
          </p:cNvPr>
          <p:cNvCxnSpPr>
            <a:cxnSpLocks/>
          </p:cNvCxnSpPr>
          <p:nvPr/>
        </p:nvCxnSpPr>
        <p:spPr>
          <a:xfrm>
            <a:off x="5109219" y="3153151"/>
            <a:ext cx="2178307" cy="0"/>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9" name="Group 18">
            <a:extLst>
              <a:ext uri="{FF2B5EF4-FFF2-40B4-BE49-F238E27FC236}">
                <a16:creationId xmlns:a16="http://schemas.microsoft.com/office/drawing/2014/main" id="{8E4FA5BC-03DF-752C-F047-30EFBCAE728A}"/>
              </a:ext>
            </a:extLst>
          </p:cNvPr>
          <p:cNvGrpSpPr/>
          <p:nvPr/>
        </p:nvGrpSpPr>
        <p:grpSpPr>
          <a:xfrm>
            <a:off x="11731976" y="2905706"/>
            <a:ext cx="566238" cy="457479"/>
            <a:chOff x="9250665" y="4846637"/>
            <a:chExt cx="566238" cy="457479"/>
          </a:xfrm>
        </p:grpSpPr>
        <p:pic>
          <p:nvPicPr>
            <p:cNvPr id="47" name="Picture 46">
              <a:extLst>
                <a:ext uri="{FF2B5EF4-FFF2-40B4-BE49-F238E27FC236}">
                  <a16:creationId xmlns:a16="http://schemas.microsoft.com/office/drawing/2014/main" id="{EE370823-F786-7884-F384-AA276CE4B8C6}"/>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250665" y="4846637"/>
              <a:ext cx="371335" cy="365125"/>
            </a:xfrm>
            <a:prstGeom prst="rect">
              <a:avLst/>
            </a:prstGeom>
          </p:spPr>
        </p:pic>
        <p:sp>
          <p:nvSpPr>
            <p:cNvPr id="48" name="TextBox 47">
              <a:extLst>
                <a:ext uri="{FF2B5EF4-FFF2-40B4-BE49-F238E27FC236}">
                  <a16:creationId xmlns:a16="http://schemas.microsoft.com/office/drawing/2014/main" id="{BCADC964-D886-E3B6-4433-4511D0715CF8}"/>
                </a:ext>
              </a:extLst>
            </p:cNvPr>
            <p:cNvSpPr txBox="1"/>
            <p:nvPr/>
          </p:nvSpPr>
          <p:spPr>
            <a:xfrm>
              <a:off x="9365507" y="4965562"/>
              <a:ext cx="451396" cy="338554"/>
            </a:xfrm>
            <a:prstGeom prst="rect">
              <a:avLst/>
            </a:prstGeom>
            <a:noFill/>
          </p:spPr>
          <p:txBody>
            <a:bodyPr wrap="square" rtlCol="0">
              <a:spAutoFit/>
            </a:bodyPr>
            <a:lstStyle/>
            <a:p>
              <a:r>
                <a:rPr lang="en-US" altLang="zh-CN" sz="1600"/>
                <a:t>pk</a:t>
              </a:r>
              <a:endParaRPr lang="en-US" sz="1600"/>
            </a:p>
          </p:txBody>
        </p:sp>
      </p:grpSp>
      <p:cxnSp>
        <p:nvCxnSpPr>
          <p:cNvPr id="64" name="Straight Arrow Connector 63">
            <a:extLst>
              <a:ext uri="{FF2B5EF4-FFF2-40B4-BE49-F238E27FC236}">
                <a16:creationId xmlns:a16="http://schemas.microsoft.com/office/drawing/2014/main" id="{DE0C940B-60BE-B9F1-142C-003493FBA547}"/>
              </a:ext>
            </a:extLst>
          </p:cNvPr>
          <p:cNvCxnSpPr>
            <a:cxnSpLocks/>
          </p:cNvCxnSpPr>
          <p:nvPr/>
        </p:nvCxnSpPr>
        <p:spPr>
          <a:xfrm>
            <a:off x="8346027" y="3156681"/>
            <a:ext cx="2178307" cy="0"/>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9" name="Group 8">
            <a:extLst>
              <a:ext uri="{FF2B5EF4-FFF2-40B4-BE49-F238E27FC236}">
                <a16:creationId xmlns:a16="http://schemas.microsoft.com/office/drawing/2014/main" id="{E06470BC-94A7-E45D-4EEC-68297893F207}"/>
              </a:ext>
            </a:extLst>
          </p:cNvPr>
          <p:cNvGrpSpPr/>
          <p:nvPr/>
        </p:nvGrpSpPr>
        <p:grpSpPr>
          <a:xfrm>
            <a:off x="5876914" y="2988080"/>
            <a:ext cx="566238" cy="457479"/>
            <a:chOff x="3686032" y="5487892"/>
            <a:chExt cx="566238" cy="457479"/>
          </a:xfrm>
        </p:grpSpPr>
        <p:pic>
          <p:nvPicPr>
            <p:cNvPr id="7" name="Picture 6">
              <a:extLst>
                <a:ext uri="{FF2B5EF4-FFF2-40B4-BE49-F238E27FC236}">
                  <a16:creationId xmlns:a16="http://schemas.microsoft.com/office/drawing/2014/main" id="{F4FAF3F6-C811-FB70-8F38-FD0517884644}"/>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8" name="TextBox 7">
              <a:extLst>
                <a:ext uri="{FF2B5EF4-FFF2-40B4-BE49-F238E27FC236}">
                  <a16:creationId xmlns:a16="http://schemas.microsoft.com/office/drawing/2014/main" id="{6ADEA806-77B1-BB5F-FD00-060E2A1B812C}"/>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grpSp>
        <p:nvGrpSpPr>
          <p:cNvPr id="14" name="Group 13">
            <a:extLst>
              <a:ext uri="{FF2B5EF4-FFF2-40B4-BE49-F238E27FC236}">
                <a16:creationId xmlns:a16="http://schemas.microsoft.com/office/drawing/2014/main" id="{F3ABE5C2-E14D-72F1-B1A7-54064D16AC06}"/>
              </a:ext>
            </a:extLst>
          </p:cNvPr>
          <p:cNvGrpSpPr/>
          <p:nvPr/>
        </p:nvGrpSpPr>
        <p:grpSpPr>
          <a:xfrm>
            <a:off x="9137344" y="2964280"/>
            <a:ext cx="566238" cy="457479"/>
            <a:chOff x="3686032" y="5487892"/>
            <a:chExt cx="566238" cy="457479"/>
          </a:xfrm>
        </p:grpSpPr>
        <p:pic>
          <p:nvPicPr>
            <p:cNvPr id="15" name="Picture 14">
              <a:extLst>
                <a:ext uri="{FF2B5EF4-FFF2-40B4-BE49-F238E27FC236}">
                  <a16:creationId xmlns:a16="http://schemas.microsoft.com/office/drawing/2014/main" id="{6B07E5BB-C806-B174-499B-43669ED6E4B5}"/>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20" name="TextBox 19">
              <a:extLst>
                <a:ext uri="{FF2B5EF4-FFF2-40B4-BE49-F238E27FC236}">
                  <a16:creationId xmlns:a16="http://schemas.microsoft.com/office/drawing/2014/main" id="{45EE134B-3D6F-D9EF-0876-A838090E68E8}"/>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grpSp>
        <p:nvGrpSpPr>
          <p:cNvPr id="21" name="Group 20">
            <a:extLst>
              <a:ext uri="{FF2B5EF4-FFF2-40B4-BE49-F238E27FC236}">
                <a16:creationId xmlns:a16="http://schemas.microsoft.com/office/drawing/2014/main" id="{07A79270-3033-EEDD-CC4B-260E5CDAC46D}"/>
              </a:ext>
            </a:extLst>
          </p:cNvPr>
          <p:cNvGrpSpPr/>
          <p:nvPr/>
        </p:nvGrpSpPr>
        <p:grpSpPr>
          <a:xfrm>
            <a:off x="3257348" y="2735540"/>
            <a:ext cx="566238" cy="457479"/>
            <a:chOff x="3686032" y="5487892"/>
            <a:chExt cx="566238" cy="457479"/>
          </a:xfrm>
        </p:grpSpPr>
        <p:pic>
          <p:nvPicPr>
            <p:cNvPr id="22" name="Picture 21">
              <a:extLst>
                <a:ext uri="{FF2B5EF4-FFF2-40B4-BE49-F238E27FC236}">
                  <a16:creationId xmlns:a16="http://schemas.microsoft.com/office/drawing/2014/main" id="{A3A24856-6F45-CD75-C5B3-04A7BBB5C24D}"/>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24" name="TextBox 23">
              <a:extLst>
                <a:ext uri="{FF2B5EF4-FFF2-40B4-BE49-F238E27FC236}">
                  <a16:creationId xmlns:a16="http://schemas.microsoft.com/office/drawing/2014/main" id="{AE913BCC-E1FE-7A21-AF28-EA4A00E6C352}"/>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sp>
        <p:nvSpPr>
          <p:cNvPr id="6" name="Slide Number Placeholder 5">
            <a:extLst>
              <a:ext uri="{FF2B5EF4-FFF2-40B4-BE49-F238E27FC236}">
                <a16:creationId xmlns:a16="http://schemas.microsoft.com/office/drawing/2014/main" id="{0889249A-2180-F761-0B80-64D8560ED433}"/>
              </a:ext>
            </a:extLst>
          </p:cNvPr>
          <p:cNvSpPr>
            <a:spLocks noGrp="1"/>
          </p:cNvSpPr>
          <p:nvPr>
            <p:ph type="sldNum" sz="quarter" idx="12"/>
          </p:nvPr>
        </p:nvSpPr>
        <p:spPr/>
        <p:txBody>
          <a:bodyPr/>
          <a:lstStyle/>
          <a:p>
            <a:fld id="{7EE0C888-33A1-074F-9756-5649658538B5}" type="slidenum">
              <a:rPr lang="en-US" smtClean="0"/>
              <a:pPr/>
              <a:t>7</a:t>
            </a:fld>
            <a:endParaRPr lang="en-US"/>
          </a:p>
        </p:txBody>
      </p:sp>
      <p:pic>
        <p:nvPicPr>
          <p:cNvPr id="84" name="Picture 83">
            <a:extLst>
              <a:ext uri="{FF2B5EF4-FFF2-40B4-BE49-F238E27FC236}">
                <a16:creationId xmlns:a16="http://schemas.microsoft.com/office/drawing/2014/main" id="{EC8015B0-E0EE-DFD3-F17B-6FEB1F9B77B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454246" y="4721811"/>
            <a:ext cx="664101" cy="664101"/>
          </a:xfrm>
          <a:prstGeom prst="rect">
            <a:avLst/>
          </a:prstGeom>
        </p:spPr>
      </p:pic>
      <p:sp>
        <p:nvSpPr>
          <p:cNvPr id="86" name="TextBox 85">
            <a:extLst>
              <a:ext uri="{FF2B5EF4-FFF2-40B4-BE49-F238E27FC236}">
                <a16:creationId xmlns:a16="http://schemas.microsoft.com/office/drawing/2014/main" id="{E862E329-8701-912D-C9AC-A3031BE232EB}"/>
              </a:ext>
            </a:extLst>
          </p:cNvPr>
          <p:cNvSpPr txBox="1"/>
          <p:nvPr/>
        </p:nvSpPr>
        <p:spPr>
          <a:xfrm>
            <a:off x="7455365" y="3866920"/>
            <a:ext cx="875131" cy="369332"/>
          </a:xfrm>
          <a:prstGeom prst="rect">
            <a:avLst/>
          </a:prstGeom>
          <a:noFill/>
        </p:spPr>
        <p:txBody>
          <a:bodyPr wrap="square" rtlCol="0">
            <a:spAutoFit/>
          </a:bodyPr>
          <a:lstStyle/>
          <a:p>
            <a:r>
              <a:rPr lang="en-US" altLang="zh-CN"/>
              <a:t>Client</a:t>
            </a:r>
            <a:endParaRPr lang="en-US"/>
          </a:p>
        </p:txBody>
      </p:sp>
      <p:pic>
        <p:nvPicPr>
          <p:cNvPr id="87" name="Picture 86">
            <a:extLst>
              <a:ext uri="{FF2B5EF4-FFF2-40B4-BE49-F238E27FC236}">
                <a16:creationId xmlns:a16="http://schemas.microsoft.com/office/drawing/2014/main" id="{71309160-3111-D530-6345-8F9E6B4BF24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170106" y="4784058"/>
            <a:ext cx="656756" cy="656756"/>
          </a:xfrm>
          <a:prstGeom prst="rect">
            <a:avLst/>
          </a:prstGeom>
        </p:spPr>
      </p:pic>
      <p:sp>
        <p:nvSpPr>
          <p:cNvPr id="88" name="TextBox 87">
            <a:extLst>
              <a:ext uri="{FF2B5EF4-FFF2-40B4-BE49-F238E27FC236}">
                <a16:creationId xmlns:a16="http://schemas.microsoft.com/office/drawing/2014/main" id="{6A5B6477-4861-B068-E81C-174A40EAAF51}"/>
              </a:ext>
            </a:extLst>
          </p:cNvPr>
          <p:cNvSpPr txBox="1"/>
          <p:nvPr/>
        </p:nvSpPr>
        <p:spPr>
          <a:xfrm>
            <a:off x="3725415" y="3861249"/>
            <a:ext cx="1603103" cy="369332"/>
          </a:xfrm>
          <a:prstGeom prst="rect">
            <a:avLst/>
          </a:prstGeom>
          <a:noFill/>
        </p:spPr>
        <p:txBody>
          <a:bodyPr wrap="square" rtlCol="0">
            <a:spAutoFit/>
          </a:bodyPr>
          <a:lstStyle/>
          <a:p>
            <a:pPr algn="ctr"/>
            <a:r>
              <a:rPr lang="en-US" altLang="zh-CN"/>
              <a:t>Token</a:t>
            </a:r>
            <a:endParaRPr lang="en-US"/>
          </a:p>
        </p:txBody>
      </p:sp>
      <p:pic>
        <p:nvPicPr>
          <p:cNvPr id="89" name="Picture 88">
            <a:extLst>
              <a:ext uri="{FF2B5EF4-FFF2-40B4-BE49-F238E27FC236}">
                <a16:creationId xmlns:a16="http://schemas.microsoft.com/office/drawing/2014/main" id="{ED68AF15-5D27-4C89-073B-C8276C56FFF0}"/>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0669250" y="4659635"/>
            <a:ext cx="524700" cy="811159"/>
          </a:xfrm>
          <a:prstGeom prst="rect">
            <a:avLst/>
          </a:prstGeom>
        </p:spPr>
      </p:pic>
      <p:sp>
        <p:nvSpPr>
          <p:cNvPr id="90" name="TextBox 89">
            <a:extLst>
              <a:ext uri="{FF2B5EF4-FFF2-40B4-BE49-F238E27FC236}">
                <a16:creationId xmlns:a16="http://schemas.microsoft.com/office/drawing/2014/main" id="{2C738577-B414-CFF6-CD75-77E7EFBED155}"/>
              </a:ext>
            </a:extLst>
          </p:cNvPr>
          <p:cNvSpPr txBox="1"/>
          <p:nvPr/>
        </p:nvSpPr>
        <p:spPr>
          <a:xfrm>
            <a:off x="10595722" y="3868644"/>
            <a:ext cx="875131" cy="369332"/>
          </a:xfrm>
          <a:prstGeom prst="rect">
            <a:avLst/>
          </a:prstGeom>
          <a:noFill/>
        </p:spPr>
        <p:txBody>
          <a:bodyPr wrap="square" rtlCol="0">
            <a:spAutoFit/>
          </a:bodyPr>
          <a:lstStyle/>
          <a:p>
            <a:r>
              <a:rPr lang="en-US" altLang="zh-CN"/>
              <a:t>Server</a:t>
            </a:r>
            <a:endParaRPr lang="en-US"/>
          </a:p>
        </p:txBody>
      </p:sp>
      <p:grpSp>
        <p:nvGrpSpPr>
          <p:cNvPr id="91" name="Group 90">
            <a:extLst>
              <a:ext uri="{FF2B5EF4-FFF2-40B4-BE49-F238E27FC236}">
                <a16:creationId xmlns:a16="http://schemas.microsoft.com/office/drawing/2014/main" id="{312AE9DE-F696-3882-74EA-072A95E3DBD4}"/>
              </a:ext>
            </a:extLst>
          </p:cNvPr>
          <p:cNvGrpSpPr/>
          <p:nvPr/>
        </p:nvGrpSpPr>
        <p:grpSpPr>
          <a:xfrm>
            <a:off x="5052355" y="4749981"/>
            <a:ext cx="5421992" cy="342897"/>
            <a:chOff x="2964889" y="4689121"/>
            <a:chExt cx="5421992" cy="342897"/>
          </a:xfrm>
        </p:grpSpPr>
        <p:cxnSp>
          <p:nvCxnSpPr>
            <p:cNvPr id="92" name="Straight Arrow Connector 91">
              <a:extLst>
                <a:ext uri="{FF2B5EF4-FFF2-40B4-BE49-F238E27FC236}">
                  <a16:creationId xmlns:a16="http://schemas.microsoft.com/office/drawing/2014/main" id="{DDF66FC9-494C-EE3E-6EBC-F80956B8421A}"/>
                </a:ext>
              </a:extLst>
            </p:cNvPr>
            <p:cNvCxnSpPr>
              <a:cxnSpLocks/>
            </p:cNvCxnSpPr>
            <p:nvPr/>
          </p:nvCxnSpPr>
          <p:spPr>
            <a:xfrm flipH="1" flipV="1">
              <a:off x="2964889" y="4993002"/>
              <a:ext cx="2178306" cy="1"/>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03CA262C-DE4F-63D4-8260-3ACCB630F3E6}"/>
                </a:ext>
              </a:extLst>
            </p:cNvPr>
            <p:cNvSpPr txBox="1"/>
            <p:nvPr/>
          </p:nvSpPr>
          <p:spPr>
            <a:xfrm>
              <a:off x="3802120" y="4689121"/>
              <a:ext cx="397940" cy="338554"/>
            </a:xfrm>
            <a:prstGeom prst="rect">
              <a:avLst/>
            </a:prstGeom>
            <a:noFill/>
          </p:spPr>
          <p:txBody>
            <a:bodyPr wrap="square" rtlCol="0">
              <a:spAutoFit/>
            </a:bodyPr>
            <a:lstStyle/>
            <a:p>
              <a:r>
                <a:rPr lang="en-US" altLang="zh-CN" sz="1600" err="1"/>
                <a:t>ch</a:t>
              </a:r>
              <a:endParaRPr lang="en-US" sz="1600"/>
            </a:p>
          </p:txBody>
        </p:sp>
        <p:cxnSp>
          <p:nvCxnSpPr>
            <p:cNvPr id="94" name="Straight Arrow Connector 93">
              <a:extLst>
                <a:ext uri="{FF2B5EF4-FFF2-40B4-BE49-F238E27FC236}">
                  <a16:creationId xmlns:a16="http://schemas.microsoft.com/office/drawing/2014/main" id="{D0EC31B5-8D94-7E0C-0177-81F24DD17A12}"/>
                </a:ext>
              </a:extLst>
            </p:cNvPr>
            <p:cNvCxnSpPr>
              <a:cxnSpLocks/>
            </p:cNvCxnSpPr>
            <p:nvPr/>
          </p:nvCxnSpPr>
          <p:spPr>
            <a:xfrm flipH="1" flipV="1">
              <a:off x="6208575" y="4994580"/>
              <a:ext cx="2178306" cy="1"/>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a:extLst>
                <a:ext uri="{FF2B5EF4-FFF2-40B4-BE49-F238E27FC236}">
                  <a16:creationId xmlns:a16="http://schemas.microsoft.com/office/drawing/2014/main" id="{B23E25E4-D2F5-D2C1-EC02-471AE55AC442}"/>
                </a:ext>
              </a:extLst>
            </p:cNvPr>
            <p:cNvSpPr txBox="1"/>
            <p:nvPr/>
          </p:nvSpPr>
          <p:spPr>
            <a:xfrm>
              <a:off x="7035272" y="4693464"/>
              <a:ext cx="435103" cy="338554"/>
            </a:xfrm>
            <a:prstGeom prst="rect">
              <a:avLst/>
            </a:prstGeom>
            <a:noFill/>
          </p:spPr>
          <p:txBody>
            <a:bodyPr wrap="square" rtlCol="0">
              <a:spAutoFit/>
            </a:bodyPr>
            <a:lstStyle/>
            <a:p>
              <a:r>
                <a:rPr lang="en-US" altLang="zh-CN" sz="1600" err="1"/>
                <a:t>ch</a:t>
              </a:r>
              <a:endParaRPr lang="en-US" sz="1600"/>
            </a:p>
          </p:txBody>
        </p:sp>
      </p:grpSp>
      <p:grpSp>
        <p:nvGrpSpPr>
          <p:cNvPr id="97" name="Group 96">
            <a:extLst>
              <a:ext uri="{FF2B5EF4-FFF2-40B4-BE49-F238E27FC236}">
                <a16:creationId xmlns:a16="http://schemas.microsoft.com/office/drawing/2014/main" id="{0221C5D9-91F7-2209-39C5-CD5D184A2E92}"/>
              </a:ext>
            </a:extLst>
          </p:cNvPr>
          <p:cNvGrpSpPr/>
          <p:nvPr/>
        </p:nvGrpSpPr>
        <p:grpSpPr>
          <a:xfrm>
            <a:off x="3725415" y="4893917"/>
            <a:ext cx="590599" cy="471059"/>
            <a:chOff x="1637949" y="4833057"/>
            <a:chExt cx="590599" cy="471059"/>
          </a:xfrm>
        </p:grpSpPr>
        <p:sp>
          <p:nvSpPr>
            <p:cNvPr id="99" name="TextBox 98">
              <a:extLst>
                <a:ext uri="{FF2B5EF4-FFF2-40B4-BE49-F238E27FC236}">
                  <a16:creationId xmlns:a16="http://schemas.microsoft.com/office/drawing/2014/main" id="{0A7D5986-904A-1D90-139E-DA2FBA40B757}"/>
                </a:ext>
              </a:extLst>
            </p:cNvPr>
            <p:cNvSpPr txBox="1"/>
            <p:nvPr/>
          </p:nvSpPr>
          <p:spPr>
            <a:xfrm>
              <a:off x="1786588" y="4965562"/>
              <a:ext cx="441960" cy="338554"/>
            </a:xfrm>
            <a:prstGeom prst="rect">
              <a:avLst/>
            </a:prstGeom>
            <a:noFill/>
          </p:spPr>
          <p:txBody>
            <a:bodyPr wrap="square" rtlCol="0">
              <a:spAutoFit/>
            </a:bodyPr>
            <a:lstStyle/>
            <a:p>
              <a:r>
                <a:rPr lang="en-US" altLang="zh-CN" sz="1600" err="1"/>
                <a:t>sk</a:t>
              </a:r>
              <a:endParaRPr lang="en-US" sz="1600"/>
            </a:p>
          </p:txBody>
        </p:sp>
        <p:pic>
          <p:nvPicPr>
            <p:cNvPr id="100" name="Picture 99">
              <a:extLst>
                <a:ext uri="{FF2B5EF4-FFF2-40B4-BE49-F238E27FC236}">
                  <a16:creationId xmlns:a16="http://schemas.microsoft.com/office/drawing/2014/main" id="{80D4B5F4-7343-5419-8236-5919ECF93BED}"/>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637949" y="4833057"/>
              <a:ext cx="371335" cy="365126"/>
            </a:xfrm>
            <a:prstGeom prst="rect">
              <a:avLst/>
            </a:prstGeom>
          </p:spPr>
        </p:pic>
      </p:grpSp>
      <p:grpSp>
        <p:nvGrpSpPr>
          <p:cNvPr id="101" name="Group 100">
            <a:extLst>
              <a:ext uri="{FF2B5EF4-FFF2-40B4-BE49-F238E27FC236}">
                <a16:creationId xmlns:a16="http://schemas.microsoft.com/office/drawing/2014/main" id="{FF0510CC-2CDF-7F83-C892-557A03937CF9}"/>
              </a:ext>
            </a:extLst>
          </p:cNvPr>
          <p:cNvGrpSpPr/>
          <p:nvPr/>
        </p:nvGrpSpPr>
        <p:grpSpPr>
          <a:xfrm>
            <a:off x="5067344" y="5027686"/>
            <a:ext cx="2178307" cy="338544"/>
            <a:chOff x="2979878" y="4966826"/>
            <a:chExt cx="2178307" cy="338544"/>
          </a:xfrm>
        </p:grpSpPr>
        <p:cxnSp>
          <p:nvCxnSpPr>
            <p:cNvPr id="102" name="Straight Arrow Connector 101">
              <a:extLst>
                <a:ext uri="{FF2B5EF4-FFF2-40B4-BE49-F238E27FC236}">
                  <a16:creationId xmlns:a16="http://schemas.microsoft.com/office/drawing/2014/main" id="{9762AC18-77B7-D857-C4AD-76377D1E2433}"/>
                </a:ext>
              </a:extLst>
            </p:cNvPr>
            <p:cNvCxnSpPr>
              <a:cxnSpLocks/>
            </p:cNvCxnSpPr>
            <p:nvPr/>
          </p:nvCxnSpPr>
          <p:spPr>
            <a:xfrm>
              <a:off x="2979878" y="5240447"/>
              <a:ext cx="2178307" cy="0"/>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8AF507FB-AB12-F5C5-5DE9-44CD27A5210B}"/>
                </a:ext>
              </a:extLst>
            </p:cNvPr>
            <p:cNvSpPr txBox="1"/>
            <p:nvPr/>
          </p:nvSpPr>
          <p:spPr>
            <a:xfrm>
              <a:off x="3802010" y="4966826"/>
              <a:ext cx="433668" cy="338544"/>
            </a:xfrm>
            <a:prstGeom prst="rect">
              <a:avLst/>
            </a:prstGeom>
            <a:noFill/>
          </p:spPr>
          <p:txBody>
            <a:bodyPr wrap="square" rtlCol="0">
              <a:spAutoFit/>
            </a:bodyPr>
            <a:lstStyle/>
            <a:p>
              <a:r>
                <a:rPr lang="en-US" altLang="zh-CN" sz="1600"/>
                <a:t>sig</a:t>
              </a:r>
              <a:endParaRPr lang="en-US" sz="1600"/>
            </a:p>
          </p:txBody>
        </p:sp>
      </p:grpSp>
      <p:grpSp>
        <p:nvGrpSpPr>
          <p:cNvPr id="105" name="Group 104">
            <a:extLst>
              <a:ext uri="{FF2B5EF4-FFF2-40B4-BE49-F238E27FC236}">
                <a16:creationId xmlns:a16="http://schemas.microsoft.com/office/drawing/2014/main" id="{CB4C6B86-CCDE-CD5D-4CFB-1B848D6A35E1}"/>
              </a:ext>
            </a:extLst>
          </p:cNvPr>
          <p:cNvGrpSpPr/>
          <p:nvPr/>
        </p:nvGrpSpPr>
        <p:grpSpPr>
          <a:xfrm>
            <a:off x="11338131" y="4907497"/>
            <a:ext cx="566238" cy="457479"/>
            <a:chOff x="9250665" y="4846637"/>
            <a:chExt cx="566238" cy="457479"/>
          </a:xfrm>
        </p:grpSpPr>
        <p:pic>
          <p:nvPicPr>
            <p:cNvPr id="108" name="Picture 107">
              <a:extLst>
                <a:ext uri="{FF2B5EF4-FFF2-40B4-BE49-F238E27FC236}">
                  <a16:creationId xmlns:a16="http://schemas.microsoft.com/office/drawing/2014/main" id="{423CF857-1199-4EB5-2A38-6ACA1D64F29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250665" y="4846637"/>
              <a:ext cx="371335" cy="365125"/>
            </a:xfrm>
            <a:prstGeom prst="rect">
              <a:avLst/>
            </a:prstGeom>
          </p:spPr>
        </p:pic>
        <p:sp>
          <p:nvSpPr>
            <p:cNvPr id="109" name="TextBox 108">
              <a:extLst>
                <a:ext uri="{FF2B5EF4-FFF2-40B4-BE49-F238E27FC236}">
                  <a16:creationId xmlns:a16="http://schemas.microsoft.com/office/drawing/2014/main" id="{0135C4E0-8841-BF0E-A5FB-2309063C5C29}"/>
                </a:ext>
              </a:extLst>
            </p:cNvPr>
            <p:cNvSpPr txBox="1"/>
            <p:nvPr/>
          </p:nvSpPr>
          <p:spPr>
            <a:xfrm>
              <a:off x="9365507" y="4965562"/>
              <a:ext cx="451396" cy="338554"/>
            </a:xfrm>
            <a:prstGeom prst="rect">
              <a:avLst/>
            </a:prstGeom>
            <a:noFill/>
          </p:spPr>
          <p:txBody>
            <a:bodyPr wrap="square" rtlCol="0">
              <a:spAutoFit/>
            </a:bodyPr>
            <a:lstStyle/>
            <a:p>
              <a:r>
                <a:rPr lang="en-US" altLang="zh-CN" sz="1600" err="1"/>
                <a:t>pk</a:t>
              </a:r>
              <a:endParaRPr lang="en-US" sz="1600"/>
            </a:p>
          </p:txBody>
        </p:sp>
      </p:grpSp>
      <p:grpSp>
        <p:nvGrpSpPr>
          <p:cNvPr id="110" name="Group 109">
            <a:extLst>
              <a:ext uri="{FF2B5EF4-FFF2-40B4-BE49-F238E27FC236}">
                <a16:creationId xmlns:a16="http://schemas.microsoft.com/office/drawing/2014/main" id="{0B521CBA-B365-F4FE-D877-641432356BA9}"/>
              </a:ext>
            </a:extLst>
          </p:cNvPr>
          <p:cNvGrpSpPr/>
          <p:nvPr/>
        </p:nvGrpSpPr>
        <p:grpSpPr>
          <a:xfrm>
            <a:off x="8304152" y="5018652"/>
            <a:ext cx="3686541" cy="1168759"/>
            <a:chOff x="6216686" y="4957792"/>
            <a:chExt cx="3686541" cy="1168759"/>
          </a:xfrm>
        </p:grpSpPr>
        <p:sp>
          <p:nvSpPr>
            <p:cNvPr id="111" name="TextBox 110">
              <a:extLst>
                <a:ext uri="{FF2B5EF4-FFF2-40B4-BE49-F238E27FC236}">
                  <a16:creationId xmlns:a16="http://schemas.microsoft.com/office/drawing/2014/main" id="{5567E67E-7010-EB0B-CD2F-F601DB4144DB}"/>
                </a:ext>
              </a:extLst>
            </p:cNvPr>
            <p:cNvSpPr txBox="1"/>
            <p:nvPr/>
          </p:nvSpPr>
          <p:spPr>
            <a:xfrm>
              <a:off x="8114745" y="5541776"/>
              <a:ext cx="1788482" cy="584775"/>
            </a:xfrm>
            <a:prstGeom prst="rect">
              <a:avLst/>
            </a:prstGeom>
            <a:noFill/>
          </p:spPr>
          <p:txBody>
            <a:bodyPr wrap="square" rtlCol="0">
              <a:spAutoFit/>
            </a:bodyPr>
            <a:lstStyle/>
            <a:p>
              <a:r>
                <a:rPr lang="en-US" altLang="zh-CN" sz="1600"/>
                <a:t>accept </a:t>
              </a:r>
              <a:r>
                <a:rPr lang="en-US" altLang="zh-CN" sz="1600" err="1"/>
                <a:t>iff</a:t>
              </a:r>
              <a:r>
                <a:rPr lang="en-US" altLang="zh-CN" sz="1600"/>
                <a:t> </a:t>
              </a:r>
            </a:p>
            <a:p>
              <a:r>
                <a:rPr lang="en-US" altLang="zh-CN" sz="1600"/>
                <a:t>Verify   (</a:t>
              </a:r>
              <a:r>
                <a:rPr lang="en-US" altLang="zh-CN" sz="1600" err="1"/>
                <a:t>ch</a:t>
              </a:r>
              <a:r>
                <a:rPr lang="en-US" altLang="zh-CN" sz="1600"/>
                <a:t>, sig) = 1</a:t>
              </a:r>
              <a:endParaRPr lang="en-US" sz="1600"/>
            </a:p>
          </p:txBody>
        </p:sp>
        <p:grpSp>
          <p:nvGrpSpPr>
            <p:cNvPr id="112" name="Group 111">
              <a:extLst>
                <a:ext uri="{FF2B5EF4-FFF2-40B4-BE49-F238E27FC236}">
                  <a16:creationId xmlns:a16="http://schemas.microsoft.com/office/drawing/2014/main" id="{2ED3AE72-2158-3CCB-A5D4-C19ADBF30A70}"/>
                </a:ext>
              </a:extLst>
            </p:cNvPr>
            <p:cNvGrpSpPr/>
            <p:nvPr/>
          </p:nvGrpSpPr>
          <p:grpSpPr>
            <a:xfrm>
              <a:off x="6216686" y="4957792"/>
              <a:ext cx="2178307" cy="338544"/>
              <a:chOff x="6216686" y="4957792"/>
              <a:chExt cx="2178307" cy="338544"/>
            </a:xfrm>
          </p:grpSpPr>
          <p:cxnSp>
            <p:nvCxnSpPr>
              <p:cNvPr id="113" name="Straight Arrow Connector 112">
                <a:extLst>
                  <a:ext uri="{FF2B5EF4-FFF2-40B4-BE49-F238E27FC236}">
                    <a16:creationId xmlns:a16="http://schemas.microsoft.com/office/drawing/2014/main" id="{9C11A881-200C-3D81-176A-29DA33BA5129}"/>
                  </a:ext>
                </a:extLst>
              </p:cNvPr>
              <p:cNvCxnSpPr>
                <a:cxnSpLocks/>
              </p:cNvCxnSpPr>
              <p:nvPr/>
            </p:nvCxnSpPr>
            <p:spPr>
              <a:xfrm>
                <a:off x="6216686" y="5243977"/>
                <a:ext cx="2178307" cy="0"/>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1E0FF758-9EE1-5379-9A42-C087B1A485FB}"/>
                  </a:ext>
                </a:extLst>
              </p:cNvPr>
              <p:cNvSpPr txBox="1"/>
              <p:nvPr/>
            </p:nvSpPr>
            <p:spPr>
              <a:xfrm>
                <a:off x="7017014" y="4957792"/>
                <a:ext cx="433668" cy="338544"/>
              </a:xfrm>
              <a:prstGeom prst="rect">
                <a:avLst/>
              </a:prstGeom>
              <a:noFill/>
            </p:spPr>
            <p:txBody>
              <a:bodyPr wrap="square" rtlCol="0">
                <a:spAutoFit/>
              </a:bodyPr>
              <a:lstStyle/>
              <a:p>
                <a:r>
                  <a:rPr lang="en-US" altLang="zh-CN" sz="1600"/>
                  <a:t>sig</a:t>
                </a:r>
                <a:endParaRPr lang="en-US" sz="1600"/>
              </a:p>
            </p:txBody>
          </p:sp>
        </p:grpSp>
      </p:grpSp>
      <p:grpSp>
        <p:nvGrpSpPr>
          <p:cNvPr id="119" name="Group 118">
            <a:extLst>
              <a:ext uri="{FF2B5EF4-FFF2-40B4-BE49-F238E27FC236}">
                <a16:creationId xmlns:a16="http://schemas.microsoft.com/office/drawing/2014/main" id="{1D2EFA5D-122E-DB04-4C50-0C6DF7AE8673}"/>
              </a:ext>
            </a:extLst>
          </p:cNvPr>
          <p:cNvGrpSpPr/>
          <p:nvPr/>
        </p:nvGrpSpPr>
        <p:grpSpPr>
          <a:xfrm>
            <a:off x="4267866" y="5717731"/>
            <a:ext cx="453081" cy="387392"/>
            <a:chOff x="1637949" y="4833057"/>
            <a:chExt cx="860910" cy="634224"/>
          </a:xfrm>
        </p:grpSpPr>
        <p:sp>
          <p:nvSpPr>
            <p:cNvPr id="120" name="TextBox 119">
              <a:extLst>
                <a:ext uri="{FF2B5EF4-FFF2-40B4-BE49-F238E27FC236}">
                  <a16:creationId xmlns:a16="http://schemas.microsoft.com/office/drawing/2014/main" id="{D76FA105-C60F-6326-F7D8-F568B74379B9}"/>
                </a:ext>
              </a:extLst>
            </p:cNvPr>
            <p:cNvSpPr txBox="1"/>
            <p:nvPr/>
          </p:nvSpPr>
          <p:spPr>
            <a:xfrm>
              <a:off x="1697451" y="4963400"/>
              <a:ext cx="801408" cy="503881"/>
            </a:xfrm>
            <a:prstGeom prst="rect">
              <a:avLst/>
            </a:prstGeom>
            <a:noFill/>
          </p:spPr>
          <p:txBody>
            <a:bodyPr wrap="square" rtlCol="0">
              <a:spAutoFit/>
            </a:bodyPr>
            <a:lstStyle/>
            <a:p>
              <a:r>
                <a:rPr lang="en-US" altLang="zh-CN" sz="1400" err="1"/>
                <a:t>sk</a:t>
              </a:r>
              <a:endParaRPr lang="en-US" sz="1400"/>
            </a:p>
          </p:txBody>
        </p:sp>
        <p:pic>
          <p:nvPicPr>
            <p:cNvPr id="121" name="Picture 120">
              <a:extLst>
                <a:ext uri="{FF2B5EF4-FFF2-40B4-BE49-F238E27FC236}">
                  <a16:creationId xmlns:a16="http://schemas.microsoft.com/office/drawing/2014/main" id="{12FCBD4A-0B2F-BFFE-E638-978C4915DFB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637949" y="4833057"/>
              <a:ext cx="371335" cy="365126"/>
            </a:xfrm>
            <a:prstGeom prst="rect">
              <a:avLst/>
            </a:prstGeom>
          </p:spPr>
        </p:pic>
      </p:grpSp>
      <p:sp>
        <p:nvSpPr>
          <p:cNvPr id="122" name="TextBox 121">
            <a:extLst>
              <a:ext uri="{FF2B5EF4-FFF2-40B4-BE49-F238E27FC236}">
                <a16:creationId xmlns:a16="http://schemas.microsoft.com/office/drawing/2014/main" id="{D9B8C858-9B49-36DC-89D5-DF72AAE73A5C}"/>
              </a:ext>
            </a:extLst>
          </p:cNvPr>
          <p:cNvSpPr txBox="1"/>
          <p:nvPr/>
        </p:nvSpPr>
        <p:spPr>
          <a:xfrm>
            <a:off x="3470242" y="5497481"/>
            <a:ext cx="1603103" cy="338554"/>
          </a:xfrm>
          <a:prstGeom prst="rect">
            <a:avLst/>
          </a:prstGeom>
          <a:noFill/>
        </p:spPr>
        <p:txBody>
          <a:bodyPr wrap="square" rtlCol="0">
            <a:spAutoFit/>
          </a:bodyPr>
          <a:lstStyle/>
          <a:p>
            <a:r>
              <a:rPr lang="en-US" altLang="zh-CN" sz="1600"/>
              <a:t>sig = Sign</a:t>
            </a:r>
            <a:r>
              <a:rPr lang="en-US" altLang="zh-CN" sz="1600" baseline="-25000"/>
              <a:t>      </a:t>
            </a:r>
            <a:r>
              <a:rPr lang="en-US" altLang="zh-CN" sz="1600"/>
              <a:t>(</a:t>
            </a:r>
            <a:r>
              <a:rPr lang="en-US" altLang="zh-CN" sz="1600" err="1"/>
              <a:t>ch</a:t>
            </a:r>
            <a:r>
              <a:rPr lang="en-US" altLang="zh-CN" sz="1600"/>
              <a:t>)</a:t>
            </a:r>
            <a:endParaRPr lang="en-US" sz="1600"/>
          </a:p>
        </p:txBody>
      </p:sp>
      <p:grpSp>
        <p:nvGrpSpPr>
          <p:cNvPr id="126" name="Group 125">
            <a:extLst>
              <a:ext uri="{FF2B5EF4-FFF2-40B4-BE49-F238E27FC236}">
                <a16:creationId xmlns:a16="http://schemas.microsoft.com/office/drawing/2014/main" id="{CC280442-D67E-00D6-6FAE-8E4A1F937872}"/>
              </a:ext>
            </a:extLst>
          </p:cNvPr>
          <p:cNvGrpSpPr/>
          <p:nvPr/>
        </p:nvGrpSpPr>
        <p:grpSpPr>
          <a:xfrm>
            <a:off x="10706122" y="6033569"/>
            <a:ext cx="480748" cy="391502"/>
            <a:chOff x="9250665" y="4846637"/>
            <a:chExt cx="936055" cy="556098"/>
          </a:xfrm>
        </p:grpSpPr>
        <p:pic>
          <p:nvPicPr>
            <p:cNvPr id="127" name="Picture 126">
              <a:extLst>
                <a:ext uri="{FF2B5EF4-FFF2-40B4-BE49-F238E27FC236}">
                  <a16:creationId xmlns:a16="http://schemas.microsoft.com/office/drawing/2014/main" id="{564B3161-34EB-5D68-2304-AF488C4BCC43}"/>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250665" y="4846637"/>
              <a:ext cx="371335" cy="365125"/>
            </a:xfrm>
            <a:prstGeom prst="rect">
              <a:avLst/>
            </a:prstGeom>
          </p:spPr>
        </p:pic>
        <p:sp>
          <p:nvSpPr>
            <p:cNvPr id="128" name="TextBox 127">
              <a:extLst>
                <a:ext uri="{FF2B5EF4-FFF2-40B4-BE49-F238E27FC236}">
                  <a16:creationId xmlns:a16="http://schemas.microsoft.com/office/drawing/2014/main" id="{F88F0855-ED3C-9079-DA61-09C21EB4C817}"/>
                </a:ext>
              </a:extLst>
            </p:cNvPr>
            <p:cNvSpPr txBox="1"/>
            <p:nvPr/>
          </p:nvSpPr>
          <p:spPr>
            <a:xfrm>
              <a:off x="9365508" y="4965562"/>
              <a:ext cx="821212" cy="437173"/>
            </a:xfrm>
            <a:prstGeom prst="rect">
              <a:avLst/>
            </a:prstGeom>
            <a:noFill/>
          </p:spPr>
          <p:txBody>
            <a:bodyPr wrap="square" rtlCol="0">
              <a:spAutoFit/>
            </a:bodyPr>
            <a:lstStyle/>
            <a:p>
              <a:r>
                <a:rPr lang="en-US" altLang="zh-CN" sz="1400"/>
                <a:t>pk</a:t>
              </a:r>
              <a:endParaRPr lang="en-US" sz="1400"/>
            </a:p>
          </p:txBody>
        </p:sp>
      </p:grpSp>
      <p:sp>
        <p:nvSpPr>
          <p:cNvPr id="129" name="TextBox 128">
            <a:extLst>
              <a:ext uri="{FF2B5EF4-FFF2-40B4-BE49-F238E27FC236}">
                <a16:creationId xmlns:a16="http://schemas.microsoft.com/office/drawing/2014/main" id="{B56ADE41-643E-C355-1732-34D2496E175C}"/>
              </a:ext>
            </a:extLst>
          </p:cNvPr>
          <p:cNvSpPr txBox="1"/>
          <p:nvPr/>
        </p:nvSpPr>
        <p:spPr>
          <a:xfrm>
            <a:off x="11228180" y="2852360"/>
            <a:ext cx="875131" cy="369332"/>
          </a:xfrm>
          <a:prstGeom prst="rect">
            <a:avLst/>
          </a:prstGeom>
          <a:noFill/>
        </p:spPr>
        <p:txBody>
          <a:bodyPr wrap="square" rtlCol="0">
            <a:spAutoFit/>
          </a:bodyPr>
          <a:lstStyle/>
          <a:p>
            <a:r>
              <a:rPr lang="en-US"/>
              <a:t>Store</a:t>
            </a:r>
          </a:p>
        </p:txBody>
      </p:sp>
      <p:sp>
        <p:nvSpPr>
          <p:cNvPr id="130" name="Content Placeholder 2">
            <a:extLst>
              <a:ext uri="{FF2B5EF4-FFF2-40B4-BE49-F238E27FC236}">
                <a16:creationId xmlns:a16="http://schemas.microsoft.com/office/drawing/2014/main" id="{7FE34710-0289-1065-0485-28FF78522831}"/>
              </a:ext>
            </a:extLst>
          </p:cNvPr>
          <p:cNvSpPr txBox="1">
            <a:spLocks/>
          </p:cNvSpPr>
          <p:nvPr/>
        </p:nvSpPr>
        <p:spPr>
          <a:xfrm>
            <a:off x="331117" y="4369818"/>
            <a:ext cx="10515600" cy="1693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altLang="zh-CN" sz="2800">
              <a:solidFill>
                <a:srgbClr val="0070C0"/>
              </a:solidFill>
            </a:endParaRPr>
          </a:p>
          <a:p>
            <a:pPr lvl="1"/>
            <a:r>
              <a:rPr lang="en-US" altLang="zh-CN" sz="2800">
                <a:solidFill>
                  <a:srgbClr val="0070C0"/>
                </a:solidFill>
              </a:rPr>
              <a:t>Authentication</a:t>
            </a:r>
          </a:p>
          <a:p>
            <a:pPr lvl="1"/>
            <a:endParaRPr lang="en-US" sz="2800">
              <a:solidFill>
                <a:srgbClr val="0070C0"/>
              </a:solidFill>
            </a:endParaRPr>
          </a:p>
        </p:txBody>
      </p:sp>
    </p:spTree>
    <p:extLst>
      <p:ext uri="{BB962C8B-B14F-4D97-AF65-F5344CB8AC3E}">
        <p14:creationId xmlns:p14="http://schemas.microsoft.com/office/powerpoint/2010/main" val="39198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2" grpId="0"/>
      <p:bldP spid="1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F5FAE-B4EF-2621-B4EC-DEEE806BBB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122EB-C752-9C6F-CD60-BF29A5B592E7}"/>
              </a:ext>
            </a:extLst>
          </p:cNvPr>
          <p:cNvSpPr>
            <a:spLocks noGrp="1"/>
          </p:cNvSpPr>
          <p:nvPr>
            <p:ph type="title"/>
          </p:nvPr>
        </p:nvSpPr>
        <p:spPr/>
        <p:txBody>
          <a:bodyPr/>
          <a:lstStyle/>
          <a:p>
            <a:r>
              <a:rPr lang="en-US" altLang="zh-CN"/>
              <a:t>FIDO2 Overview</a:t>
            </a:r>
            <a:endParaRPr lang="en-CN"/>
          </a:p>
        </p:txBody>
      </p:sp>
      <p:sp>
        <p:nvSpPr>
          <p:cNvPr id="3" name="Content Placeholder 2">
            <a:extLst>
              <a:ext uri="{FF2B5EF4-FFF2-40B4-BE49-F238E27FC236}">
                <a16:creationId xmlns:a16="http://schemas.microsoft.com/office/drawing/2014/main" id="{79C5C3E4-CFDD-530F-406C-2605CD410E7E}"/>
              </a:ext>
            </a:extLst>
          </p:cNvPr>
          <p:cNvSpPr>
            <a:spLocks noGrp="1"/>
          </p:cNvSpPr>
          <p:nvPr>
            <p:ph idx="1"/>
          </p:nvPr>
        </p:nvSpPr>
        <p:spPr>
          <a:xfrm>
            <a:off x="357005" y="1793132"/>
            <a:ext cx="10515600" cy="4351338"/>
          </a:xfrm>
        </p:spPr>
        <p:txBody>
          <a:bodyPr>
            <a:normAutofit/>
          </a:bodyPr>
          <a:lstStyle/>
          <a:p>
            <a:pPr marL="457200" lvl="1" indent="0">
              <a:buNone/>
            </a:pPr>
            <a:r>
              <a:rPr lang="en-US" sz="2800" dirty="0">
                <a:solidFill>
                  <a:srgbClr val="0070C0"/>
                </a:solidFill>
              </a:rPr>
              <a:t>Optional Attestation in </a:t>
            </a:r>
            <a:r>
              <a:rPr lang="en-US" altLang="zh-CN" sz="2800" dirty="0">
                <a:solidFill>
                  <a:srgbClr val="0070C0"/>
                </a:solidFill>
              </a:rPr>
              <a:t>Registration</a:t>
            </a:r>
            <a:endParaRPr lang="en-US" sz="2800" dirty="0">
              <a:solidFill>
                <a:srgbClr val="0070C0"/>
              </a:solidFill>
            </a:endParaRPr>
          </a:p>
        </p:txBody>
      </p:sp>
      <p:pic>
        <p:nvPicPr>
          <p:cNvPr id="49" name="Picture 48">
            <a:extLst>
              <a:ext uri="{FF2B5EF4-FFF2-40B4-BE49-F238E27FC236}">
                <a16:creationId xmlns:a16="http://schemas.microsoft.com/office/drawing/2014/main" id="{8C8B8A44-BEB0-41B9-8302-D90CB8AC45C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109691" y="4162429"/>
            <a:ext cx="664101" cy="664101"/>
          </a:xfrm>
          <a:prstGeom prst="rect">
            <a:avLst/>
          </a:prstGeom>
        </p:spPr>
      </p:pic>
      <p:sp>
        <p:nvSpPr>
          <p:cNvPr id="53" name="TextBox 52">
            <a:extLst>
              <a:ext uri="{FF2B5EF4-FFF2-40B4-BE49-F238E27FC236}">
                <a16:creationId xmlns:a16="http://schemas.microsoft.com/office/drawing/2014/main" id="{05044A4F-4679-4353-003A-47C672F179A0}"/>
              </a:ext>
            </a:extLst>
          </p:cNvPr>
          <p:cNvSpPr txBox="1"/>
          <p:nvPr/>
        </p:nvSpPr>
        <p:spPr>
          <a:xfrm>
            <a:off x="5060541" y="4853962"/>
            <a:ext cx="875131" cy="369332"/>
          </a:xfrm>
          <a:prstGeom prst="rect">
            <a:avLst/>
          </a:prstGeom>
          <a:noFill/>
        </p:spPr>
        <p:txBody>
          <a:bodyPr wrap="square" rtlCol="0">
            <a:spAutoFit/>
          </a:bodyPr>
          <a:lstStyle/>
          <a:p>
            <a:r>
              <a:rPr lang="en-US" altLang="zh-CN"/>
              <a:t>Client</a:t>
            </a:r>
            <a:endParaRPr lang="en-US"/>
          </a:p>
        </p:txBody>
      </p:sp>
      <p:pic>
        <p:nvPicPr>
          <p:cNvPr id="54" name="Picture 53">
            <a:extLst>
              <a:ext uri="{FF2B5EF4-FFF2-40B4-BE49-F238E27FC236}">
                <a16:creationId xmlns:a16="http://schemas.microsoft.com/office/drawing/2014/main" id="{C874399E-236A-6004-9B7F-7FDD3FDE85B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824432" y="4197206"/>
            <a:ext cx="656756" cy="656756"/>
          </a:xfrm>
          <a:prstGeom prst="rect">
            <a:avLst/>
          </a:prstGeom>
        </p:spPr>
      </p:pic>
      <p:sp>
        <p:nvSpPr>
          <p:cNvPr id="55" name="TextBox 54">
            <a:extLst>
              <a:ext uri="{FF2B5EF4-FFF2-40B4-BE49-F238E27FC236}">
                <a16:creationId xmlns:a16="http://schemas.microsoft.com/office/drawing/2014/main" id="{6375C0D1-A78C-BAC9-F123-9A9457048C56}"/>
              </a:ext>
            </a:extLst>
          </p:cNvPr>
          <p:cNvSpPr txBox="1"/>
          <p:nvPr/>
        </p:nvSpPr>
        <p:spPr>
          <a:xfrm>
            <a:off x="1328842" y="4835822"/>
            <a:ext cx="1603103" cy="369332"/>
          </a:xfrm>
          <a:prstGeom prst="rect">
            <a:avLst/>
          </a:prstGeom>
          <a:noFill/>
        </p:spPr>
        <p:txBody>
          <a:bodyPr wrap="square" rtlCol="0">
            <a:spAutoFit/>
          </a:bodyPr>
          <a:lstStyle/>
          <a:p>
            <a:pPr algn="ctr"/>
            <a:r>
              <a:rPr lang="en-US" altLang="zh-CN"/>
              <a:t>Token</a:t>
            </a:r>
            <a:endParaRPr lang="en-US"/>
          </a:p>
        </p:txBody>
      </p:sp>
      <p:pic>
        <p:nvPicPr>
          <p:cNvPr id="56" name="Picture 55">
            <a:extLst>
              <a:ext uri="{FF2B5EF4-FFF2-40B4-BE49-F238E27FC236}">
                <a16:creationId xmlns:a16="http://schemas.microsoft.com/office/drawing/2014/main" id="{387211F2-CB53-A65F-1D19-7D106F8C081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8323576" y="4072783"/>
            <a:ext cx="524700" cy="811159"/>
          </a:xfrm>
          <a:prstGeom prst="rect">
            <a:avLst/>
          </a:prstGeom>
        </p:spPr>
      </p:pic>
      <p:sp>
        <p:nvSpPr>
          <p:cNvPr id="57" name="TextBox 56">
            <a:extLst>
              <a:ext uri="{FF2B5EF4-FFF2-40B4-BE49-F238E27FC236}">
                <a16:creationId xmlns:a16="http://schemas.microsoft.com/office/drawing/2014/main" id="{9C131C64-8760-EBAB-FAC0-2B58F4C4E43E}"/>
              </a:ext>
            </a:extLst>
          </p:cNvPr>
          <p:cNvSpPr txBox="1"/>
          <p:nvPr/>
        </p:nvSpPr>
        <p:spPr>
          <a:xfrm>
            <a:off x="8216229" y="4867499"/>
            <a:ext cx="875131" cy="369332"/>
          </a:xfrm>
          <a:prstGeom prst="rect">
            <a:avLst/>
          </a:prstGeom>
          <a:noFill/>
        </p:spPr>
        <p:txBody>
          <a:bodyPr wrap="square" rtlCol="0">
            <a:spAutoFit/>
          </a:bodyPr>
          <a:lstStyle/>
          <a:p>
            <a:r>
              <a:rPr lang="en-US" altLang="zh-CN"/>
              <a:t>Server</a:t>
            </a:r>
            <a:endParaRPr lang="en-US"/>
          </a:p>
        </p:txBody>
      </p:sp>
      <p:grpSp>
        <p:nvGrpSpPr>
          <p:cNvPr id="5" name="Group 4">
            <a:extLst>
              <a:ext uri="{FF2B5EF4-FFF2-40B4-BE49-F238E27FC236}">
                <a16:creationId xmlns:a16="http://schemas.microsoft.com/office/drawing/2014/main" id="{22091A86-5167-CC5E-803A-E9B57ACDD0BD}"/>
              </a:ext>
            </a:extLst>
          </p:cNvPr>
          <p:cNvGrpSpPr/>
          <p:nvPr/>
        </p:nvGrpSpPr>
        <p:grpSpPr>
          <a:xfrm>
            <a:off x="2706681" y="4467010"/>
            <a:ext cx="5421992" cy="1579"/>
            <a:chOff x="2964889" y="4993002"/>
            <a:chExt cx="5421992" cy="1579"/>
          </a:xfrm>
        </p:grpSpPr>
        <p:cxnSp>
          <p:nvCxnSpPr>
            <p:cNvPr id="58" name="Straight Arrow Connector 57">
              <a:extLst>
                <a:ext uri="{FF2B5EF4-FFF2-40B4-BE49-F238E27FC236}">
                  <a16:creationId xmlns:a16="http://schemas.microsoft.com/office/drawing/2014/main" id="{94A171C1-5023-CDB5-9CBF-EEC96063D482}"/>
                </a:ext>
              </a:extLst>
            </p:cNvPr>
            <p:cNvCxnSpPr>
              <a:cxnSpLocks/>
            </p:cNvCxnSpPr>
            <p:nvPr/>
          </p:nvCxnSpPr>
          <p:spPr>
            <a:xfrm flipH="1" flipV="1">
              <a:off x="2964889" y="4993002"/>
              <a:ext cx="2178306" cy="1"/>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3D41DFDE-08DA-F506-EDED-5094B7D9DF8C}"/>
                </a:ext>
              </a:extLst>
            </p:cNvPr>
            <p:cNvCxnSpPr>
              <a:cxnSpLocks/>
            </p:cNvCxnSpPr>
            <p:nvPr/>
          </p:nvCxnSpPr>
          <p:spPr>
            <a:xfrm flipH="1" flipV="1">
              <a:off x="6208575" y="4994580"/>
              <a:ext cx="2178306" cy="1"/>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8" name="Group 17">
            <a:extLst>
              <a:ext uri="{FF2B5EF4-FFF2-40B4-BE49-F238E27FC236}">
                <a16:creationId xmlns:a16="http://schemas.microsoft.com/office/drawing/2014/main" id="{C6C14EDF-D625-9C6F-5981-1A4D97459840}"/>
              </a:ext>
            </a:extLst>
          </p:cNvPr>
          <p:cNvGrpSpPr/>
          <p:nvPr/>
        </p:nvGrpSpPr>
        <p:grpSpPr>
          <a:xfrm>
            <a:off x="984986" y="3743533"/>
            <a:ext cx="1348102" cy="1034591"/>
            <a:chOff x="1243194" y="4269525"/>
            <a:chExt cx="1348102" cy="1034591"/>
          </a:xfrm>
        </p:grpSpPr>
        <p:sp>
          <p:nvSpPr>
            <p:cNvPr id="67" name="TextBox 66">
              <a:extLst>
                <a:ext uri="{FF2B5EF4-FFF2-40B4-BE49-F238E27FC236}">
                  <a16:creationId xmlns:a16="http://schemas.microsoft.com/office/drawing/2014/main" id="{48EF6634-F696-2B52-FACD-7D711852DB2D}"/>
                </a:ext>
              </a:extLst>
            </p:cNvPr>
            <p:cNvSpPr txBox="1"/>
            <p:nvPr/>
          </p:nvSpPr>
          <p:spPr>
            <a:xfrm>
              <a:off x="1243194" y="4269525"/>
              <a:ext cx="1348102" cy="400110"/>
            </a:xfrm>
            <a:prstGeom prst="rect">
              <a:avLst/>
            </a:prstGeom>
            <a:noFill/>
            <a:ln w="12700">
              <a:noFill/>
            </a:ln>
          </p:spPr>
          <p:txBody>
            <a:bodyPr wrap="square" rtlCol="0">
              <a:spAutoFit/>
            </a:bodyPr>
            <a:lstStyle/>
            <a:p>
              <a:pPr algn="ctr"/>
              <a:endParaRPr lang="en-US" altLang="zh-CN" sz="2000">
                <a:solidFill>
                  <a:srgbClr val="7030A0"/>
                </a:solidFill>
              </a:endParaRPr>
            </a:p>
          </p:txBody>
        </p:sp>
        <p:sp>
          <p:nvSpPr>
            <p:cNvPr id="46" name="TextBox 45">
              <a:extLst>
                <a:ext uri="{FF2B5EF4-FFF2-40B4-BE49-F238E27FC236}">
                  <a16:creationId xmlns:a16="http://schemas.microsoft.com/office/drawing/2014/main" id="{5C76EE52-9AF5-D8FE-7DF5-C3F17D3C76AF}"/>
                </a:ext>
              </a:extLst>
            </p:cNvPr>
            <p:cNvSpPr txBox="1"/>
            <p:nvPr/>
          </p:nvSpPr>
          <p:spPr>
            <a:xfrm>
              <a:off x="1786588" y="4965562"/>
              <a:ext cx="441960" cy="338554"/>
            </a:xfrm>
            <a:prstGeom prst="rect">
              <a:avLst/>
            </a:prstGeom>
            <a:noFill/>
          </p:spPr>
          <p:txBody>
            <a:bodyPr wrap="square" rtlCol="0">
              <a:spAutoFit/>
            </a:bodyPr>
            <a:lstStyle/>
            <a:p>
              <a:r>
                <a:rPr lang="en-US" altLang="zh-CN" sz="1600" err="1"/>
                <a:t>sk</a:t>
              </a:r>
              <a:endParaRPr lang="en-US" sz="1600"/>
            </a:p>
          </p:txBody>
        </p:sp>
        <p:pic>
          <p:nvPicPr>
            <p:cNvPr id="45" name="Picture 44">
              <a:extLst>
                <a:ext uri="{FF2B5EF4-FFF2-40B4-BE49-F238E27FC236}">
                  <a16:creationId xmlns:a16="http://schemas.microsoft.com/office/drawing/2014/main" id="{0D50858C-8DA1-358E-E21D-773EE5C6C95E}"/>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637949" y="4833057"/>
              <a:ext cx="371335" cy="365126"/>
            </a:xfrm>
            <a:prstGeom prst="rect">
              <a:avLst/>
            </a:prstGeom>
          </p:spPr>
        </p:pic>
      </p:grpSp>
      <p:cxnSp>
        <p:nvCxnSpPr>
          <p:cNvPr id="59" name="Straight Arrow Connector 58">
            <a:extLst>
              <a:ext uri="{FF2B5EF4-FFF2-40B4-BE49-F238E27FC236}">
                <a16:creationId xmlns:a16="http://schemas.microsoft.com/office/drawing/2014/main" id="{7BFA20F1-7C39-6FDB-3078-42A33FCE8908}"/>
              </a:ext>
            </a:extLst>
          </p:cNvPr>
          <p:cNvCxnSpPr>
            <a:cxnSpLocks/>
          </p:cNvCxnSpPr>
          <p:nvPr/>
        </p:nvCxnSpPr>
        <p:spPr>
          <a:xfrm>
            <a:off x="2721670" y="4714455"/>
            <a:ext cx="2178307" cy="0"/>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58F3C102-A8A0-EAD6-ABBF-0C4767CE8793}"/>
              </a:ext>
            </a:extLst>
          </p:cNvPr>
          <p:cNvCxnSpPr>
            <a:cxnSpLocks/>
          </p:cNvCxnSpPr>
          <p:nvPr/>
        </p:nvCxnSpPr>
        <p:spPr>
          <a:xfrm>
            <a:off x="5958478" y="4717985"/>
            <a:ext cx="2178307" cy="0"/>
          </a:xfrm>
          <a:prstGeom prst="straightConnector1">
            <a:avLst/>
          </a:prstGeom>
          <a:ln w="28575" cap="flat" cmpd="sng" algn="ctr">
            <a:solidFill>
              <a:schemeClr val="accent4">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9" name="Group 8">
            <a:extLst>
              <a:ext uri="{FF2B5EF4-FFF2-40B4-BE49-F238E27FC236}">
                <a16:creationId xmlns:a16="http://schemas.microsoft.com/office/drawing/2014/main" id="{880D3C23-4010-0B70-7A22-76A6B3348F9B}"/>
              </a:ext>
            </a:extLst>
          </p:cNvPr>
          <p:cNvGrpSpPr/>
          <p:nvPr/>
        </p:nvGrpSpPr>
        <p:grpSpPr>
          <a:xfrm>
            <a:off x="3489365" y="4549384"/>
            <a:ext cx="566238" cy="457479"/>
            <a:chOff x="3686032" y="5487892"/>
            <a:chExt cx="566238" cy="457479"/>
          </a:xfrm>
        </p:grpSpPr>
        <p:pic>
          <p:nvPicPr>
            <p:cNvPr id="7" name="Picture 6">
              <a:extLst>
                <a:ext uri="{FF2B5EF4-FFF2-40B4-BE49-F238E27FC236}">
                  <a16:creationId xmlns:a16="http://schemas.microsoft.com/office/drawing/2014/main" id="{61B1C1F1-A828-0C9B-0B6C-CCC8D36D2BC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8" name="TextBox 7">
              <a:extLst>
                <a:ext uri="{FF2B5EF4-FFF2-40B4-BE49-F238E27FC236}">
                  <a16:creationId xmlns:a16="http://schemas.microsoft.com/office/drawing/2014/main" id="{6AE36A2C-8C78-945F-C32C-9127E875726A}"/>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grpSp>
        <p:nvGrpSpPr>
          <p:cNvPr id="14" name="Group 13">
            <a:extLst>
              <a:ext uri="{FF2B5EF4-FFF2-40B4-BE49-F238E27FC236}">
                <a16:creationId xmlns:a16="http://schemas.microsoft.com/office/drawing/2014/main" id="{DDB735A5-0129-D2D5-788B-A0F90D8506E9}"/>
              </a:ext>
            </a:extLst>
          </p:cNvPr>
          <p:cNvGrpSpPr/>
          <p:nvPr/>
        </p:nvGrpSpPr>
        <p:grpSpPr>
          <a:xfrm>
            <a:off x="6749795" y="4525584"/>
            <a:ext cx="566238" cy="457479"/>
            <a:chOff x="3686032" y="5487892"/>
            <a:chExt cx="566238" cy="457479"/>
          </a:xfrm>
        </p:grpSpPr>
        <p:pic>
          <p:nvPicPr>
            <p:cNvPr id="15" name="Picture 14">
              <a:extLst>
                <a:ext uri="{FF2B5EF4-FFF2-40B4-BE49-F238E27FC236}">
                  <a16:creationId xmlns:a16="http://schemas.microsoft.com/office/drawing/2014/main" id="{3BDA1821-8849-A6BA-722B-EC5709198D9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20" name="TextBox 19">
              <a:extLst>
                <a:ext uri="{FF2B5EF4-FFF2-40B4-BE49-F238E27FC236}">
                  <a16:creationId xmlns:a16="http://schemas.microsoft.com/office/drawing/2014/main" id="{A1EE9F8F-558E-3CB0-AFC9-5506F0BBE095}"/>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grpSp>
        <p:nvGrpSpPr>
          <p:cNvPr id="30" name="Group 29">
            <a:extLst>
              <a:ext uri="{FF2B5EF4-FFF2-40B4-BE49-F238E27FC236}">
                <a16:creationId xmlns:a16="http://schemas.microsoft.com/office/drawing/2014/main" id="{A6B3EA9A-C75D-F716-E7FD-37FE04FBCA84}"/>
              </a:ext>
            </a:extLst>
          </p:cNvPr>
          <p:cNvGrpSpPr/>
          <p:nvPr/>
        </p:nvGrpSpPr>
        <p:grpSpPr>
          <a:xfrm>
            <a:off x="890306" y="3426752"/>
            <a:ext cx="576868" cy="442624"/>
            <a:chOff x="1148172" y="3963820"/>
            <a:chExt cx="576868" cy="442624"/>
          </a:xfrm>
        </p:grpSpPr>
        <p:pic>
          <p:nvPicPr>
            <p:cNvPr id="31" name="Picture 2">
              <a:extLst>
                <a:ext uri="{FF2B5EF4-FFF2-40B4-BE49-F238E27FC236}">
                  <a16:creationId xmlns:a16="http://schemas.microsoft.com/office/drawing/2014/main" id="{4AF8EFC4-0982-DA3A-C8DA-614A6417DF4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72" y="3963820"/>
              <a:ext cx="298468" cy="29846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6D45D9FC-47B5-E8E6-84A2-815F7D4287E8}"/>
                </a:ext>
              </a:extLst>
            </p:cNvPr>
            <p:cNvSpPr txBox="1"/>
            <p:nvPr/>
          </p:nvSpPr>
          <p:spPr>
            <a:xfrm>
              <a:off x="1273644" y="4067890"/>
              <a:ext cx="451396" cy="338554"/>
            </a:xfrm>
            <a:prstGeom prst="rect">
              <a:avLst/>
            </a:prstGeom>
            <a:noFill/>
          </p:spPr>
          <p:txBody>
            <a:bodyPr wrap="square" rtlCol="0">
              <a:spAutoFit/>
            </a:bodyPr>
            <a:lstStyle/>
            <a:p>
              <a:r>
                <a:rPr lang="en-US" altLang="zh-CN" sz="1600"/>
                <a:t>ask</a:t>
              </a:r>
              <a:endParaRPr lang="en-US" sz="1600"/>
            </a:p>
          </p:txBody>
        </p:sp>
      </p:grpSp>
      <p:grpSp>
        <p:nvGrpSpPr>
          <p:cNvPr id="34" name="Group 33">
            <a:extLst>
              <a:ext uri="{FF2B5EF4-FFF2-40B4-BE49-F238E27FC236}">
                <a16:creationId xmlns:a16="http://schemas.microsoft.com/office/drawing/2014/main" id="{95610BF3-4397-FDE8-9710-4AE575628693}"/>
              </a:ext>
            </a:extLst>
          </p:cNvPr>
          <p:cNvGrpSpPr/>
          <p:nvPr/>
        </p:nvGrpSpPr>
        <p:grpSpPr>
          <a:xfrm>
            <a:off x="6192019" y="5053856"/>
            <a:ext cx="1596212" cy="442624"/>
            <a:chOff x="3314518" y="5480050"/>
            <a:chExt cx="1596212" cy="442624"/>
          </a:xfrm>
        </p:grpSpPr>
        <p:grpSp>
          <p:nvGrpSpPr>
            <p:cNvPr id="35" name="Group 34">
              <a:extLst>
                <a:ext uri="{FF2B5EF4-FFF2-40B4-BE49-F238E27FC236}">
                  <a16:creationId xmlns:a16="http://schemas.microsoft.com/office/drawing/2014/main" id="{54423A0A-D345-C0BA-A659-CDC6ED7EAB8C}"/>
                </a:ext>
              </a:extLst>
            </p:cNvPr>
            <p:cNvGrpSpPr/>
            <p:nvPr/>
          </p:nvGrpSpPr>
          <p:grpSpPr>
            <a:xfrm>
              <a:off x="4333862" y="5480050"/>
              <a:ext cx="576868" cy="442624"/>
              <a:chOff x="1148172" y="3963820"/>
              <a:chExt cx="576868" cy="442624"/>
            </a:xfrm>
          </p:grpSpPr>
          <p:pic>
            <p:nvPicPr>
              <p:cNvPr id="37" name="Picture 2">
                <a:extLst>
                  <a:ext uri="{FF2B5EF4-FFF2-40B4-BE49-F238E27FC236}">
                    <a16:creationId xmlns:a16="http://schemas.microsoft.com/office/drawing/2014/main" id="{DFAE5CEE-5249-0A01-8ECE-B4984F1F808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72" y="3963820"/>
                <a:ext cx="298468" cy="29846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E231B9E9-CE9D-83D0-704B-C3D930561C38}"/>
                  </a:ext>
                </a:extLst>
              </p:cNvPr>
              <p:cNvSpPr txBox="1"/>
              <p:nvPr/>
            </p:nvSpPr>
            <p:spPr>
              <a:xfrm>
                <a:off x="1273644" y="4067890"/>
                <a:ext cx="451396" cy="338554"/>
              </a:xfrm>
              <a:prstGeom prst="rect">
                <a:avLst/>
              </a:prstGeom>
              <a:noFill/>
            </p:spPr>
            <p:txBody>
              <a:bodyPr wrap="square" rtlCol="0">
                <a:spAutoFit/>
              </a:bodyPr>
              <a:lstStyle/>
              <a:p>
                <a:r>
                  <a:rPr lang="en-US" altLang="zh-CN" sz="1600"/>
                  <a:t>ask</a:t>
                </a:r>
                <a:endParaRPr lang="en-US" sz="1600"/>
              </a:p>
            </p:txBody>
          </p:sp>
        </p:grpSp>
        <p:sp>
          <p:nvSpPr>
            <p:cNvPr id="36" name="TextBox 35">
              <a:extLst>
                <a:ext uri="{FF2B5EF4-FFF2-40B4-BE49-F238E27FC236}">
                  <a16:creationId xmlns:a16="http://schemas.microsoft.com/office/drawing/2014/main" id="{6EC71752-98CB-E833-D3C9-4B0B80F7CFCE}"/>
                </a:ext>
              </a:extLst>
            </p:cNvPr>
            <p:cNvSpPr txBox="1"/>
            <p:nvPr/>
          </p:nvSpPr>
          <p:spPr>
            <a:xfrm>
              <a:off x="3314518" y="5486647"/>
              <a:ext cx="1079340" cy="369332"/>
            </a:xfrm>
            <a:prstGeom prst="rect">
              <a:avLst/>
            </a:prstGeom>
            <a:noFill/>
          </p:spPr>
          <p:txBody>
            <a:bodyPr wrap="square" rtlCol="0">
              <a:spAutoFit/>
            </a:bodyPr>
            <a:lstStyle/>
            <a:p>
              <a:r>
                <a:rPr lang="en-US"/>
                <a:t>Sign with</a:t>
              </a:r>
            </a:p>
          </p:txBody>
        </p:sp>
      </p:grpSp>
      <p:grpSp>
        <p:nvGrpSpPr>
          <p:cNvPr id="40" name="Group 39">
            <a:extLst>
              <a:ext uri="{FF2B5EF4-FFF2-40B4-BE49-F238E27FC236}">
                <a16:creationId xmlns:a16="http://schemas.microsoft.com/office/drawing/2014/main" id="{04A615E2-FF92-7DDB-F92C-85F6FC5346D2}"/>
              </a:ext>
            </a:extLst>
          </p:cNvPr>
          <p:cNvGrpSpPr/>
          <p:nvPr/>
        </p:nvGrpSpPr>
        <p:grpSpPr>
          <a:xfrm>
            <a:off x="3153183" y="5044408"/>
            <a:ext cx="1596212" cy="442624"/>
            <a:chOff x="3314518" y="5480050"/>
            <a:chExt cx="1596212" cy="442624"/>
          </a:xfrm>
        </p:grpSpPr>
        <p:grpSp>
          <p:nvGrpSpPr>
            <p:cNvPr id="41" name="Group 40">
              <a:extLst>
                <a:ext uri="{FF2B5EF4-FFF2-40B4-BE49-F238E27FC236}">
                  <a16:creationId xmlns:a16="http://schemas.microsoft.com/office/drawing/2014/main" id="{7BA25E10-E8FF-E586-2AC2-E6C16EA9F4B1}"/>
                </a:ext>
              </a:extLst>
            </p:cNvPr>
            <p:cNvGrpSpPr/>
            <p:nvPr/>
          </p:nvGrpSpPr>
          <p:grpSpPr>
            <a:xfrm>
              <a:off x="4333862" y="5480050"/>
              <a:ext cx="576868" cy="442624"/>
              <a:chOff x="1148172" y="3963820"/>
              <a:chExt cx="576868" cy="442624"/>
            </a:xfrm>
          </p:grpSpPr>
          <p:pic>
            <p:nvPicPr>
              <p:cNvPr id="50" name="Picture 2">
                <a:extLst>
                  <a:ext uri="{FF2B5EF4-FFF2-40B4-BE49-F238E27FC236}">
                    <a16:creationId xmlns:a16="http://schemas.microsoft.com/office/drawing/2014/main" id="{D9AEBB42-3725-F45E-2FDD-50C15E5C6A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8172" y="3963820"/>
                <a:ext cx="298468" cy="298468"/>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1DE77653-1D50-2FD8-C8D6-691118033BA4}"/>
                  </a:ext>
                </a:extLst>
              </p:cNvPr>
              <p:cNvSpPr txBox="1"/>
              <p:nvPr/>
            </p:nvSpPr>
            <p:spPr>
              <a:xfrm>
                <a:off x="1273644" y="4067890"/>
                <a:ext cx="451396" cy="338554"/>
              </a:xfrm>
              <a:prstGeom prst="rect">
                <a:avLst/>
              </a:prstGeom>
              <a:noFill/>
            </p:spPr>
            <p:txBody>
              <a:bodyPr wrap="square" rtlCol="0">
                <a:spAutoFit/>
              </a:bodyPr>
              <a:lstStyle/>
              <a:p>
                <a:r>
                  <a:rPr lang="en-US" altLang="zh-CN" sz="1600"/>
                  <a:t>ask</a:t>
                </a:r>
                <a:endParaRPr lang="en-US" sz="1600"/>
              </a:p>
            </p:txBody>
          </p:sp>
        </p:grpSp>
        <p:sp>
          <p:nvSpPr>
            <p:cNvPr id="42" name="TextBox 41">
              <a:extLst>
                <a:ext uri="{FF2B5EF4-FFF2-40B4-BE49-F238E27FC236}">
                  <a16:creationId xmlns:a16="http://schemas.microsoft.com/office/drawing/2014/main" id="{97BB0C5D-035C-8C8D-7916-FCDEA5462B4E}"/>
                </a:ext>
              </a:extLst>
            </p:cNvPr>
            <p:cNvSpPr txBox="1"/>
            <p:nvPr/>
          </p:nvSpPr>
          <p:spPr>
            <a:xfrm>
              <a:off x="3314518" y="5486647"/>
              <a:ext cx="1079340" cy="369332"/>
            </a:xfrm>
            <a:prstGeom prst="rect">
              <a:avLst/>
            </a:prstGeom>
            <a:noFill/>
          </p:spPr>
          <p:txBody>
            <a:bodyPr wrap="square" rtlCol="0">
              <a:spAutoFit/>
            </a:bodyPr>
            <a:lstStyle/>
            <a:p>
              <a:r>
                <a:rPr lang="en-US"/>
                <a:t>Sign with</a:t>
              </a:r>
            </a:p>
          </p:txBody>
        </p:sp>
      </p:grpSp>
      <p:grpSp>
        <p:nvGrpSpPr>
          <p:cNvPr id="74" name="Group 73">
            <a:extLst>
              <a:ext uri="{FF2B5EF4-FFF2-40B4-BE49-F238E27FC236}">
                <a16:creationId xmlns:a16="http://schemas.microsoft.com/office/drawing/2014/main" id="{C93CE130-4186-2426-87DB-AB990BBF524E}"/>
              </a:ext>
            </a:extLst>
          </p:cNvPr>
          <p:cNvGrpSpPr/>
          <p:nvPr/>
        </p:nvGrpSpPr>
        <p:grpSpPr>
          <a:xfrm>
            <a:off x="9009544" y="4888020"/>
            <a:ext cx="3209706" cy="1009159"/>
            <a:chOff x="9384676" y="5414012"/>
            <a:chExt cx="3209706" cy="1009159"/>
          </a:xfrm>
        </p:grpSpPr>
        <p:sp>
          <p:nvSpPr>
            <p:cNvPr id="16" name="TextBox 15">
              <a:extLst>
                <a:ext uri="{FF2B5EF4-FFF2-40B4-BE49-F238E27FC236}">
                  <a16:creationId xmlns:a16="http://schemas.microsoft.com/office/drawing/2014/main" id="{4C0D7450-BF8A-8346-68DD-4DEF3F17ECC9}"/>
                </a:ext>
              </a:extLst>
            </p:cNvPr>
            <p:cNvSpPr txBox="1"/>
            <p:nvPr/>
          </p:nvSpPr>
          <p:spPr>
            <a:xfrm>
              <a:off x="9384676" y="5499841"/>
              <a:ext cx="3209706" cy="923330"/>
            </a:xfrm>
            <a:prstGeom prst="rect">
              <a:avLst/>
            </a:prstGeom>
            <a:noFill/>
          </p:spPr>
          <p:txBody>
            <a:bodyPr wrap="square" rtlCol="0">
              <a:spAutoFit/>
            </a:bodyPr>
            <a:lstStyle/>
            <a:p>
              <a:r>
                <a:rPr lang="en-US" dirty="0"/>
                <a:t>Store            If </a:t>
              </a:r>
            </a:p>
            <a:p>
              <a:r>
                <a:rPr lang="en-US" dirty="0"/>
                <a:t>Signature verify with</a:t>
              </a:r>
            </a:p>
            <a:p>
              <a:endParaRPr lang="en-US" dirty="0"/>
            </a:p>
          </p:txBody>
        </p:sp>
        <p:grpSp>
          <p:nvGrpSpPr>
            <p:cNvPr id="71" name="Group 70">
              <a:extLst>
                <a:ext uri="{FF2B5EF4-FFF2-40B4-BE49-F238E27FC236}">
                  <a16:creationId xmlns:a16="http://schemas.microsoft.com/office/drawing/2014/main" id="{46E1DAF7-AC16-021D-0C99-41CDC30CDE9A}"/>
                </a:ext>
              </a:extLst>
            </p:cNvPr>
            <p:cNvGrpSpPr/>
            <p:nvPr/>
          </p:nvGrpSpPr>
          <p:grpSpPr>
            <a:xfrm>
              <a:off x="10086924" y="5414012"/>
              <a:ext cx="566238" cy="457479"/>
              <a:chOff x="9250665" y="4846637"/>
              <a:chExt cx="566238" cy="457479"/>
            </a:xfrm>
          </p:grpSpPr>
          <p:pic>
            <p:nvPicPr>
              <p:cNvPr id="72" name="Picture 71">
                <a:extLst>
                  <a:ext uri="{FF2B5EF4-FFF2-40B4-BE49-F238E27FC236}">
                    <a16:creationId xmlns:a16="http://schemas.microsoft.com/office/drawing/2014/main" id="{5EC7A48C-576B-73B3-87DE-52103CB8D7E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9250665" y="4846637"/>
                <a:ext cx="371335" cy="365125"/>
              </a:xfrm>
              <a:prstGeom prst="rect">
                <a:avLst/>
              </a:prstGeom>
            </p:spPr>
          </p:pic>
          <p:sp>
            <p:nvSpPr>
              <p:cNvPr id="73" name="TextBox 72">
                <a:extLst>
                  <a:ext uri="{FF2B5EF4-FFF2-40B4-BE49-F238E27FC236}">
                    <a16:creationId xmlns:a16="http://schemas.microsoft.com/office/drawing/2014/main" id="{87987BEE-AC60-F8AC-B25F-C7F4B5D6B32E}"/>
                  </a:ext>
                </a:extLst>
              </p:cNvPr>
              <p:cNvSpPr txBox="1"/>
              <p:nvPr/>
            </p:nvSpPr>
            <p:spPr>
              <a:xfrm>
                <a:off x="9365507" y="4965562"/>
                <a:ext cx="451396" cy="338554"/>
              </a:xfrm>
              <a:prstGeom prst="rect">
                <a:avLst/>
              </a:prstGeom>
              <a:noFill/>
            </p:spPr>
            <p:txBody>
              <a:bodyPr wrap="square" rtlCol="0">
                <a:spAutoFit/>
              </a:bodyPr>
              <a:lstStyle/>
              <a:p>
                <a:r>
                  <a:rPr lang="en-US" altLang="zh-CN" sz="1600" err="1"/>
                  <a:t>pk</a:t>
                </a:r>
                <a:endParaRPr lang="en-US" sz="1600"/>
              </a:p>
            </p:txBody>
          </p:sp>
        </p:grpSp>
      </p:grpSp>
      <p:sp>
        <p:nvSpPr>
          <p:cNvPr id="6" name="Slide Number Placeholder 5">
            <a:extLst>
              <a:ext uri="{FF2B5EF4-FFF2-40B4-BE49-F238E27FC236}">
                <a16:creationId xmlns:a16="http://schemas.microsoft.com/office/drawing/2014/main" id="{134DD93F-2336-254D-AE89-9AD3A41A8742}"/>
              </a:ext>
            </a:extLst>
          </p:cNvPr>
          <p:cNvSpPr>
            <a:spLocks noGrp="1"/>
          </p:cNvSpPr>
          <p:nvPr>
            <p:ph type="sldNum" sz="quarter" idx="12"/>
          </p:nvPr>
        </p:nvSpPr>
        <p:spPr>
          <a:xfrm>
            <a:off x="8352392" y="5830358"/>
            <a:ext cx="2743200" cy="365125"/>
          </a:xfrm>
        </p:spPr>
        <p:txBody>
          <a:bodyPr/>
          <a:lstStyle/>
          <a:p>
            <a:fld id="{7EE0C888-33A1-074F-9756-5649658538B5}" type="slidenum">
              <a:rPr lang="en-US" smtClean="0"/>
              <a:pPr/>
              <a:t>8</a:t>
            </a:fld>
            <a:endParaRPr lang="en-US"/>
          </a:p>
        </p:txBody>
      </p:sp>
      <p:grpSp>
        <p:nvGrpSpPr>
          <p:cNvPr id="26" name="Group 25">
            <a:extLst>
              <a:ext uri="{FF2B5EF4-FFF2-40B4-BE49-F238E27FC236}">
                <a16:creationId xmlns:a16="http://schemas.microsoft.com/office/drawing/2014/main" id="{2978BC9A-BDCE-DF69-A37D-6663BEEF51FA}"/>
              </a:ext>
            </a:extLst>
          </p:cNvPr>
          <p:cNvGrpSpPr/>
          <p:nvPr/>
        </p:nvGrpSpPr>
        <p:grpSpPr>
          <a:xfrm>
            <a:off x="8352392" y="3498830"/>
            <a:ext cx="756709" cy="434652"/>
            <a:chOff x="8762768" y="3971792"/>
            <a:chExt cx="756709" cy="434652"/>
          </a:xfrm>
        </p:grpSpPr>
        <p:pic>
          <p:nvPicPr>
            <p:cNvPr id="27" name="Picture 4">
              <a:extLst>
                <a:ext uri="{FF2B5EF4-FFF2-40B4-BE49-F238E27FC236}">
                  <a16:creationId xmlns:a16="http://schemas.microsoft.com/office/drawing/2014/main" id="{1672B658-6366-35A2-C78E-9E6BDAD17A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2768" y="3971792"/>
              <a:ext cx="298468" cy="29846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A15C0EC-5AE8-EC22-1794-ACED4F037989}"/>
                </a:ext>
              </a:extLst>
            </p:cNvPr>
            <p:cNvSpPr txBox="1"/>
            <p:nvPr/>
          </p:nvSpPr>
          <p:spPr>
            <a:xfrm>
              <a:off x="8929324" y="4067890"/>
              <a:ext cx="590153" cy="338554"/>
            </a:xfrm>
            <a:prstGeom prst="rect">
              <a:avLst/>
            </a:prstGeom>
            <a:noFill/>
          </p:spPr>
          <p:txBody>
            <a:bodyPr wrap="square" rtlCol="0">
              <a:spAutoFit/>
            </a:bodyPr>
            <a:lstStyle/>
            <a:p>
              <a:r>
                <a:rPr lang="en-US" altLang="zh-CN" sz="1600" err="1"/>
                <a:t>apk</a:t>
              </a:r>
              <a:endParaRPr lang="en-US" sz="1600"/>
            </a:p>
          </p:txBody>
        </p:sp>
      </p:grpSp>
      <p:grpSp>
        <p:nvGrpSpPr>
          <p:cNvPr id="91" name="Group 90">
            <a:extLst>
              <a:ext uri="{FF2B5EF4-FFF2-40B4-BE49-F238E27FC236}">
                <a16:creationId xmlns:a16="http://schemas.microsoft.com/office/drawing/2014/main" id="{BB5F4D25-BEE8-3877-57FA-640C86CBF50F}"/>
              </a:ext>
            </a:extLst>
          </p:cNvPr>
          <p:cNvGrpSpPr/>
          <p:nvPr/>
        </p:nvGrpSpPr>
        <p:grpSpPr>
          <a:xfrm>
            <a:off x="838200" y="4320644"/>
            <a:ext cx="566238" cy="457479"/>
            <a:chOff x="3686032" y="5487892"/>
            <a:chExt cx="566238" cy="457479"/>
          </a:xfrm>
        </p:grpSpPr>
        <p:pic>
          <p:nvPicPr>
            <p:cNvPr id="92" name="Picture 91">
              <a:extLst>
                <a:ext uri="{FF2B5EF4-FFF2-40B4-BE49-F238E27FC236}">
                  <a16:creationId xmlns:a16="http://schemas.microsoft.com/office/drawing/2014/main" id="{DDC23ACE-7E22-C68A-CF28-B32D3EA498C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86032" y="5487892"/>
              <a:ext cx="371335" cy="365125"/>
            </a:xfrm>
            <a:prstGeom prst="rect">
              <a:avLst/>
            </a:prstGeom>
          </p:spPr>
        </p:pic>
        <p:sp>
          <p:nvSpPr>
            <p:cNvPr id="93" name="TextBox 92">
              <a:extLst>
                <a:ext uri="{FF2B5EF4-FFF2-40B4-BE49-F238E27FC236}">
                  <a16:creationId xmlns:a16="http://schemas.microsoft.com/office/drawing/2014/main" id="{FB240897-DAD0-7DE4-DD02-1C105F46A64A}"/>
                </a:ext>
              </a:extLst>
            </p:cNvPr>
            <p:cNvSpPr txBox="1"/>
            <p:nvPr/>
          </p:nvSpPr>
          <p:spPr>
            <a:xfrm>
              <a:off x="3800874" y="5606817"/>
              <a:ext cx="451396" cy="338554"/>
            </a:xfrm>
            <a:prstGeom prst="rect">
              <a:avLst/>
            </a:prstGeom>
            <a:noFill/>
          </p:spPr>
          <p:txBody>
            <a:bodyPr wrap="square" rtlCol="0">
              <a:spAutoFit/>
            </a:bodyPr>
            <a:lstStyle/>
            <a:p>
              <a:r>
                <a:rPr lang="en-US" altLang="zh-CN" sz="1600" err="1"/>
                <a:t>pk</a:t>
              </a:r>
              <a:endParaRPr lang="en-US" sz="1600"/>
            </a:p>
          </p:txBody>
        </p:sp>
      </p:grpSp>
      <p:grpSp>
        <p:nvGrpSpPr>
          <p:cNvPr id="94" name="Group 93">
            <a:extLst>
              <a:ext uri="{FF2B5EF4-FFF2-40B4-BE49-F238E27FC236}">
                <a16:creationId xmlns:a16="http://schemas.microsoft.com/office/drawing/2014/main" id="{268AE97F-5DBD-8151-863D-7155397B9B14}"/>
              </a:ext>
            </a:extLst>
          </p:cNvPr>
          <p:cNvGrpSpPr/>
          <p:nvPr/>
        </p:nvGrpSpPr>
        <p:grpSpPr>
          <a:xfrm>
            <a:off x="11071345" y="5245119"/>
            <a:ext cx="756709" cy="434652"/>
            <a:chOff x="8762768" y="3971792"/>
            <a:chExt cx="756709" cy="434652"/>
          </a:xfrm>
        </p:grpSpPr>
        <p:pic>
          <p:nvPicPr>
            <p:cNvPr id="95" name="Picture 4">
              <a:extLst>
                <a:ext uri="{FF2B5EF4-FFF2-40B4-BE49-F238E27FC236}">
                  <a16:creationId xmlns:a16="http://schemas.microsoft.com/office/drawing/2014/main" id="{910A891E-8901-ADC8-FA8C-120A29AD3D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62768" y="3971792"/>
              <a:ext cx="298468" cy="298468"/>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EB49234B-8FA5-0B72-C92D-626BA00478BF}"/>
                </a:ext>
              </a:extLst>
            </p:cNvPr>
            <p:cNvSpPr txBox="1"/>
            <p:nvPr/>
          </p:nvSpPr>
          <p:spPr>
            <a:xfrm>
              <a:off x="8929324" y="4067890"/>
              <a:ext cx="590153" cy="338554"/>
            </a:xfrm>
            <a:prstGeom prst="rect">
              <a:avLst/>
            </a:prstGeom>
            <a:noFill/>
          </p:spPr>
          <p:txBody>
            <a:bodyPr wrap="square" rtlCol="0">
              <a:spAutoFit/>
            </a:bodyPr>
            <a:lstStyle/>
            <a:p>
              <a:r>
                <a:rPr lang="en-US" altLang="zh-CN" sz="1600" err="1"/>
                <a:t>apk</a:t>
              </a:r>
              <a:endParaRPr lang="en-US" sz="1600"/>
            </a:p>
          </p:txBody>
        </p:sp>
      </p:grpSp>
    </p:spTree>
    <p:extLst>
      <p:ext uri="{BB962C8B-B14F-4D97-AF65-F5344CB8AC3E}">
        <p14:creationId xmlns:p14="http://schemas.microsoft.com/office/powerpoint/2010/main" val="293388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E3BF-8D82-DE47-AECD-74A2C1377399}"/>
              </a:ext>
            </a:extLst>
          </p:cNvPr>
          <p:cNvSpPr>
            <a:spLocks noGrp="1"/>
          </p:cNvSpPr>
          <p:nvPr>
            <p:ph type="title"/>
          </p:nvPr>
        </p:nvSpPr>
        <p:spPr/>
        <p:txBody>
          <a:bodyPr/>
          <a:lstStyle/>
          <a:p>
            <a:r>
              <a:rPr lang="en-US" altLang="zh-CN"/>
              <a:t>FIDO2</a:t>
            </a:r>
            <a:r>
              <a:rPr lang="zh-CN" altLang="en-US"/>
              <a:t> </a:t>
            </a:r>
            <a:r>
              <a:rPr lang="en-US" altLang="zh-CN"/>
              <a:t>–</a:t>
            </a:r>
            <a:r>
              <a:rPr lang="zh-CN" altLang="en-US"/>
              <a:t> </a:t>
            </a:r>
            <a:r>
              <a:rPr lang="en-US" altLang="zh-CN"/>
              <a:t>CTAP2.1</a:t>
            </a:r>
            <a:endParaRPr lang="en-CN"/>
          </a:p>
        </p:txBody>
      </p:sp>
      <p:pic>
        <p:nvPicPr>
          <p:cNvPr id="14" name="Picture 13">
            <a:extLst>
              <a:ext uri="{FF2B5EF4-FFF2-40B4-BE49-F238E27FC236}">
                <a16:creationId xmlns:a16="http://schemas.microsoft.com/office/drawing/2014/main" id="{C34C0626-35CF-2446-B5C0-E997386A7A6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314778" y="2390803"/>
            <a:ext cx="638429" cy="1027513"/>
          </a:xfrm>
          <a:prstGeom prst="rect">
            <a:avLst/>
          </a:prstGeom>
        </p:spPr>
      </p:pic>
      <p:sp>
        <p:nvSpPr>
          <p:cNvPr id="18" name="TextBox 17">
            <a:extLst>
              <a:ext uri="{FF2B5EF4-FFF2-40B4-BE49-F238E27FC236}">
                <a16:creationId xmlns:a16="http://schemas.microsoft.com/office/drawing/2014/main" id="{ACBAE241-B4DE-C54B-B8BE-12D76C243A2E}"/>
              </a:ext>
            </a:extLst>
          </p:cNvPr>
          <p:cNvSpPr txBox="1"/>
          <p:nvPr/>
        </p:nvSpPr>
        <p:spPr>
          <a:xfrm>
            <a:off x="639631" y="2311751"/>
            <a:ext cx="928164" cy="400110"/>
          </a:xfrm>
          <a:prstGeom prst="rect">
            <a:avLst/>
          </a:prstGeom>
          <a:noFill/>
        </p:spPr>
        <p:txBody>
          <a:bodyPr wrap="square" rtlCol="0">
            <a:spAutoFit/>
          </a:bodyPr>
          <a:lstStyle/>
          <a:p>
            <a:pPr algn="ctr"/>
            <a:r>
              <a:rPr lang="en-US" altLang="zh-CN" sz="2000" b="1">
                <a:solidFill>
                  <a:srgbClr val="002060"/>
                </a:solidFill>
              </a:rPr>
              <a:t>Setup</a:t>
            </a:r>
          </a:p>
        </p:txBody>
      </p:sp>
      <p:pic>
        <p:nvPicPr>
          <p:cNvPr id="19" name="Picture 18">
            <a:extLst>
              <a:ext uri="{FF2B5EF4-FFF2-40B4-BE49-F238E27FC236}">
                <a16:creationId xmlns:a16="http://schemas.microsoft.com/office/drawing/2014/main" id="{C7E64230-ACB6-3D44-838C-66C2CDEA6B9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472182" y="3795225"/>
            <a:ext cx="664101" cy="664101"/>
          </a:xfrm>
          <a:prstGeom prst="rect">
            <a:avLst/>
          </a:prstGeom>
          <a:effectLst/>
        </p:spPr>
      </p:pic>
      <p:pic>
        <p:nvPicPr>
          <p:cNvPr id="23" name="Picture 22">
            <a:extLst>
              <a:ext uri="{FF2B5EF4-FFF2-40B4-BE49-F238E27FC236}">
                <a16:creationId xmlns:a16="http://schemas.microsoft.com/office/drawing/2014/main" id="{947DFA5E-625B-4441-AF74-C32DC1A56A4F}"/>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269217" y="3706800"/>
            <a:ext cx="656756" cy="656756"/>
          </a:xfrm>
          <a:prstGeom prst="rect">
            <a:avLst/>
          </a:prstGeom>
        </p:spPr>
      </p:pic>
      <p:sp>
        <p:nvSpPr>
          <p:cNvPr id="24" name="Oval 23">
            <a:extLst>
              <a:ext uri="{FF2B5EF4-FFF2-40B4-BE49-F238E27FC236}">
                <a16:creationId xmlns:a16="http://schemas.microsoft.com/office/drawing/2014/main" id="{6664EA94-8A72-0549-ABA1-8E4CAD448E08}"/>
              </a:ext>
            </a:extLst>
          </p:cNvPr>
          <p:cNvSpPr/>
          <p:nvPr/>
        </p:nvSpPr>
        <p:spPr>
          <a:xfrm>
            <a:off x="2791186" y="2407462"/>
            <a:ext cx="174533" cy="908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25" name="Oval 24">
            <a:extLst>
              <a:ext uri="{FF2B5EF4-FFF2-40B4-BE49-F238E27FC236}">
                <a16:creationId xmlns:a16="http://schemas.microsoft.com/office/drawing/2014/main" id="{B8F806D1-6C25-0C42-B49E-04A775E2F06F}"/>
              </a:ext>
            </a:extLst>
          </p:cNvPr>
          <p:cNvSpPr/>
          <p:nvPr/>
        </p:nvSpPr>
        <p:spPr>
          <a:xfrm>
            <a:off x="2855771" y="2306658"/>
            <a:ext cx="255626" cy="1356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solidFill>
                <a:srgbClr val="7030A0"/>
              </a:solidFill>
            </a:endParaRPr>
          </a:p>
        </p:txBody>
      </p:sp>
      <p:sp>
        <p:nvSpPr>
          <p:cNvPr id="26" name="Cloud 25">
            <a:extLst>
              <a:ext uri="{FF2B5EF4-FFF2-40B4-BE49-F238E27FC236}">
                <a16:creationId xmlns:a16="http://schemas.microsoft.com/office/drawing/2014/main" id="{B3FFA279-7B7B-AA44-A13F-4CC4F7900D5B}"/>
              </a:ext>
            </a:extLst>
          </p:cNvPr>
          <p:cNvSpPr/>
          <p:nvPr/>
        </p:nvSpPr>
        <p:spPr>
          <a:xfrm>
            <a:off x="3003675" y="1980968"/>
            <a:ext cx="1027489" cy="556736"/>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b="1">
                <a:solidFill>
                  <a:srgbClr val="0070C0"/>
                </a:solidFill>
              </a:rPr>
              <a:t>PIN</a:t>
            </a:r>
            <a:endParaRPr lang="en-US" b="1">
              <a:solidFill>
                <a:srgbClr val="0070C0"/>
              </a:solidFill>
            </a:endParaRPr>
          </a:p>
        </p:txBody>
      </p:sp>
      <p:sp>
        <p:nvSpPr>
          <p:cNvPr id="17" name="TextBox 16">
            <a:extLst>
              <a:ext uri="{FF2B5EF4-FFF2-40B4-BE49-F238E27FC236}">
                <a16:creationId xmlns:a16="http://schemas.microsoft.com/office/drawing/2014/main" id="{4C799273-6D32-7745-BCF8-39C353E32AA0}"/>
              </a:ext>
            </a:extLst>
          </p:cNvPr>
          <p:cNvSpPr txBox="1"/>
          <p:nvPr/>
        </p:nvSpPr>
        <p:spPr>
          <a:xfrm rot="2670599">
            <a:off x="3132876" y="3228450"/>
            <a:ext cx="591133" cy="338554"/>
          </a:xfrm>
          <a:prstGeom prst="rect">
            <a:avLst/>
          </a:prstGeom>
          <a:noFill/>
        </p:spPr>
        <p:txBody>
          <a:bodyPr wrap="square" rtlCol="0">
            <a:spAutoFit/>
          </a:bodyPr>
          <a:lstStyle/>
          <a:p>
            <a:r>
              <a:rPr lang="en-US" altLang="zh-CN" sz="1600" b="1">
                <a:solidFill>
                  <a:srgbClr val="0070C0"/>
                </a:solidFill>
              </a:rPr>
              <a:t>PIN</a:t>
            </a:r>
            <a:endParaRPr lang="en-US" sz="1600" b="1">
              <a:solidFill>
                <a:srgbClr val="0070C0"/>
              </a:solidFill>
            </a:endParaRPr>
          </a:p>
        </p:txBody>
      </p:sp>
      <p:cxnSp>
        <p:nvCxnSpPr>
          <p:cNvPr id="27" name="Straight Arrow Connector 26">
            <a:extLst>
              <a:ext uri="{FF2B5EF4-FFF2-40B4-BE49-F238E27FC236}">
                <a16:creationId xmlns:a16="http://schemas.microsoft.com/office/drawing/2014/main" id="{A26A60C9-320B-164E-A340-5D0B08FCDCC7}"/>
              </a:ext>
            </a:extLst>
          </p:cNvPr>
          <p:cNvCxnSpPr>
            <a:cxnSpLocks/>
          </p:cNvCxnSpPr>
          <p:nvPr/>
        </p:nvCxnSpPr>
        <p:spPr>
          <a:xfrm>
            <a:off x="3044736" y="3247013"/>
            <a:ext cx="490834" cy="457123"/>
          </a:xfrm>
          <a:prstGeom prst="straightConnector1">
            <a:avLst/>
          </a:prstGeom>
          <a:ln w="28575"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17AB28B4-AB83-3A47-9599-7651FF9BBC13}"/>
              </a:ext>
            </a:extLst>
          </p:cNvPr>
          <p:cNvSpPr txBox="1"/>
          <p:nvPr/>
        </p:nvSpPr>
        <p:spPr>
          <a:xfrm>
            <a:off x="2454947" y="3645584"/>
            <a:ext cx="551649" cy="338554"/>
          </a:xfrm>
          <a:prstGeom prst="rect">
            <a:avLst/>
          </a:prstGeom>
          <a:noFill/>
        </p:spPr>
        <p:txBody>
          <a:bodyPr wrap="square" rtlCol="0">
            <a:spAutoFit/>
          </a:bodyPr>
          <a:lstStyle/>
          <a:p>
            <a:r>
              <a:rPr lang="en-US" altLang="zh-CN" sz="1600"/>
              <a:t>DH</a:t>
            </a:r>
            <a:endParaRPr lang="en-US" sz="1600"/>
          </a:p>
        </p:txBody>
      </p:sp>
      <p:cxnSp>
        <p:nvCxnSpPr>
          <p:cNvPr id="35" name="Straight Arrow Connector 34">
            <a:extLst>
              <a:ext uri="{FF2B5EF4-FFF2-40B4-BE49-F238E27FC236}">
                <a16:creationId xmlns:a16="http://schemas.microsoft.com/office/drawing/2014/main" id="{7F676304-0FB9-254C-871B-C768C5F03D72}"/>
              </a:ext>
            </a:extLst>
          </p:cNvPr>
          <p:cNvCxnSpPr>
            <a:cxnSpLocks/>
          </p:cNvCxnSpPr>
          <p:nvPr/>
        </p:nvCxnSpPr>
        <p:spPr>
          <a:xfrm flipH="1">
            <a:off x="2138247" y="3950812"/>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344380E2-9944-704E-8034-027BAB57B59A}"/>
              </a:ext>
            </a:extLst>
          </p:cNvPr>
          <p:cNvSpPr txBox="1"/>
          <p:nvPr/>
        </p:nvSpPr>
        <p:spPr>
          <a:xfrm>
            <a:off x="803632" y="3742281"/>
            <a:ext cx="726662" cy="338554"/>
          </a:xfrm>
          <a:prstGeom prst="rect">
            <a:avLst/>
          </a:prstGeom>
          <a:noFill/>
          <a:effectLst/>
        </p:spPr>
        <p:txBody>
          <a:bodyPr wrap="square" rtlCol="0">
            <a:spAutoFit/>
          </a:bodyPr>
          <a:lstStyle/>
          <a:p>
            <a:r>
              <a:rPr lang="en-US" altLang="zh-CN" sz="1600"/>
              <a:t>H(</a:t>
            </a:r>
            <a:r>
              <a:rPr lang="en-US" altLang="zh-CN" sz="1600" b="1">
                <a:solidFill>
                  <a:srgbClr val="0070C0"/>
                </a:solidFill>
              </a:rPr>
              <a:t>PIN</a:t>
            </a:r>
            <a:r>
              <a:rPr lang="en-US" altLang="zh-CN" sz="1600"/>
              <a:t>)</a:t>
            </a:r>
            <a:endParaRPr lang="en-US" sz="1600"/>
          </a:p>
        </p:txBody>
      </p:sp>
      <p:sp>
        <p:nvSpPr>
          <p:cNvPr id="3" name="Slide Number Placeholder 2">
            <a:extLst>
              <a:ext uri="{FF2B5EF4-FFF2-40B4-BE49-F238E27FC236}">
                <a16:creationId xmlns:a16="http://schemas.microsoft.com/office/drawing/2014/main" id="{98E5C962-239B-5828-58EC-DE325C65DEF6}"/>
              </a:ext>
            </a:extLst>
          </p:cNvPr>
          <p:cNvSpPr>
            <a:spLocks noGrp="1"/>
          </p:cNvSpPr>
          <p:nvPr>
            <p:ph type="sldNum" sz="quarter" idx="12"/>
          </p:nvPr>
        </p:nvSpPr>
        <p:spPr/>
        <p:txBody>
          <a:bodyPr/>
          <a:lstStyle/>
          <a:p>
            <a:fld id="{7EE0C888-33A1-074F-9756-5649658538B5}" type="slidenum">
              <a:rPr lang="en-US" smtClean="0"/>
              <a:pPr/>
              <a:t>9</a:t>
            </a:fld>
            <a:endParaRPr lang="en-US"/>
          </a:p>
        </p:txBody>
      </p:sp>
      <p:cxnSp>
        <p:nvCxnSpPr>
          <p:cNvPr id="4" name="Straight Arrow Connector 3">
            <a:extLst>
              <a:ext uri="{FF2B5EF4-FFF2-40B4-BE49-F238E27FC236}">
                <a16:creationId xmlns:a16="http://schemas.microsoft.com/office/drawing/2014/main" id="{1F701FDE-7B04-9EDC-AD95-DF417204F839}"/>
              </a:ext>
            </a:extLst>
          </p:cNvPr>
          <p:cNvCxnSpPr>
            <a:cxnSpLocks/>
          </p:cNvCxnSpPr>
          <p:nvPr/>
        </p:nvCxnSpPr>
        <p:spPr>
          <a:xfrm flipH="1">
            <a:off x="2137988" y="4353643"/>
            <a:ext cx="1101401" cy="9913"/>
          </a:xfrm>
          <a:prstGeom prst="straightConnector1">
            <a:avLst/>
          </a:prstGeom>
          <a:ln>
            <a:solidFill>
              <a:schemeClr val="accent4">
                <a:lumMod val="50000"/>
              </a:schemeClr>
            </a:solidFill>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18CC88CC-008B-5C1A-34DF-263881F54FC0}"/>
              </a:ext>
            </a:extLst>
          </p:cNvPr>
          <p:cNvSpPr txBox="1"/>
          <p:nvPr/>
        </p:nvSpPr>
        <p:spPr>
          <a:xfrm>
            <a:off x="2350920" y="4046148"/>
            <a:ext cx="667296" cy="369332"/>
          </a:xfrm>
          <a:prstGeom prst="rect">
            <a:avLst/>
          </a:prstGeom>
          <a:noFill/>
        </p:spPr>
        <p:txBody>
          <a:bodyPr wrap="square" rtlCol="0">
            <a:spAutoFit/>
          </a:bodyPr>
          <a:lstStyle/>
          <a:p>
            <a:pPr algn="ctr"/>
            <a:r>
              <a:rPr lang="en-US"/>
              <a:t>…</a:t>
            </a:r>
          </a:p>
        </p:txBody>
      </p:sp>
    </p:spTree>
    <p:extLst>
      <p:ext uri="{BB962C8B-B14F-4D97-AF65-F5344CB8AC3E}">
        <p14:creationId xmlns:p14="http://schemas.microsoft.com/office/powerpoint/2010/main" val="54564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22830A21D83704CAA4D85280F79C108" ma:contentTypeVersion="2" ma:contentTypeDescription="Create a new document." ma:contentTypeScope="" ma:versionID="22b126a538f774d1399001026f0a7eba">
  <xsd:schema xmlns:xsd="http://www.w3.org/2001/XMLSchema" xmlns:xs="http://www.w3.org/2001/XMLSchema" xmlns:p="http://schemas.microsoft.com/office/2006/metadata/properties" xmlns:ns3="b6939d05-674c-4220-9461-551b7ff6800e" targetNamespace="http://schemas.microsoft.com/office/2006/metadata/properties" ma:root="true" ma:fieldsID="13d71c55069fee3be6999e2ca1e99bdd" ns3:_="">
    <xsd:import namespace="b6939d05-674c-4220-9461-551b7ff6800e"/>
    <xsd:element name="properties">
      <xsd:complexType>
        <xsd:sequence>
          <xsd:element name="documentManagement">
            <xsd:complexType>
              <xsd:all>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39d05-674c-4220-9461-551b7ff6800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6939d05-674c-4220-9461-551b7ff6800e" xsi:nil="true"/>
  </documentManagement>
</p:properties>
</file>

<file path=customXml/itemProps1.xml><?xml version="1.0" encoding="utf-8"?>
<ds:datastoreItem xmlns:ds="http://schemas.openxmlformats.org/officeDocument/2006/customXml" ds:itemID="{F66484CC-F8BA-4D4F-A3FD-D751853F6391}">
  <ds:schemaRefs>
    <ds:schemaRef ds:uri="http://schemas.microsoft.com/sharepoint/v3/contenttype/forms"/>
  </ds:schemaRefs>
</ds:datastoreItem>
</file>

<file path=customXml/itemProps2.xml><?xml version="1.0" encoding="utf-8"?>
<ds:datastoreItem xmlns:ds="http://schemas.openxmlformats.org/officeDocument/2006/customXml" ds:itemID="{BD4B8FF2-D9E3-4BFF-9C54-BF28A6568B70}">
  <ds:schemaRefs>
    <ds:schemaRef ds:uri="b6939d05-674c-4220-9461-551b7ff680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5FB95E-F065-41D1-8D69-F84357B1DB06}">
  <ds:schemaRefs>
    <ds:schemaRef ds:uri="b6939d05-674c-4220-9461-551b7ff680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211</TotalTime>
  <Words>2044</Words>
  <Application>Microsoft Office PowerPoint</Application>
  <PresentationFormat>Widescreen</PresentationFormat>
  <Paragraphs>334</Paragraphs>
  <Slides>22</Slides>
  <Notes>20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Helvetica</vt:lpstr>
      <vt:lpstr>Wingdings</vt:lpstr>
      <vt:lpstr>Office Theme</vt:lpstr>
      <vt:lpstr>Privacy and Security of FIDO2 Revisited</vt:lpstr>
      <vt:lpstr>Typical Client Authentication</vt:lpstr>
      <vt:lpstr>The Use of Passwords is Problematic</vt:lpstr>
      <vt:lpstr>PowerPoint Presentation</vt:lpstr>
      <vt:lpstr>FIDO2 Overview</vt:lpstr>
      <vt:lpstr>FIDO2 Overview</vt:lpstr>
      <vt:lpstr>FIDO2 Overview</vt:lpstr>
      <vt:lpstr>FIDO2 Overview</vt:lpstr>
      <vt:lpstr>FIDO2 – CTAP2.1</vt:lpstr>
      <vt:lpstr>FIDO2 – CTAP2.1</vt:lpstr>
      <vt:lpstr>FIDO2 – CTAP2.1</vt:lpstr>
      <vt:lpstr>Security of FIDO2 (Informally)</vt:lpstr>
      <vt:lpstr>Prior Work</vt:lpstr>
      <vt:lpstr>Our Contributions</vt:lpstr>
      <vt:lpstr>FIDO2 does not Achieve Privacy</vt:lpstr>
      <vt:lpstr>FIDO2 Achieves Privacy when users keep rebooting</vt:lpstr>
      <vt:lpstr>Our Improvement</vt:lpstr>
      <vt:lpstr>FIDO2 does not achieve authentication security</vt:lpstr>
      <vt:lpstr>PowerPoint Presentation</vt:lpstr>
      <vt:lpstr>Our Improvement</vt:lpstr>
      <vt:lpstr>PowerPoint Presentation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Secure Communication and Authentication: Provable Security Analysis and New Constructions</dc:title>
  <dc:subject/>
  <dc:creator>Chen, Shan</dc:creator>
  <cp:keywords/>
  <dc:description/>
  <cp:lastModifiedBy>锴烁 程</cp:lastModifiedBy>
  <cp:revision>3</cp:revision>
  <dcterms:created xsi:type="dcterms:W3CDTF">2020-01-06T23:34:07Z</dcterms:created>
  <dcterms:modified xsi:type="dcterms:W3CDTF">2025-07-09T03:30:12Z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0x010100D22830A21D83704CAA4D85280F79C108</vt:lpwstr>
  </property>
</Properties>
</file>