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3876-1471-45B2-A9EB-B61E5DDA61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64E2-8B70-4762-AE3A-CD10BC7A36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Un </a:t>
            </a:r>
            <a:r>
              <a:rPr lang="en-US" dirty="0" err="1" smtClean="0"/>
              <a:t>developpeur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un </a:t>
            </a:r>
            <a:r>
              <a:rPr lang="en-US" dirty="0" err="1" smtClean="0"/>
              <a:t>programmeur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un</a:t>
            </a:r>
            <a:r>
              <a:rPr lang="en-US" dirty="0" smtClean="0"/>
              <a:t> </a:t>
            </a:r>
            <a:r>
              <a:rPr lang="en-US" dirty="0" err="1" smtClean="0"/>
              <a:t>spécialiste</a:t>
            </a:r>
            <a:r>
              <a:rPr lang="en-US" dirty="0" smtClean="0"/>
              <a:t> </a:t>
            </a:r>
            <a:r>
              <a:rPr lang="en-US" dirty="0" err="1" smtClean="0"/>
              <a:t>realise</a:t>
            </a:r>
            <a:r>
              <a:rPr lang="en-US" dirty="0" smtClean="0"/>
              <a:t> la creation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la </a:t>
            </a:r>
            <a:r>
              <a:rPr lang="en-US" dirty="0" err="1" smtClean="0"/>
              <a:t>developpement</a:t>
            </a:r>
            <a:r>
              <a:rPr lang="en-US" dirty="0" smtClean="0"/>
              <a:t> d’un cite web </a:t>
            </a:r>
            <a:r>
              <a:rPr lang="en-US" dirty="0" err="1" smtClean="0"/>
              <a:t>ou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les languages de </a:t>
            </a:r>
            <a:r>
              <a:rPr lang="en-US" dirty="0" err="1" smtClean="0"/>
              <a:t>programmation</a:t>
            </a:r>
            <a:r>
              <a:rPr lang="en-US" dirty="0" smtClean="0"/>
              <a:t> pour transformer des codes </a:t>
            </a:r>
            <a:r>
              <a:rPr lang="en-US" dirty="0" err="1" smtClean="0"/>
              <a:t>en</a:t>
            </a:r>
            <a:r>
              <a:rPr lang="en-US" dirty="0" smtClean="0"/>
              <a:t> un service </a:t>
            </a:r>
            <a:r>
              <a:rPr lang="en-US" dirty="0" err="1" smtClean="0"/>
              <a:t>utilisable</a:t>
            </a:r>
            <a:r>
              <a:rPr lang="en-US" dirty="0" smtClean="0"/>
              <a:t>, facile, et simple pour </a:t>
            </a:r>
            <a:r>
              <a:rPr lang="en-US" smtClean="0"/>
              <a:t>les clients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2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3</cp:revision>
  <dcterms:created xsi:type="dcterms:W3CDTF">2022-08-31T07:19:20Z</dcterms:created>
  <dcterms:modified xsi:type="dcterms:W3CDTF">2022-08-31T07:32:15Z</dcterms:modified>
</cp:coreProperties>
</file>