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0027D-4E12-4E16-8318-06B7CE6665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E46B29-B27B-4A72-B9DB-C64D27F1B1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B13E4E-DD5D-40DC-A2D5-24A840B35A7D}"/>
              </a:ext>
            </a:extLst>
          </p:cNvPr>
          <p:cNvSpPr>
            <a:spLocks noGrp="1"/>
          </p:cNvSpPr>
          <p:nvPr>
            <p:ph type="dt" sz="half" idx="10"/>
          </p:nvPr>
        </p:nvSpPr>
        <p:spPr/>
        <p:txBody>
          <a:bodyPr/>
          <a:lstStyle/>
          <a:p>
            <a:fld id="{1865F20D-B1EF-4E59-9BE8-A882CDA16F08}" type="datetimeFigureOut">
              <a:rPr lang="en-US" smtClean="0"/>
              <a:t>2/10/2023</a:t>
            </a:fld>
            <a:endParaRPr lang="en-US"/>
          </a:p>
        </p:txBody>
      </p:sp>
      <p:sp>
        <p:nvSpPr>
          <p:cNvPr id="5" name="Footer Placeholder 4">
            <a:extLst>
              <a:ext uri="{FF2B5EF4-FFF2-40B4-BE49-F238E27FC236}">
                <a16:creationId xmlns:a16="http://schemas.microsoft.com/office/drawing/2014/main" id="{274ECFAD-E4E6-4B9B-997A-5A86F78343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D45D72-3AB9-460C-B30A-0929A4841267}"/>
              </a:ext>
            </a:extLst>
          </p:cNvPr>
          <p:cNvSpPr>
            <a:spLocks noGrp="1"/>
          </p:cNvSpPr>
          <p:nvPr>
            <p:ph type="sldNum" sz="quarter" idx="12"/>
          </p:nvPr>
        </p:nvSpPr>
        <p:spPr/>
        <p:txBody>
          <a:bodyPr/>
          <a:lstStyle/>
          <a:p>
            <a:fld id="{DAE3F012-9AF2-4FCA-9937-7750530866D7}" type="slidenum">
              <a:rPr lang="en-US" smtClean="0"/>
              <a:t>‹#›</a:t>
            </a:fld>
            <a:endParaRPr lang="en-US"/>
          </a:p>
        </p:txBody>
      </p:sp>
    </p:spTree>
    <p:extLst>
      <p:ext uri="{BB962C8B-B14F-4D97-AF65-F5344CB8AC3E}">
        <p14:creationId xmlns:p14="http://schemas.microsoft.com/office/powerpoint/2010/main" val="1156628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66885-2CAB-4B63-AA5C-D07F0C767B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C33D96-08EA-4885-AEAE-EC97BAB464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915BE-7331-4690-AF80-D358CF0DB8BD}"/>
              </a:ext>
            </a:extLst>
          </p:cNvPr>
          <p:cNvSpPr>
            <a:spLocks noGrp="1"/>
          </p:cNvSpPr>
          <p:nvPr>
            <p:ph type="dt" sz="half" idx="10"/>
          </p:nvPr>
        </p:nvSpPr>
        <p:spPr/>
        <p:txBody>
          <a:bodyPr/>
          <a:lstStyle/>
          <a:p>
            <a:fld id="{1865F20D-B1EF-4E59-9BE8-A882CDA16F08}" type="datetimeFigureOut">
              <a:rPr lang="en-US" smtClean="0"/>
              <a:t>2/10/2023</a:t>
            </a:fld>
            <a:endParaRPr lang="en-US"/>
          </a:p>
        </p:txBody>
      </p:sp>
      <p:sp>
        <p:nvSpPr>
          <p:cNvPr id="5" name="Footer Placeholder 4">
            <a:extLst>
              <a:ext uri="{FF2B5EF4-FFF2-40B4-BE49-F238E27FC236}">
                <a16:creationId xmlns:a16="http://schemas.microsoft.com/office/drawing/2014/main" id="{FDCE6309-FFFE-45A9-8470-33CA9CD09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B6F593-DE27-4C3C-99A4-69496545A530}"/>
              </a:ext>
            </a:extLst>
          </p:cNvPr>
          <p:cNvSpPr>
            <a:spLocks noGrp="1"/>
          </p:cNvSpPr>
          <p:nvPr>
            <p:ph type="sldNum" sz="quarter" idx="12"/>
          </p:nvPr>
        </p:nvSpPr>
        <p:spPr/>
        <p:txBody>
          <a:bodyPr/>
          <a:lstStyle/>
          <a:p>
            <a:fld id="{DAE3F012-9AF2-4FCA-9937-7750530866D7}" type="slidenum">
              <a:rPr lang="en-US" smtClean="0"/>
              <a:t>‹#›</a:t>
            </a:fld>
            <a:endParaRPr lang="en-US"/>
          </a:p>
        </p:txBody>
      </p:sp>
    </p:spTree>
    <p:extLst>
      <p:ext uri="{BB962C8B-B14F-4D97-AF65-F5344CB8AC3E}">
        <p14:creationId xmlns:p14="http://schemas.microsoft.com/office/powerpoint/2010/main" val="4242882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3DF8C1-3CEE-4880-A729-CAB1C3E646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E18140-A1BA-42F6-B3F6-C2BF20F376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FC8DC6-92D4-4C0B-88DD-EE4939E6436E}"/>
              </a:ext>
            </a:extLst>
          </p:cNvPr>
          <p:cNvSpPr>
            <a:spLocks noGrp="1"/>
          </p:cNvSpPr>
          <p:nvPr>
            <p:ph type="dt" sz="half" idx="10"/>
          </p:nvPr>
        </p:nvSpPr>
        <p:spPr/>
        <p:txBody>
          <a:bodyPr/>
          <a:lstStyle/>
          <a:p>
            <a:fld id="{1865F20D-B1EF-4E59-9BE8-A882CDA16F08}" type="datetimeFigureOut">
              <a:rPr lang="en-US" smtClean="0"/>
              <a:t>2/10/2023</a:t>
            </a:fld>
            <a:endParaRPr lang="en-US"/>
          </a:p>
        </p:txBody>
      </p:sp>
      <p:sp>
        <p:nvSpPr>
          <p:cNvPr id="5" name="Footer Placeholder 4">
            <a:extLst>
              <a:ext uri="{FF2B5EF4-FFF2-40B4-BE49-F238E27FC236}">
                <a16:creationId xmlns:a16="http://schemas.microsoft.com/office/drawing/2014/main" id="{554E369B-3FBD-41DA-90CB-C52E7AB8D5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B8F78B-30D4-4927-BF9D-2ECF130D15BB}"/>
              </a:ext>
            </a:extLst>
          </p:cNvPr>
          <p:cNvSpPr>
            <a:spLocks noGrp="1"/>
          </p:cNvSpPr>
          <p:nvPr>
            <p:ph type="sldNum" sz="quarter" idx="12"/>
          </p:nvPr>
        </p:nvSpPr>
        <p:spPr/>
        <p:txBody>
          <a:bodyPr/>
          <a:lstStyle/>
          <a:p>
            <a:fld id="{DAE3F012-9AF2-4FCA-9937-7750530866D7}" type="slidenum">
              <a:rPr lang="en-US" smtClean="0"/>
              <a:t>‹#›</a:t>
            </a:fld>
            <a:endParaRPr lang="en-US"/>
          </a:p>
        </p:txBody>
      </p:sp>
    </p:spTree>
    <p:extLst>
      <p:ext uri="{BB962C8B-B14F-4D97-AF65-F5344CB8AC3E}">
        <p14:creationId xmlns:p14="http://schemas.microsoft.com/office/powerpoint/2010/main" val="4212497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FE6FB-B090-46CE-AADE-C0F89B3897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32174D-8528-4399-878E-CEFB84CF01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34FF68-9149-4E6E-B95C-3BF9EEB874B0}"/>
              </a:ext>
            </a:extLst>
          </p:cNvPr>
          <p:cNvSpPr>
            <a:spLocks noGrp="1"/>
          </p:cNvSpPr>
          <p:nvPr>
            <p:ph type="dt" sz="half" idx="10"/>
          </p:nvPr>
        </p:nvSpPr>
        <p:spPr/>
        <p:txBody>
          <a:bodyPr/>
          <a:lstStyle/>
          <a:p>
            <a:fld id="{1865F20D-B1EF-4E59-9BE8-A882CDA16F08}" type="datetimeFigureOut">
              <a:rPr lang="en-US" smtClean="0"/>
              <a:t>2/10/2023</a:t>
            </a:fld>
            <a:endParaRPr lang="en-US"/>
          </a:p>
        </p:txBody>
      </p:sp>
      <p:sp>
        <p:nvSpPr>
          <p:cNvPr id="5" name="Footer Placeholder 4">
            <a:extLst>
              <a:ext uri="{FF2B5EF4-FFF2-40B4-BE49-F238E27FC236}">
                <a16:creationId xmlns:a16="http://schemas.microsoft.com/office/drawing/2014/main" id="{0F39EDCC-D2DA-4AB2-A6A7-0B0DDFFFC2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976A8E-8D3D-402D-ACB3-FB1E74A3936F}"/>
              </a:ext>
            </a:extLst>
          </p:cNvPr>
          <p:cNvSpPr>
            <a:spLocks noGrp="1"/>
          </p:cNvSpPr>
          <p:nvPr>
            <p:ph type="sldNum" sz="quarter" idx="12"/>
          </p:nvPr>
        </p:nvSpPr>
        <p:spPr/>
        <p:txBody>
          <a:bodyPr/>
          <a:lstStyle/>
          <a:p>
            <a:fld id="{DAE3F012-9AF2-4FCA-9937-7750530866D7}" type="slidenum">
              <a:rPr lang="en-US" smtClean="0"/>
              <a:t>‹#›</a:t>
            </a:fld>
            <a:endParaRPr lang="en-US"/>
          </a:p>
        </p:txBody>
      </p:sp>
    </p:spTree>
    <p:extLst>
      <p:ext uri="{BB962C8B-B14F-4D97-AF65-F5344CB8AC3E}">
        <p14:creationId xmlns:p14="http://schemas.microsoft.com/office/powerpoint/2010/main" val="844035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4C508-D192-4B8D-AB3F-BBAE1D35CF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CA66E2-28C3-4508-8C99-9D9C4809C8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FE2BD1-BDD5-4083-82F0-6FB52B39E3AB}"/>
              </a:ext>
            </a:extLst>
          </p:cNvPr>
          <p:cNvSpPr>
            <a:spLocks noGrp="1"/>
          </p:cNvSpPr>
          <p:nvPr>
            <p:ph type="dt" sz="half" idx="10"/>
          </p:nvPr>
        </p:nvSpPr>
        <p:spPr/>
        <p:txBody>
          <a:bodyPr/>
          <a:lstStyle/>
          <a:p>
            <a:fld id="{1865F20D-B1EF-4E59-9BE8-A882CDA16F08}" type="datetimeFigureOut">
              <a:rPr lang="en-US" smtClean="0"/>
              <a:t>2/10/2023</a:t>
            </a:fld>
            <a:endParaRPr lang="en-US"/>
          </a:p>
        </p:txBody>
      </p:sp>
      <p:sp>
        <p:nvSpPr>
          <p:cNvPr id="5" name="Footer Placeholder 4">
            <a:extLst>
              <a:ext uri="{FF2B5EF4-FFF2-40B4-BE49-F238E27FC236}">
                <a16:creationId xmlns:a16="http://schemas.microsoft.com/office/drawing/2014/main" id="{745F024C-09D3-4A47-AE7E-828ABD0BCC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5ACB01-2993-4EF6-A344-3767FD4E970F}"/>
              </a:ext>
            </a:extLst>
          </p:cNvPr>
          <p:cNvSpPr>
            <a:spLocks noGrp="1"/>
          </p:cNvSpPr>
          <p:nvPr>
            <p:ph type="sldNum" sz="quarter" idx="12"/>
          </p:nvPr>
        </p:nvSpPr>
        <p:spPr/>
        <p:txBody>
          <a:bodyPr/>
          <a:lstStyle/>
          <a:p>
            <a:fld id="{DAE3F012-9AF2-4FCA-9937-7750530866D7}" type="slidenum">
              <a:rPr lang="en-US" smtClean="0"/>
              <a:t>‹#›</a:t>
            </a:fld>
            <a:endParaRPr lang="en-US"/>
          </a:p>
        </p:txBody>
      </p:sp>
    </p:spTree>
    <p:extLst>
      <p:ext uri="{BB962C8B-B14F-4D97-AF65-F5344CB8AC3E}">
        <p14:creationId xmlns:p14="http://schemas.microsoft.com/office/powerpoint/2010/main" val="1546275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E0FF7-4840-4D6A-B44A-C4EFC3B872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294D5A-2736-405A-BA8C-D9484712A0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C0662A-F532-4B55-A325-01EE8EDBA2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3AB446-9EB5-4B0E-B9F3-3E88D476383D}"/>
              </a:ext>
            </a:extLst>
          </p:cNvPr>
          <p:cNvSpPr>
            <a:spLocks noGrp="1"/>
          </p:cNvSpPr>
          <p:nvPr>
            <p:ph type="dt" sz="half" idx="10"/>
          </p:nvPr>
        </p:nvSpPr>
        <p:spPr/>
        <p:txBody>
          <a:bodyPr/>
          <a:lstStyle/>
          <a:p>
            <a:fld id="{1865F20D-B1EF-4E59-9BE8-A882CDA16F08}" type="datetimeFigureOut">
              <a:rPr lang="en-US" smtClean="0"/>
              <a:t>2/10/2023</a:t>
            </a:fld>
            <a:endParaRPr lang="en-US"/>
          </a:p>
        </p:txBody>
      </p:sp>
      <p:sp>
        <p:nvSpPr>
          <p:cNvPr id="6" name="Footer Placeholder 5">
            <a:extLst>
              <a:ext uri="{FF2B5EF4-FFF2-40B4-BE49-F238E27FC236}">
                <a16:creationId xmlns:a16="http://schemas.microsoft.com/office/drawing/2014/main" id="{A312A316-DA8A-45F5-A164-7EC989C128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FC0C47-1CCC-41D7-A82D-B312BA874B15}"/>
              </a:ext>
            </a:extLst>
          </p:cNvPr>
          <p:cNvSpPr>
            <a:spLocks noGrp="1"/>
          </p:cNvSpPr>
          <p:nvPr>
            <p:ph type="sldNum" sz="quarter" idx="12"/>
          </p:nvPr>
        </p:nvSpPr>
        <p:spPr/>
        <p:txBody>
          <a:bodyPr/>
          <a:lstStyle/>
          <a:p>
            <a:fld id="{DAE3F012-9AF2-4FCA-9937-7750530866D7}" type="slidenum">
              <a:rPr lang="en-US" smtClean="0"/>
              <a:t>‹#›</a:t>
            </a:fld>
            <a:endParaRPr lang="en-US"/>
          </a:p>
        </p:txBody>
      </p:sp>
    </p:spTree>
    <p:extLst>
      <p:ext uri="{BB962C8B-B14F-4D97-AF65-F5344CB8AC3E}">
        <p14:creationId xmlns:p14="http://schemas.microsoft.com/office/powerpoint/2010/main" val="143298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D924F-3D74-49DC-BC5A-D81F9A44DD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824733-B055-4A83-9387-84C32C026E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689A19-3394-42CB-8155-A38B753C5C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CBCB8A-325E-430B-A38B-0722E5B559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98EB93-5572-479E-8303-FBA86E2B88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83D821-79FF-453A-9279-57F2E676ADB3}"/>
              </a:ext>
            </a:extLst>
          </p:cNvPr>
          <p:cNvSpPr>
            <a:spLocks noGrp="1"/>
          </p:cNvSpPr>
          <p:nvPr>
            <p:ph type="dt" sz="half" idx="10"/>
          </p:nvPr>
        </p:nvSpPr>
        <p:spPr/>
        <p:txBody>
          <a:bodyPr/>
          <a:lstStyle/>
          <a:p>
            <a:fld id="{1865F20D-B1EF-4E59-9BE8-A882CDA16F08}" type="datetimeFigureOut">
              <a:rPr lang="en-US" smtClean="0"/>
              <a:t>2/10/2023</a:t>
            </a:fld>
            <a:endParaRPr lang="en-US"/>
          </a:p>
        </p:txBody>
      </p:sp>
      <p:sp>
        <p:nvSpPr>
          <p:cNvPr id="8" name="Footer Placeholder 7">
            <a:extLst>
              <a:ext uri="{FF2B5EF4-FFF2-40B4-BE49-F238E27FC236}">
                <a16:creationId xmlns:a16="http://schemas.microsoft.com/office/drawing/2014/main" id="{F1860BDA-8B4D-4DD3-99D4-4B0923531E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EE4FFAF-AA2A-417C-8B3B-403A41A5D2A8}"/>
              </a:ext>
            </a:extLst>
          </p:cNvPr>
          <p:cNvSpPr>
            <a:spLocks noGrp="1"/>
          </p:cNvSpPr>
          <p:nvPr>
            <p:ph type="sldNum" sz="quarter" idx="12"/>
          </p:nvPr>
        </p:nvSpPr>
        <p:spPr/>
        <p:txBody>
          <a:bodyPr/>
          <a:lstStyle/>
          <a:p>
            <a:fld id="{DAE3F012-9AF2-4FCA-9937-7750530866D7}" type="slidenum">
              <a:rPr lang="en-US" smtClean="0"/>
              <a:t>‹#›</a:t>
            </a:fld>
            <a:endParaRPr lang="en-US"/>
          </a:p>
        </p:txBody>
      </p:sp>
    </p:spTree>
    <p:extLst>
      <p:ext uri="{BB962C8B-B14F-4D97-AF65-F5344CB8AC3E}">
        <p14:creationId xmlns:p14="http://schemas.microsoft.com/office/powerpoint/2010/main" val="1490681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024A3-691A-4258-BAC6-F50329D752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9E65DC-7EFB-4BA7-AC72-45EB845C41CB}"/>
              </a:ext>
            </a:extLst>
          </p:cNvPr>
          <p:cNvSpPr>
            <a:spLocks noGrp="1"/>
          </p:cNvSpPr>
          <p:nvPr>
            <p:ph type="dt" sz="half" idx="10"/>
          </p:nvPr>
        </p:nvSpPr>
        <p:spPr/>
        <p:txBody>
          <a:bodyPr/>
          <a:lstStyle/>
          <a:p>
            <a:fld id="{1865F20D-B1EF-4E59-9BE8-A882CDA16F08}" type="datetimeFigureOut">
              <a:rPr lang="en-US" smtClean="0"/>
              <a:t>2/10/2023</a:t>
            </a:fld>
            <a:endParaRPr lang="en-US"/>
          </a:p>
        </p:txBody>
      </p:sp>
      <p:sp>
        <p:nvSpPr>
          <p:cNvPr id="4" name="Footer Placeholder 3">
            <a:extLst>
              <a:ext uri="{FF2B5EF4-FFF2-40B4-BE49-F238E27FC236}">
                <a16:creationId xmlns:a16="http://schemas.microsoft.com/office/drawing/2014/main" id="{E86E58B8-9885-4F16-B11E-768E518B41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B7DEF-C6BB-45D9-9DA0-FA1A82C83D22}"/>
              </a:ext>
            </a:extLst>
          </p:cNvPr>
          <p:cNvSpPr>
            <a:spLocks noGrp="1"/>
          </p:cNvSpPr>
          <p:nvPr>
            <p:ph type="sldNum" sz="quarter" idx="12"/>
          </p:nvPr>
        </p:nvSpPr>
        <p:spPr/>
        <p:txBody>
          <a:bodyPr/>
          <a:lstStyle/>
          <a:p>
            <a:fld id="{DAE3F012-9AF2-4FCA-9937-7750530866D7}" type="slidenum">
              <a:rPr lang="en-US" smtClean="0"/>
              <a:t>‹#›</a:t>
            </a:fld>
            <a:endParaRPr lang="en-US"/>
          </a:p>
        </p:txBody>
      </p:sp>
    </p:spTree>
    <p:extLst>
      <p:ext uri="{BB962C8B-B14F-4D97-AF65-F5344CB8AC3E}">
        <p14:creationId xmlns:p14="http://schemas.microsoft.com/office/powerpoint/2010/main" val="1642887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C2EC84-289C-4421-AE71-87E591FBCBFA}"/>
              </a:ext>
            </a:extLst>
          </p:cNvPr>
          <p:cNvSpPr>
            <a:spLocks noGrp="1"/>
          </p:cNvSpPr>
          <p:nvPr>
            <p:ph type="dt" sz="half" idx="10"/>
          </p:nvPr>
        </p:nvSpPr>
        <p:spPr/>
        <p:txBody>
          <a:bodyPr/>
          <a:lstStyle/>
          <a:p>
            <a:fld id="{1865F20D-B1EF-4E59-9BE8-A882CDA16F08}" type="datetimeFigureOut">
              <a:rPr lang="en-US" smtClean="0"/>
              <a:t>2/10/2023</a:t>
            </a:fld>
            <a:endParaRPr lang="en-US"/>
          </a:p>
        </p:txBody>
      </p:sp>
      <p:sp>
        <p:nvSpPr>
          <p:cNvPr id="3" name="Footer Placeholder 2">
            <a:extLst>
              <a:ext uri="{FF2B5EF4-FFF2-40B4-BE49-F238E27FC236}">
                <a16:creationId xmlns:a16="http://schemas.microsoft.com/office/drawing/2014/main" id="{BC2BFC8E-CCF3-4A87-9D89-076D7E6910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12451B-648A-414B-BF8E-69A56B29B938}"/>
              </a:ext>
            </a:extLst>
          </p:cNvPr>
          <p:cNvSpPr>
            <a:spLocks noGrp="1"/>
          </p:cNvSpPr>
          <p:nvPr>
            <p:ph type="sldNum" sz="quarter" idx="12"/>
          </p:nvPr>
        </p:nvSpPr>
        <p:spPr/>
        <p:txBody>
          <a:bodyPr/>
          <a:lstStyle/>
          <a:p>
            <a:fld id="{DAE3F012-9AF2-4FCA-9937-7750530866D7}" type="slidenum">
              <a:rPr lang="en-US" smtClean="0"/>
              <a:t>‹#›</a:t>
            </a:fld>
            <a:endParaRPr lang="en-US"/>
          </a:p>
        </p:txBody>
      </p:sp>
    </p:spTree>
    <p:extLst>
      <p:ext uri="{BB962C8B-B14F-4D97-AF65-F5344CB8AC3E}">
        <p14:creationId xmlns:p14="http://schemas.microsoft.com/office/powerpoint/2010/main" val="1834433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E5E94-BB1F-412E-A04C-D10A9E9B85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EB1A61-B90F-4969-AA81-641C3FFE43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616B30-4C3D-40D5-9C85-02B6CA30B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422D08-488C-4AB7-8449-178C064D208A}"/>
              </a:ext>
            </a:extLst>
          </p:cNvPr>
          <p:cNvSpPr>
            <a:spLocks noGrp="1"/>
          </p:cNvSpPr>
          <p:nvPr>
            <p:ph type="dt" sz="half" idx="10"/>
          </p:nvPr>
        </p:nvSpPr>
        <p:spPr/>
        <p:txBody>
          <a:bodyPr/>
          <a:lstStyle/>
          <a:p>
            <a:fld id="{1865F20D-B1EF-4E59-9BE8-A882CDA16F08}" type="datetimeFigureOut">
              <a:rPr lang="en-US" smtClean="0"/>
              <a:t>2/10/2023</a:t>
            </a:fld>
            <a:endParaRPr lang="en-US"/>
          </a:p>
        </p:txBody>
      </p:sp>
      <p:sp>
        <p:nvSpPr>
          <p:cNvPr id="6" name="Footer Placeholder 5">
            <a:extLst>
              <a:ext uri="{FF2B5EF4-FFF2-40B4-BE49-F238E27FC236}">
                <a16:creationId xmlns:a16="http://schemas.microsoft.com/office/drawing/2014/main" id="{C5E0A9D7-1076-4B76-9681-89E0649522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15035D-B62C-4A48-B0B6-EEAD634840FD}"/>
              </a:ext>
            </a:extLst>
          </p:cNvPr>
          <p:cNvSpPr>
            <a:spLocks noGrp="1"/>
          </p:cNvSpPr>
          <p:nvPr>
            <p:ph type="sldNum" sz="quarter" idx="12"/>
          </p:nvPr>
        </p:nvSpPr>
        <p:spPr/>
        <p:txBody>
          <a:bodyPr/>
          <a:lstStyle/>
          <a:p>
            <a:fld id="{DAE3F012-9AF2-4FCA-9937-7750530866D7}" type="slidenum">
              <a:rPr lang="en-US" smtClean="0"/>
              <a:t>‹#›</a:t>
            </a:fld>
            <a:endParaRPr lang="en-US"/>
          </a:p>
        </p:txBody>
      </p:sp>
    </p:spTree>
    <p:extLst>
      <p:ext uri="{BB962C8B-B14F-4D97-AF65-F5344CB8AC3E}">
        <p14:creationId xmlns:p14="http://schemas.microsoft.com/office/powerpoint/2010/main" val="3187353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7F089-D659-4CC1-84CE-9D11EC1317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950A17-8209-478E-BCBE-46D89A2C88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B94B0F-D67D-4B7C-B08A-4352AD9367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3E70F8-6D8D-4F59-88D6-D2080F42F38C}"/>
              </a:ext>
            </a:extLst>
          </p:cNvPr>
          <p:cNvSpPr>
            <a:spLocks noGrp="1"/>
          </p:cNvSpPr>
          <p:nvPr>
            <p:ph type="dt" sz="half" idx="10"/>
          </p:nvPr>
        </p:nvSpPr>
        <p:spPr/>
        <p:txBody>
          <a:bodyPr/>
          <a:lstStyle/>
          <a:p>
            <a:fld id="{1865F20D-B1EF-4E59-9BE8-A882CDA16F08}" type="datetimeFigureOut">
              <a:rPr lang="en-US" smtClean="0"/>
              <a:t>2/10/2023</a:t>
            </a:fld>
            <a:endParaRPr lang="en-US"/>
          </a:p>
        </p:txBody>
      </p:sp>
      <p:sp>
        <p:nvSpPr>
          <p:cNvPr id="6" name="Footer Placeholder 5">
            <a:extLst>
              <a:ext uri="{FF2B5EF4-FFF2-40B4-BE49-F238E27FC236}">
                <a16:creationId xmlns:a16="http://schemas.microsoft.com/office/drawing/2014/main" id="{2F627EAF-327E-4099-B3DC-D34E77EE1F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8E6702-EA39-4C04-B6BD-9DB64CD7EB01}"/>
              </a:ext>
            </a:extLst>
          </p:cNvPr>
          <p:cNvSpPr>
            <a:spLocks noGrp="1"/>
          </p:cNvSpPr>
          <p:nvPr>
            <p:ph type="sldNum" sz="quarter" idx="12"/>
          </p:nvPr>
        </p:nvSpPr>
        <p:spPr/>
        <p:txBody>
          <a:bodyPr/>
          <a:lstStyle/>
          <a:p>
            <a:fld id="{DAE3F012-9AF2-4FCA-9937-7750530866D7}" type="slidenum">
              <a:rPr lang="en-US" smtClean="0"/>
              <a:t>‹#›</a:t>
            </a:fld>
            <a:endParaRPr lang="en-US"/>
          </a:p>
        </p:txBody>
      </p:sp>
    </p:spTree>
    <p:extLst>
      <p:ext uri="{BB962C8B-B14F-4D97-AF65-F5344CB8AC3E}">
        <p14:creationId xmlns:p14="http://schemas.microsoft.com/office/powerpoint/2010/main" val="3781737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02B85F-596A-4228-967B-314294F34A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D67CAA-9668-448E-881A-745F61DD82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51B53F-E831-4C67-8A37-F6773FC219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65F20D-B1EF-4E59-9BE8-A882CDA16F08}" type="datetimeFigureOut">
              <a:rPr lang="en-US" smtClean="0"/>
              <a:t>2/10/2023</a:t>
            </a:fld>
            <a:endParaRPr lang="en-US"/>
          </a:p>
        </p:txBody>
      </p:sp>
      <p:sp>
        <p:nvSpPr>
          <p:cNvPr id="5" name="Footer Placeholder 4">
            <a:extLst>
              <a:ext uri="{FF2B5EF4-FFF2-40B4-BE49-F238E27FC236}">
                <a16:creationId xmlns:a16="http://schemas.microsoft.com/office/drawing/2014/main" id="{7CD9B336-03F6-47E2-A8BF-5DDBEC952F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494D9F-3353-4AF6-941F-8C39843D52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E3F012-9AF2-4FCA-9937-7750530866D7}" type="slidenum">
              <a:rPr lang="en-US" smtClean="0"/>
              <a:t>‹#›</a:t>
            </a:fld>
            <a:endParaRPr lang="en-US"/>
          </a:p>
        </p:txBody>
      </p:sp>
    </p:spTree>
    <p:extLst>
      <p:ext uri="{BB962C8B-B14F-4D97-AF65-F5344CB8AC3E}">
        <p14:creationId xmlns:p14="http://schemas.microsoft.com/office/powerpoint/2010/main" val="3789408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6BF2C-57B2-4473-A5FC-F80F9E403703}"/>
              </a:ext>
            </a:extLst>
          </p:cNvPr>
          <p:cNvSpPr>
            <a:spLocks noGrp="1"/>
          </p:cNvSpPr>
          <p:nvPr>
            <p:ph type="ctrTitle"/>
          </p:nvPr>
        </p:nvSpPr>
        <p:spPr/>
        <p:txBody>
          <a:bodyPr/>
          <a:lstStyle/>
          <a:p>
            <a:r>
              <a:rPr lang="en-US" dirty="0"/>
              <a:t>Autoencoder on Walk </a:t>
            </a:r>
          </a:p>
        </p:txBody>
      </p:sp>
      <p:sp>
        <p:nvSpPr>
          <p:cNvPr id="3" name="Subtitle 2">
            <a:extLst>
              <a:ext uri="{FF2B5EF4-FFF2-40B4-BE49-F238E27FC236}">
                <a16:creationId xmlns:a16="http://schemas.microsoft.com/office/drawing/2014/main" id="{6C656113-2C60-4C74-8208-10ECFE88E1A0}"/>
              </a:ext>
            </a:extLst>
          </p:cNvPr>
          <p:cNvSpPr>
            <a:spLocks noGrp="1"/>
          </p:cNvSpPr>
          <p:nvPr>
            <p:ph type="subTitle" idx="1"/>
          </p:nvPr>
        </p:nvSpPr>
        <p:spPr/>
        <p:txBody>
          <a:bodyPr/>
          <a:lstStyle/>
          <a:p>
            <a:r>
              <a:rPr lang="en-US" dirty="0"/>
              <a:t>2020/2/6</a:t>
            </a:r>
          </a:p>
        </p:txBody>
      </p:sp>
    </p:spTree>
    <p:extLst>
      <p:ext uri="{BB962C8B-B14F-4D97-AF65-F5344CB8AC3E}">
        <p14:creationId xmlns:p14="http://schemas.microsoft.com/office/powerpoint/2010/main" val="3406961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03D95-F9A4-48E3-AFE5-C681D162A7CB}"/>
              </a:ext>
            </a:extLst>
          </p:cNvPr>
          <p:cNvSpPr>
            <a:spLocks noGrp="1"/>
          </p:cNvSpPr>
          <p:nvPr>
            <p:ph type="title"/>
          </p:nvPr>
        </p:nvSpPr>
        <p:spPr/>
        <p:txBody>
          <a:bodyPr/>
          <a:lstStyle/>
          <a:p>
            <a:r>
              <a:rPr lang="en-US" dirty="0"/>
              <a:t>Correlation Coefficient</a:t>
            </a:r>
          </a:p>
        </p:txBody>
      </p:sp>
      <p:sp>
        <p:nvSpPr>
          <p:cNvPr id="3" name="Content Placeholder 2">
            <a:extLst>
              <a:ext uri="{FF2B5EF4-FFF2-40B4-BE49-F238E27FC236}">
                <a16:creationId xmlns:a16="http://schemas.microsoft.com/office/drawing/2014/main" id="{8921A102-9692-4D6F-A6E3-1DCE25D35DA4}"/>
              </a:ext>
            </a:extLst>
          </p:cNvPr>
          <p:cNvSpPr>
            <a:spLocks noGrp="1"/>
          </p:cNvSpPr>
          <p:nvPr>
            <p:ph idx="1"/>
          </p:nvPr>
        </p:nvSpPr>
        <p:spPr/>
        <p:txBody>
          <a:bodyPr/>
          <a:lstStyle/>
          <a:p>
            <a:pPr marL="0" indent="0">
              <a:buNone/>
            </a:pPr>
            <a:r>
              <a:rPr lang="en-US" dirty="0"/>
              <a:t>After choosing the model, The 63 correlation coefficients of features in the trained encoder between test data and all data are shown bellow. And all of them are highly correlated, showing it can statically apply the model furtherly to 48 windows and other patients.</a:t>
            </a:r>
          </a:p>
        </p:txBody>
      </p:sp>
      <p:pic>
        <p:nvPicPr>
          <p:cNvPr id="8" name="Picture 7">
            <a:extLst>
              <a:ext uri="{FF2B5EF4-FFF2-40B4-BE49-F238E27FC236}">
                <a16:creationId xmlns:a16="http://schemas.microsoft.com/office/drawing/2014/main" id="{4415E1C1-F38E-4C16-8158-2EE811F893F1}"/>
              </a:ext>
            </a:extLst>
          </p:cNvPr>
          <p:cNvPicPr>
            <a:picLocks noChangeAspect="1"/>
          </p:cNvPicPr>
          <p:nvPr/>
        </p:nvPicPr>
        <p:blipFill>
          <a:blip r:embed="rId2"/>
          <a:stretch>
            <a:fillRect/>
          </a:stretch>
        </p:blipFill>
        <p:spPr>
          <a:xfrm>
            <a:off x="790575" y="3429000"/>
            <a:ext cx="10610850" cy="2909971"/>
          </a:xfrm>
          <a:prstGeom prst="rect">
            <a:avLst/>
          </a:prstGeom>
        </p:spPr>
      </p:pic>
    </p:spTree>
    <p:extLst>
      <p:ext uri="{BB962C8B-B14F-4D97-AF65-F5344CB8AC3E}">
        <p14:creationId xmlns:p14="http://schemas.microsoft.com/office/powerpoint/2010/main" val="2458687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9F764-AD23-4E6B-8E6F-21388C2BD4E5}"/>
              </a:ext>
            </a:extLst>
          </p:cNvPr>
          <p:cNvSpPr>
            <a:spLocks noGrp="1"/>
          </p:cNvSpPr>
          <p:nvPr>
            <p:ph type="title"/>
          </p:nvPr>
        </p:nvSpPr>
        <p:spPr/>
        <p:txBody>
          <a:bodyPr/>
          <a:lstStyle/>
          <a:p>
            <a:r>
              <a:rPr lang="en-US" dirty="0"/>
              <a:t>Data	</a:t>
            </a:r>
          </a:p>
        </p:txBody>
      </p:sp>
      <p:sp>
        <p:nvSpPr>
          <p:cNvPr id="3" name="Content Placeholder 2">
            <a:extLst>
              <a:ext uri="{FF2B5EF4-FFF2-40B4-BE49-F238E27FC236}">
                <a16:creationId xmlns:a16="http://schemas.microsoft.com/office/drawing/2014/main" id="{C6D59649-C127-4CF7-BAFA-8639200CEE54}"/>
              </a:ext>
            </a:extLst>
          </p:cNvPr>
          <p:cNvSpPr>
            <a:spLocks noGrp="1"/>
          </p:cNvSpPr>
          <p:nvPr>
            <p:ph idx="1"/>
          </p:nvPr>
        </p:nvSpPr>
        <p:spPr/>
        <p:txBody>
          <a:bodyPr/>
          <a:lstStyle/>
          <a:p>
            <a:r>
              <a:rPr lang="en-US" dirty="0"/>
              <a:t>Time points: 12000</a:t>
            </a:r>
          </a:p>
          <a:p>
            <a:pPr lvl="1"/>
            <a:r>
              <a:rPr lang="en-US" dirty="0"/>
              <a:t>Time windows(Input Features):250</a:t>
            </a:r>
          </a:p>
          <a:p>
            <a:pPr lvl="1"/>
            <a:r>
              <a:rPr lang="en-US" dirty="0"/>
              <a:t>Total samples:48 (shuffle=false)</a:t>
            </a:r>
          </a:p>
          <a:p>
            <a:pPr lvl="2"/>
            <a:r>
              <a:rPr lang="en-US" dirty="0"/>
              <a:t>Train samples:36</a:t>
            </a:r>
          </a:p>
          <a:p>
            <a:pPr lvl="2"/>
            <a:r>
              <a:rPr lang="en-US" dirty="0"/>
              <a:t>Test samples:12</a:t>
            </a:r>
          </a:p>
          <a:p>
            <a:endParaRPr lang="en-US" dirty="0"/>
          </a:p>
        </p:txBody>
      </p:sp>
      <p:pic>
        <p:nvPicPr>
          <p:cNvPr id="4" name="Picture 3">
            <a:extLst>
              <a:ext uri="{FF2B5EF4-FFF2-40B4-BE49-F238E27FC236}">
                <a16:creationId xmlns:a16="http://schemas.microsoft.com/office/drawing/2014/main" id="{D346F5CC-025B-478A-9DF1-E09D0833867F}"/>
              </a:ext>
            </a:extLst>
          </p:cNvPr>
          <p:cNvPicPr/>
          <p:nvPr/>
        </p:nvPicPr>
        <p:blipFill>
          <a:blip r:embed="rId2"/>
          <a:stretch>
            <a:fillRect/>
          </a:stretch>
        </p:blipFill>
        <p:spPr>
          <a:xfrm>
            <a:off x="838199" y="3684588"/>
            <a:ext cx="10515599" cy="2492375"/>
          </a:xfrm>
          <a:prstGeom prst="rect">
            <a:avLst/>
          </a:prstGeom>
        </p:spPr>
      </p:pic>
    </p:spTree>
    <p:extLst>
      <p:ext uri="{BB962C8B-B14F-4D97-AF65-F5344CB8AC3E}">
        <p14:creationId xmlns:p14="http://schemas.microsoft.com/office/powerpoint/2010/main" val="682203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22802-6BDA-4BF0-AD91-DCF84762082C}"/>
              </a:ext>
            </a:extLst>
          </p:cNvPr>
          <p:cNvSpPr>
            <a:spLocks noGrp="1"/>
          </p:cNvSpPr>
          <p:nvPr>
            <p:ph type="title"/>
          </p:nvPr>
        </p:nvSpPr>
        <p:spPr/>
        <p:txBody>
          <a:bodyPr/>
          <a:lstStyle/>
          <a:p>
            <a:r>
              <a:rPr lang="en-US" dirty="0"/>
              <a:t>Test samples time window=250</a:t>
            </a:r>
          </a:p>
        </p:txBody>
      </p:sp>
      <p:pic>
        <p:nvPicPr>
          <p:cNvPr id="4" name="Content Placeholder 3">
            <a:extLst>
              <a:ext uri="{FF2B5EF4-FFF2-40B4-BE49-F238E27FC236}">
                <a16:creationId xmlns:a16="http://schemas.microsoft.com/office/drawing/2014/main" id="{7CD8C680-32BD-44C0-8768-93CF7B2A8118}"/>
              </a:ext>
            </a:extLst>
          </p:cNvPr>
          <p:cNvPicPr>
            <a:picLocks noGrp="1"/>
          </p:cNvPicPr>
          <p:nvPr>
            <p:ph idx="1"/>
          </p:nvPr>
        </p:nvPicPr>
        <p:blipFill>
          <a:blip r:embed="rId2"/>
          <a:stretch>
            <a:fillRect/>
          </a:stretch>
        </p:blipFill>
        <p:spPr>
          <a:xfrm>
            <a:off x="838200" y="3038001"/>
            <a:ext cx="10515600" cy="1926586"/>
          </a:xfrm>
          <a:prstGeom prst="rect">
            <a:avLst/>
          </a:prstGeom>
        </p:spPr>
      </p:pic>
    </p:spTree>
    <p:extLst>
      <p:ext uri="{BB962C8B-B14F-4D97-AF65-F5344CB8AC3E}">
        <p14:creationId xmlns:p14="http://schemas.microsoft.com/office/powerpoint/2010/main" val="1812057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74181-37C1-494E-82FB-7BCBACE00943}"/>
              </a:ext>
            </a:extLst>
          </p:cNvPr>
          <p:cNvSpPr>
            <a:spLocks noGrp="1"/>
          </p:cNvSpPr>
          <p:nvPr>
            <p:ph type="title"/>
          </p:nvPr>
        </p:nvSpPr>
        <p:spPr/>
        <p:txBody>
          <a:bodyPr/>
          <a:lstStyle/>
          <a:p>
            <a:r>
              <a:rPr lang="en-US" dirty="0"/>
              <a:t>Feed-Forward AN</a:t>
            </a:r>
            <a:br>
              <a:rPr lang="en-US" dirty="0"/>
            </a:br>
            <a:endParaRPr lang="en-US" dirty="0"/>
          </a:p>
        </p:txBody>
      </p:sp>
      <p:pic>
        <p:nvPicPr>
          <p:cNvPr id="4" name="Content Placeholder 3">
            <a:extLst>
              <a:ext uri="{FF2B5EF4-FFF2-40B4-BE49-F238E27FC236}">
                <a16:creationId xmlns:a16="http://schemas.microsoft.com/office/drawing/2014/main" id="{5F50458D-4A87-415B-A27C-FA883EF9CAFC}"/>
              </a:ext>
            </a:extLst>
          </p:cNvPr>
          <p:cNvPicPr>
            <a:picLocks noGrp="1"/>
          </p:cNvPicPr>
          <p:nvPr>
            <p:ph idx="1"/>
          </p:nvPr>
        </p:nvPicPr>
        <p:blipFill>
          <a:blip r:embed="rId2"/>
          <a:stretch>
            <a:fillRect/>
          </a:stretch>
        </p:blipFill>
        <p:spPr>
          <a:xfrm>
            <a:off x="838200" y="1690688"/>
            <a:ext cx="4314825" cy="1314450"/>
          </a:xfrm>
          <a:prstGeom prst="rect">
            <a:avLst/>
          </a:prstGeom>
        </p:spPr>
      </p:pic>
      <p:pic>
        <p:nvPicPr>
          <p:cNvPr id="5" name="Picture 4">
            <a:extLst>
              <a:ext uri="{FF2B5EF4-FFF2-40B4-BE49-F238E27FC236}">
                <a16:creationId xmlns:a16="http://schemas.microsoft.com/office/drawing/2014/main" id="{52669047-0A67-4876-ABD2-DDBFA1541EB3}"/>
              </a:ext>
            </a:extLst>
          </p:cNvPr>
          <p:cNvPicPr/>
          <p:nvPr/>
        </p:nvPicPr>
        <p:blipFill>
          <a:blip r:embed="rId3"/>
          <a:stretch>
            <a:fillRect/>
          </a:stretch>
        </p:blipFill>
        <p:spPr>
          <a:xfrm>
            <a:off x="838199" y="3291840"/>
            <a:ext cx="10397837" cy="1972887"/>
          </a:xfrm>
          <a:prstGeom prst="rect">
            <a:avLst/>
          </a:prstGeom>
        </p:spPr>
      </p:pic>
    </p:spTree>
    <p:extLst>
      <p:ext uri="{BB962C8B-B14F-4D97-AF65-F5344CB8AC3E}">
        <p14:creationId xmlns:p14="http://schemas.microsoft.com/office/powerpoint/2010/main" val="1720541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C223B-3548-445A-9526-2CC666811AB1}"/>
              </a:ext>
            </a:extLst>
          </p:cNvPr>
          <p:cNvSpPr>
            <a:spLocks noGrp="1"/>
          </p:cNvSpPr>
          <p:nvPr>
            <p:ph type="title"/>
          </p:nvPr>
        </p:nvSpPr>
        <p:spPr/>
        <p:txBody>
          <a:bodyPr/>
          <a:lstStyle/>
          <a:p>
            <a:r>
              <a:rPr lang="en-US" dirty="0"/>
              <a:t>Deep AN</a:t>
            </a:r>
          </a:p>
        </p:txBody>
      </p:sp>
      <p:pic>
        <p:nvPicPr>
          <p:cNvPr id="4" name="Content Placeholder 3">
            <a:extLst>
              <a:ext uri="{FF2B5EF4-FFF2-40B4-BE49-F238E27FC236}">
                <a16:creationId xmlns:a16="http://schemas.microsoft.com/office/drawing/2014/main" id="{F8BED52F-80A2-4B91-8AEE-20AA46A5B15F}"/>
              </a:ext>
            </a:extLst>
          </p:cNvPr>
          <p:cNvPicPr>
            <a:picLocks noGrp="1"/>
          </p:cNvPicPr>
          <p:nvPr>
            <p:ph idx="1"/>
          </p:nvPr>
        </p:nvPicPr>
        <p:blipFill>
          <a:blip r:embed="rId2"/>
          <a:stretch>
            <a:fillRect/>
          </a:stretch>
        </p:blipFill>
        <p:spPr>
          <a:xfrm>
            <a:off x="838200" y="1690688"/>
            <a:ext cx="4276725" cy="2514600"/>
          </a:xfrm>
          <a:prstGeom prst="rect">
            <a:avLst/>
          </a:prstGeom>
        </p:spPr>
      </p:pic>
      <p:pic>
        <p:nvPicPr>
          <p:cNvPr id="5" name="Picture 4">
            <a:extLst>
              <a:ext uri="{FF2B5EF4-FFF2-40B4-BE49-F238E27FC236}">
                <a16:creationId xmlns:a16="http://schemas.microsoft.com/office/drawing/2014/main" id="{9FBDE262-997C-4FC6-AFBE-9F24B1017900}"/>
              </a:ext>
            </a:extLst>
          </p:cNvPr>
          <p:cNvPicPr/>
          <p:nvPr/>
        </p:nvPicPr>
        <p:blipFill>
          <a:blip r:embed="rId3"/>
          <a:stretch>
            <a:fillRect/>
          </a:stretch>
        </p:blipFill>
        <p:spPr>
          <a:xfrm>
            <a:off x="838199" y="4621211"/>
            <a:ext cx="10515599" cy="1871663"/>
          </a:xfrm>
          <a:prstGeom prst="rect">
            <a:avLst/>
          </a:prstGeom>
        </p:spPr>
      </p:pic>
    </p:spTree>
    <p:extLst>
      <p:ext uri="{BB962C8B-B14F-4D97-AF65-F5344CB8AC3E}">
        <p14:creationId xmlns:p14="http://schemas.microsoft.com/office/powerpoint/2010/main" val="1983854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FC708-7FEB-473D-A29B-9C382D98AF4C}"/>
              </a:ext>
            </a:extLst>
          </p:cNvPr>
          <p:cNvSpPr>
            <a:spLocks noGrp="1"/>
          </p:cNvSpPr>
          <p:nvPr>
            <p:ph type="title"/>
          </p:nvPr>
        </p:nvSpPr>
        <p:spPr/>
        <p:txBody>
          <a:bodyPr/>
          <a:lstStyle/>
          <a:p>
            <a:r>
              <a:rPr lang="en-US" dirty="0"/>
              <a:t>LSTM AN</a:t>
            </a:r>
          </a:p>
        </p:txBody>
      </p:sp>
      <p:pic>
        <p:nvPicPr>
          <p:cNvPr id="4" name="Content Placeholder 3">
            <a:extLst>
              <a:ext uri="{FF2B5EF4-FFF2-40B4-BE49-F238E27FC236}">
                <a16:creationId xmlns:a16="http://schemas.microsoft.com/office/drawing/2014/main" id="{8381B772-2238-4B41-8BB9-ADCE1025C739}"/>
              </a:ext>
            </a:extLst>
          </p:cNvPr>
          <p:cNvPicPr>
            <a:picLocks noGrp="1"/>
          </p:cNvPicPr>
          <p:nvPr>
            <p:ph idx="1"/>
          </p:nvPr>
        </p:nvPicPr>
        <p:blipFill>
          <a:blip r:embed="rId2"/>
          <a:stretch>
            <a:fillRect/>
          </a:stretch>
        </p:blipFill>
        <p:spPr>
          <a:xfrm>
            <a:off x="838200" y="1885950"/>
            <a:ext cx="4162425" cy="1543050"/>
          </a:xfrm>
          <a:prstGeom prst="rect">
            <a:avLst/>
          </a:prstGeom>
        </p:spPr>
      </p:pic>
      <p:pic>
        <p:nvPicPr>
          <p:cNvPr id="5" name="Picture 4">
            <a:extLst>
              <a:ext uri="{FF2B5EF4-FFF2-40B4-BE49-F238E27FC236}">
                <a16:creationId xmlns:a16="http://schemas.microsoft.com/office/drawing/2014/main" id="{AC8FC003-306B-4896-952F-5A75260D8A66}"/>
              </a:ext>
            </a:extLst>
          </p:cNvPr>
          <p:cNvPicPr/>
          <p:nvPr/>
        </p:nvPicPr>
        <p:blipFill>
          <a:blip r:embed="rId3"/>
          <a:stretch>
            <a:fillRect/>
          </a:stretch>
        </p:blipFill>
        <p:spPr>
          <a:xfrm>
            <a:off x="838199" y="3906230"/>
            <a:ext cx="10515599" cy="1774133"/>
          </a:xfrm>
          <a:prstGeom prst="rect">
            <a:avLst/>
          </a:prstGeom>
        </p:spPr>
      </p:pic>
    </p:spTree>
    <p:extLst>
      <p:ext uri="{BB962C8B-B14F-4D97-AF65-F5344CB8AC3E}">
        <p14:creationId xmlns:p14="http://schemas.microsoft.com/office/powerpoint/2010/main" val="3550098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82EA8-AACC-407C-A92F-9CD7318A84EA}"/>
              </a:ext>
            </a:extLst>
          </p:cNvPr>
          <p:cNvSpPr>
            <a:spLocks noGrp="1"/>
          </p:cNvSpPr>
          <p:nvPr>
            <p:ph type="title"/>
          </p:nvPr>
        </p:nvSpPr>
        <p:spPr/>
        <p:txBody>
          <a:bodyPr/>
          <a:lstStyle/>
          <a:p>
            <a:r>
              <a:rPr lang="en-US" dirty="0"/>
              <a:t>Convolutional AN </a:t>
            </a:r>
          </a:p>
        </p:txBody>
      </p:sp>
      <p:pic>
        <p:nvPicPr>
          <p:cNvPr id="4" name="Picture 3">
            <a:extLst>
              <a:ext uri="{FF2B5EF4-FFF2-40B4-BE49-F238E27FC236}">
                <a16:creationId xmlns:a16="http://schemas.microsoft.com/office/drawing/2014/main" id="{A0CAF91F-068D-4A76-B7C1-9748F87EB88D}"/>
              </a:ext>
            </a:extLst>
          </p:cNvPr>
          <p:cNvPicPr/>
          <p:nvPr/>
        </p:nvPicPr>
        <p:blipFill>
          <a:blip r:embed="rId2"/>
          <a:stretch>
            <a:fillRect/>
          </a:stretch>
        </p:blipFill>
        <p:spPr>
          <a:xfrm>
            <a:off x="989273" y="1690688"/>
            <a:ext cx="4283710" cy="2552700"/>
          </a:xfrm>
          <a:prstGeom prst="rect">
            <a:avLst/>
          </a:prstGeom>
        </p:spPr>
      </p:pic>
      <p:pic>
        <p:nvPicPr>
          <p:cNvPr id="5" name="Picture 4">
            <a:extLst>
              <a:ext uri="{FF2B5EF4-FFF2-40B4-BE49-F238E27FC236}">
                <a16:creationId xmlns:a16="http://schemas.microsoft.com/office/drawing/2014/main" id="{291C35AB-F42E-41A3-A49A-46F364176D62}"/>
              </a:ext>
            </a:extLst>
          </p:cNvPr>
          <p:cNvPicPr/>
          <p:nvPr/>
        </p:nvPicPr>
        <p:blipFill>
          <a:blip r:embed="rId3"/>
          <a:stretch>
            <a:fillRect/>
          </a:stretch>
        </p:blipFill>
        <p:spPr>
          <a:xfrm>
            <a:off x="838199" y="4434206"/>
            <a:ext cx="10515599" cy="1703358"/>
          </a:xfrm>
          <a:prstGeom prst="rect">
            <a:avLst/>
          </a:prstGeom>
        </p:spPr>
      </p:pic>
    </p:spTree>
    <p:extLst>
      <p:ext uri="{BB962C8B-B14F-4D97-AF65-F5344CB8AC3E}">
        <p14:creationId xmlns:p14="http://schemas.microsoft.com/office/powerpoint/2010/main" val="3772240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B7091-4465-42CA-804F-D22A613A4138}"/>
              </a:ext>
            </a:extLst>
          </p:cNvPr>
          <p:cNvSpPr>
            <a:spLocks noGrp="1"/>
          </p:cNvSpPr>
          <p:nvPr>
            <p:ph type="title"/>
          </p:nvPr>
        </p:nvSpPr>
        <p:spPr/>
        <p:txBody>
          <a:bodyPr/>
          <a:lstStyle/>
          <a:p>
            <a:r>
              <a:rPr lang="en-US" dirty="0"/>
              <a:t>Chosen Model</a:t>
            </a:r>
          </a:p>
        </p:txBody>
      </p:sp>
      <p:sp>
        <p:nvSpPr>
          <p:cNvPr id="3" name="Content Placeholder 2">
            <a:extLst>
              <a:ext uri="{FF2B5EF4-FFF2-40B4-BE49-F238E27FC236}">
                <a16:creationId xmlns:a16="http://schemas.microsoft.com/office/drawing/2014/main" id="{F724C11A-8FFD-42D6-B8E3-B38BA511BC72}"/>
              </a:ext>
            </a:extLst>
          </p:cNvPr>
          <p:cNvSpPr>
            <a:spLocks noGrp="1"/>
          </p:cNvSpPr>
          <p:nvPr>
            <p:ph idx="1"/>
          </p:nvPr>
        </p:nvSpPr>
        <p:spPr/>
        <p:txBody>
          <a:bodyPr/>
          <a:lstStyle/>
          <a:p>
            <a:r>
              <a:rPr lang="en-US" dirty="0"/>
              <a:t>Training for 1000 epochs on batch size=15</a:t>
            </a:r>
          </a:p>
          <a:p>
            <a:r>
              <a:rPr lang="en-US" dirty="0"/>
              <a:t>Optimization=</a:t>
            </a:r>
            <a:r>
              <a:rPr lang="en-US" dirty="0" err="1"/>
              <a:t>adam</a:t>
            </a:r>
            <a:r>
              <a:rPr lang="en-US" dirty="0"/>
              <a:t>, loss=binary cross entropy</a:t>
            </a:r>
          </a:p>
          <a:p>
            <a:r>
              <a:rPr lang="en-US" dirty="0"/>
              <a:t>Encoder: 2 Convolutional layers and 2 </a:t>
            </a:r>
            <a:r>
              <a:rPr lang="en-US" dirty="0" err="1"/>
              <a:t>Maxpoolings</a:t>
            </a:r>
            <a:endParaRPr lang="en-US" dirty="0"/>
          </a:p>
          <a:p>
            <a:pPr lvl="1"/>
            <a:r>
              <a:rPr lang="en-US" dirty="0"/>
              <a:t>32 filters and kernel size=2</a:t>
            </a:r>
          </a:p>
          <a:p>
            <a:pPr lvl="1"/>
            <a:r>
              <a:rPr lang="en-US" dirty="0"/>
              <a:t>1 filter and kernel size=3</a:t>
            </a:r>
          </a:p>
          <a:p>
            <a:pPr lvl="1"/>
            <a:r>
              <a:rPr lang="en-US" dirty="0"/>
              <a:t>Padding=same for each layer</a:t>
            </a:r>
          </a:p>
          <a:p>
            <a:pPr lvl="1"/>
            <a:r>
              <a:rPr lang="en-US" dirty="0"/>
              <a:t>Activation function=tanh∈ [-1,1]</a:t>
            </a:r>
          </a:p>
          <a:p>
            <a:pPr lvl="1"/>
            <a:endParaRPr lang="en-US" dirty="0"/>
          </a:p>
          <a:p>
            <a:pPr lvl="1"/>
            <a:endParaRPr lang="en-US" dirty="0"/>
          </a:p>
          <a:p>
            <a:pPr lvl="1"/>
            <a:endParaRPr lang="en-US" dirty="0"/>
          </a:p>
          <a:p>
            <a:endParaRPr lang="en-US" dirty="0"/>
          </a:p>
        </p:txBody>
      </p:sp>
      <p:pic>
        <p:nvPicPr>
          <p:cNvPr id="5" name="Picture 4">
            <a:extLst>
              <a:ext uri="{FF2B5EF4-FFF2-40B4-BE49-F238E27FC236}">
                <a16:creationId xmlns:a16="http://schemas.microsoft.com/office/drawing/2014/main" id="{3ED7B322-7F33-45F4-A4B6-B96B7C0820CF}"/>
              </a:ext>
            </a:extLst>
          </p:cNvPr>
          <p:cNvPicPr>
            <a:picLocks noChangeAspect="1"/>
          </p:cNvPicPr>
          <p:nvPr/>
        </p:nvPicPr>
        <p:blipFill>
          <a:blip r:embed="rId2"/>
          <a:stretch>
            <a:fillRect/>
          </a:stretch>
        </p:blipFill>
        <p:spPr>
          <a:xfrm>
            <a:off x="6762750" y="3492181"/>
            <a:ext cx="2594313" cy="2576724"/>
          </a:xfrm>
          <a:prstGeom prst="rect">
            <a:avLst/>
          </a:prstGeom>
        </p:spPr>
      </p:pic>
    </p:spTree>
    <p:extLst>
      <p:ext uri="{BB962C8B-B14F-4D97-AF65-F5344CB8AC3E}">
        <p14:creationId xmlns:p14="http://schemas.microsoft.com/office/powerpoint/2010/main" val="427701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4AD0C-641E-4863-B925-ED5791FC4BFE}"/>
              </a:ext>
            </a:extLst>
          </p:cNvPr>
          <p:cNvSpPr>
            <a:spLocks noGrp="1"/>
          </p:cNvSpPr>
          <p:nvPr>
            <p:ph type="title"/>
          </p:nvPr>
        </p:nvSpPr>
        <p:spPr/>
        <p:txBody>
          <a:bodyPr/>
          <a:lstStyle/>
          <a:p>
            <a:r>
              <a:rPr lang="en-US" dirty="0"/>
              <a:t>Decoding outcome</a:t>
            </a:r>
          </a:p>
        </p:txBody>
      </p:sp>
      <p:pic>
        <p:nvPicPr>
          <p:cNvPr id="5" name="Picture 4">
            <a:extLst>
              <a:ext uri="{FF2B5EF4-FFF2-40B4-BE49-F238E27FC236}">
                <a16:creationId xmlns:a16="http://schemas.microsoft.com/office/drawing/2014/main" id="{0DDF4EFE-5E03-4843-8DD4-BD66BB19CD8F}"/>
              </a:ext>
            </a:extLst>
          </p:cNvPr>
          <p:cNvPicPr>
            <a:picLocks noChangeAspect="1"/>
          </p:cNvPicPr>
          <p:nvPr/>
        </p:nvPicPr>
        <p:blipFill>
          <a:blip r:embed="rId2"/>
          <a:stretch>
            <a:fillRect/>
          </a:stretch>
        </p:blipFill>
        <p:spPr>
          <a:xfrm>
            <a:off x="838200" y="4118915"/>
            <a:ext cx="10408950" cy="2747963"/>
          </a:xfrm>
          <a:prstGeom prst="rect">
            <a:avLst/>
          </a:prstGeom>
        </p:spPr>
      </p:pic>
      <p:pic>
        <p:nvPicPr>
          <p:cNvPr id="8" name="Content Placeholder 7">
            <a:extLst>
              <a:ext uri="{FF2B5EF4-FFF2-40B4-BE49-F238E27FC236}">
                <a16:creationId xmlns:a16="http://schemas.microsoft.com/office/drawing/2014/main" id="{1892B124-C466-4DD2-96F2-22A827E4629C}"/>
              </a:ext>
            </a:extLst>
          </p:cNvPr>
          <p:cNvPicPr>
            <a:picLocks noGrp="1" noChangeAspect="1"/>
          </p:cNvPicPr>
          <p:nvPr>
            <p:ph idx="1"/>
          </p:nvPr>
        </p:nvPicPr>
        <p:blipFill>
          <a:blip r:embed="rId3"/>
          <a:stretch>
            <a:fillRect/>
          </a:stretch>
        </p:blipFill>
        <p:spPr>
          <a:xfrm>
            <a:off x="695326" y="1335008"/>
            <a:ext cx="3448050" cy="2578327"/>
          </a:xfrm>
          <a:prstGeom prst="rect">
            <a:avLst/>
          </a:prstGeom>
        </p:spPr>
      </p:pic>
    </p:spTree>
    <p:extLst>
      <p:ext uri="{BB962C8B-B14F-4D97-AF65-F5344CB8AC3E}">
        <p14:creationId xmlns:p14="http://schemas.microsoft.com/office/powerpoint/2010/main" val="4286799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157</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Autoencoder on Walk </vt:lpstr>
      <vt:lpstr>Data </vt:lpstr>
      <vt:lpstr>Test samples time window=250</vt:lpstr>
      <vt:lpstr>Feed-Forward AN </vt:lpstr>
      <vt:lpstr>Deep AN</vt:lpstr>
      <vt:lpstr>LSTM AN</vt:lpstr>
      <vt:lpstr>Convolutional AN </vt:lpstr>
      <vt:lpstr>Chosen Model</vt:lpstr>
      <vt:lpstr>Decoding outcome</vt:lpstr>
      <vt:lpstr>Correlation Coefficient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Autoencoder on Walk </dc:title>
  <dc:creator>Tom Chang</dc:creator>
  <cp:lastModifiedBy>Tom Chang</cp:lastModifiedBy>
  <cp:revision>2</cp:revision>
  <dcterms:created xsi:type="dcterms:W3CDTF">2020-02-07T01:34:27Z</dcterms:created>
  <dcterms:modified xsi:type="dcterms:W3CDTF">2023-02-11T05:39:20Z</dcterms:modified>
</cp:coreProperties>
</file>