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9" r:id="rId16"/>
    <p:sldId id="290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80" r:id="rId28"/>
    <p:sldId id="278" r:id="rId29"/>
    <p:sldId id="279" r:id="rId30"/>
    <p:sldId id="283" r:id="rId31"/>
    <p:sldId id="284" r:id="rId32"/>
    <p:sldId id="285" r:id="rId33"/>
    <p:sldId id="286" r:id="rId34"/>
    <p:sldId id="287" r:id="rId35"/>
    <p:sldId id="288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B6FB3-090F-4592-B34B-C3D2EE410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281300-1275-4856-A7F7-48C288755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78474-2DD3-4785-AD2D-00C525DE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6DFA8-7F97-457F-B0BF-20FF7E4D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38467-801B-4AC7-B502-47B33C7D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1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98216-2ED3-4688-B726-FAB5B283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2C6139-9D66-4146-9635-A5C87D32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E8A02-D75A-4CB0-AAC4-A173FD7C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DB272-479A-409B-B207-1BAE8A44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C7E464-D4A8-4B26-A9E8-8F79CD6E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42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B4FB3-E973-4E68-9A61-44187AD2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7789AA-9381-4CBD-93B8-A5697E126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BF61F-7986-4224-BD59-995DC999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619C0-EF3E-4391-A7A0-C8569918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42038-BEF6-4BDB-A01F-6BA57FE3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5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482C5-D833-4BA1-8D03-4A5895B7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586F1-69CD-41CA-8509-87141666E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247BC4-5AA0-47A8-887B-A08A4DAA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7D1DB-2872-4F8B-B7DE-0A67EA3B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9FDACC-9B08-4A09-8A86-2A1E1056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6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319F6-6C63-4BC5-A195-39EBCF965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ABE7F-8AEE-4C6C-8509-BA676E33D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11B54-CB63-46DF-AB07-3C5EE79B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D0A792-7008-4813-924B-9A6B0A88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7DAB8-1B03-4BDE-8E47-472D56AF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1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192C9-C3CC-4C84-B3BC-AFAAC118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29F702-E4FE-47B9-96C1-E3E9757DE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01FC8F-C7A8-4263-910E-DC2E2E05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4AC9F-45C1-49BF-8ADA-216CEB024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86B927-3C88-41B4-A948-7E8C95E4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F50B42-21C1-42FB-A80B-07306DD8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8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A6D6D-0188-44F9-9D91-E55454FBF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F63E4-6800-4256-A0A4-2A38FF9FF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35DDE6-83CB-47F0-BC78-81FD92E1F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B1DB48-1291-484E-8187-A9AC08C75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C5985A-00DC-47AC-8D0A-F981612C3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A0B05B-557D-4441-844F-A441C6EC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19BAD6-7B6D-4221-9A0C-12A235E4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8259FE-2D60-4764-BCD7-90AA6E85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95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A79FD-16EE-4412-8721-A2873EB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40F2CA-CF46-49C0-93FE-535999CF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A70208-16C8-418B-998F-E12AB264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A4D58B-512C-44C2-BD7A-413F1C68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38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97A4A-B1AB-492A-BF59-B9C22B4D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4696C8-9808-426D-B94B-8F956C5A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A4E80A-5166-46F4-81F9-141117A2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70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6E355-3771-4F3F-BFE6-3C3256675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425BFB-0576-4CF8-B3D4-DB2F3B238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CE6034-ABC0-4D12-B0FF-BC05F62F3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B75AC2-329A-487E-85B1-38E2CA57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1719F7-C724-4348-95C9-4A8D299D9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04B9B2-4514-40D4-9062-FC785ACE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544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488C8-48BA-4623-856D-FE381BFC0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2DAB42-14A5-45D3-9F25-A9C4851BF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C4FE3-02BA-4A2E-B967-9BEF11703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2885A-3862-4078-A529-161B5B30B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FBB6E-0893-4B79-BC50-361890BC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18E54-CD2B-49BC-B419-77FD8B82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99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A66518-F058-4850-A3E1-5FD85BBD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88B99-F00E-471E-8975-6B0E3D892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762EE-1FEB-4BEE-856C-927A63195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44F8-60FD-4AEE-AC60-F51C10B2B237}" type="datetimeFigureOut">
              <a:rPr lang="ko-KR" altLang="en-US" smtClean="0"/>
              <a:t>2020-10-22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34791-BD4D-462E-958E-DDA0F4DA3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EA704-EE9E-41E6-BC71-4A12F55F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7FAA0-BD5F-4662-87ED-C46262060A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20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5C025-09FB-4DA0-ABEE-80C4E9527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LIST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271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BECB7-63F4-4F85-845D-9E1D65F2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머리 노드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E70E86-3FB3-4E86-A780-A866E9EC6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removeFirst()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(head !=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) head = crnt = head.next;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머리 노드의 다음 노드를 새로운 머리 노드로 삼는다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AB0393-6251-47B6-97E4-2898CB103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058" y="3750733"/>
            <a:ext cx="6487986" cy="228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3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39085-E2EC-40E5-8DD4-47F1BAED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꼬리 노드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EDA99C-6BB1-48ED-899C-0B9D92BD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6" y="244354"/>
            <a:ext cx="6696828" cy="156710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71379-4BA3-4125-AE3F-928C839D6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67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removeLast()</a:t>
            </a:r>
            <a:r>
              <a:rPr lang="ko-KR" altLang="en-US">
                <a:latin typeface="Consolas" panose="020B0609020204030204" pitchFamily="49" charset="0"/>
              </a:rPr>
              <a:t> </a:t>
            </a:r>
            <a:r>
              <a:rPr lang="en-US" altLang="ko-KR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(head !=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) {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리스트가 비어있으면 실행 안함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(head.next ==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) removeFirst();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노드가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latin typeface="Consolas" panose="020B0609020204030204" pitchFamily="49" charset="0"/>
              </a:rPr>
              <a:t> {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노드가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개이상일때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ptr = head;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latin typeface="Consolas" panose="020B0609020204030204" pitchFamily="49" charset="0"/>
              </a:rPr>
              <a:t>(ptr.next.next !=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	ptr = ptr.next;	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			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마지막의 이전 노드를 찾아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ptr.next.next 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그 다음 노드 참조 삭제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current = ptr;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	}	}</a:t>
            </a:r>
          </a:p>
        </p:txBody>
      </p:sp>
    </p:spTree>
    <p:extLst>
      <p:ext uri="{BB962C8B-B14F-4D97-AF65-F5344CB8AC3E}">
        <p14:creationId xmlns:p14="http://schemas.microsoft.com/office/powerpoint/2010/main" val="161701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B4147-BBB9-400A-ADC7-AEE719AE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임의 노드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5F3B5E-A36B-4D3B-A5AD-19A34F7F7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remove (Node p)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 (head !=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(p == head) removeFirst();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첫 노드 삭제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ptr = head;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latin typeface="Consolas" panose="020B0609020204030204" pitchFamily="49" charset="0"/>
              </a:rPr>
              <a:t>(ptr.next != p) {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//’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다음 노드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’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에서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	ptr = ptr.next;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찾을 때까지 순회 </a:t>
            </a:r>
            <a:r>
              <a:rPr lang="en-US" altLang="ko-KR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	if(ptr ==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) return;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리스트에 없어 종료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ptr.next = p.next;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이전 노드가 다음 노드를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current = ptr;	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가리키게 된다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	}	}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3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E68FC-71C3-4B4F-8436-E5BA9C6B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모든 노드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C9C026-736C-45D0-85C4-2F3128C9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clear ()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while (head != null) removeFirst();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current = null;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 head = current = null;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870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6CA7A-9A58-4505-9A03-BAC7593B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CURSOR IMPLEMENTATION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59DA7B1-245D-4FD8-9F77-B97914DDD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배열에 노드를 담는다</a:t>
            </a:r>
            <a:endParaRPr lang="en-US" altLang="ko-KR"/>
          </a:p>
          <a:p>
            <a:r>
              <a:rPr lang="en-US" altLang="ko-KR"/>
              <a:t>next </a:t>
            </a:r>
            <a:r>
              <a:rPr lang="ko-KR" altLang="en-US"/>
              <a:t>포인터는 배열의 </a:t>
            </a:r>
            <a:r>
              <a:rPr lang="en-US" altLang="ko-KR"/>
              <a:t>index</a:t>
            </a:r>
            <a:r>
              <a:rPr lang="ko-KR" altLang="en-US"/>
              <a:t>를 지정한다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크기가 예상되는 리스트에 적합</a:t>
            </a:r>
            <a:endParaRPr lang="en-US" altLang="ko-KR"/>
          </a:p>
          <a:p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047098-DE07-4783-94D1-BF66D819C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510" y="1690688"/>
            <a:ext cx="2103490" cy="42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15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ABF88-8164-410F-BE9F-426A8A27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원소의 삭제 후에는</a:t>
            </a:r>
            <a:r>
              <a:rPr lang="en-US" altLang="ko-KR"/>
              <a:t>...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870BE-D0CB-461A-A613-6A4C19D2C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/>
          <a:lstStyle/>
          <a:p>
            <a:r>
              <a:rPr lang="ko-KR" altLang="en-US"/>
              <a:t>원소의 삭제 후에 빈칸 발생</a:t>
            </a:r>
            <a:endParaRPr lang="en-US" altLang="ko-KR"/>
          </a:p>
          <a:p>
            <a:r>
              <a:rPr lang="ko-KR" altLang="en-US"/>
              <a:t>새 원소를 계속 새 배열칸에</a:t>
            </a:r>
            <a:r>
              <a:rPr lang="en-US" altLang="ko-KR"/>
              <a:t> </a:t>
            </a:r>
            <a:r>
              <a:rPr lang="ko-KR" altLang="en-US"/>
              <a:t>밀어넣으면 구멍투성이 배열이 되고 만다</a:t>
            </a:r>
            <a:endParaRPr lang="en-US" altLang="ko-KR"/>
          </a:p>
          <a:p>
            <a:r>
              <a:rPr lang="ko-KR" altLang="en-US"/>
              <a:t>칸손실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이것을 해결하기 위해</a:t>
            </a:r>
            <a:br>
              <a:rPr lang="en-US" altLang="ko-KR"/>
            </a:br>
            <a:r>
              <a:rPr lang="ko-KR" altLang="en-US"/>
              <a:t>빈칸 리스트를 작성할 필요 있음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3EA549-C6DF-4ECC-9EC8-BDEC2745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191" y="3866357"/>
            <a:ext cx="2001308" cy="20013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5ADC4C-9C48-40CD-A48D-5E243989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875" y="3809983"/>
            <a:ext cx="2001308" cy="205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5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6025-367F-4CB5-8C98-0C49AC701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deleteIndex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729A9D-16C4-4130-9C48-99CB9A45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337" y="1730448"/>
            <a:ext cx="2001308" cy="2001308"/>
          </a:xfrm>
          <a:prstGeom prst="rect">
            <a:avLst/>
          </a:prstGeo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0993C27C-9DD6-4664-B9EF-97924C86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빈칸에 대한 리스트 만들어 관리</a:t>
            </a:r>
            <a:endParaRPr lang="en-US" altLang="ko-KR"/>
          </a:p>
          <a:p>
            <a:r>
              <a:rPr lang="ko-KR" altLang="en-US"/>
              <a:t>삭제할 경우 빈칸리스트에 </a:t>
            </a:r>
            <a:r>
              <a:rPr lang="en-US" altLang="ko-KR"/>
              <a:t>index</a:t>
            </a:r>
            <a:r>
              <a:rPr lang="ko-KR" altLang="en-US"/>
              <a:t>등록</a:t>
            </a:r>
            <a:endParaRPr lang="en-US" altLang="ko-KR"/>
          </a:p>
          <a:p>
            <a:r>
              <a:rPr lang="ko-KR" altLang="en-US"/>
              <a:t>등록할 경우 빈칸리스트에서 꺼낸</a:t>
            </a:r>
            <a:br>
              <a:rPr lang="en-US" altLang="ko-KR"/>
            </a:br>
            <a:r>
              <a:rPr lang="en-US" altLang="ko-KR"/>
              <a:t>index</a:t>
            </a:r>
            <a:r>
              <a:rPr lang="ko-KR" altLang="en-US"/>
              <a:t>에 우선적으로 등록</a:t>
            </a:r>
            <a:endParaRPr lang="en-US" altLang="ko-KR"/>
          </a:p>
          <a:p>
            <a:r>
              <a:rPr lang="ko-KR" altLang="en-US"/>
              <a:t>빈칸리스트에 숫자가 없으면</a:t>
            </a:r>
            <a:br>
              <a:rPr lang="en-US" altLang="ko-KR"/>
            </a:br>
            <a:r>
              <a:rPr lang="ko-KR" altLang="en-US"/>
              <a:t>그 때 새 </a:t>
            </a:r>
            <a:r>
              <a:rPr lang="en-US" altLang="ko-KR"/>
              <a:t>index </a:t>
            </a:r>
            <a:r>
              <a:rPr lang="ko-KR" altLang="en-US"/>
              <a:t>할당해 등록</a:t>
            </a:r>
            <a:br>
              <a:rPr lang="en-US" altLang="ko-KR"/>
            </a:br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33DCF61-3B07-42E8-B5A2-6590965A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675" y="1730448"/>
            <a:ext cx="1601047" cy="20013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4B394F7-3C54-42DD-A77C-A429FD8D6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443" y="4109581"/>
            <a:ext cx="1739232" cy="20013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389160F-FD11-4BCD-8DA7-2264113A2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3674" y="4109580"/>
            <a:ext cx="1698079" cy="20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8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7CEBF-94D6-4D69-ACD2-0470649E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CIRCULAR DOUBLY LINKED LIST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C57C2-472D-47EF-8F4A-20007D604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포인터 연결리스트 확장판</a:t>
            </a:r>
            <a:endParaRPr lang="en-US" altLang="ko-KR"/>
          </a:p>
          <a:p>
            <a:pPr lvl="1"/>
            <a:r>
              <a:rPr lang="ko-KR" altLang="en-US"/>
              <a:t>앞으로도 갈 수 있고</a:t>
            </a:r>
            <a:endParaRPr lang="en-US" altLang="ko-KR"/>
          </a:p>
          <a:p>
            <a:pPr lvl="1"/>
            <a:r>
              <a:rPr lang="ko-KR" altLang="en-US"/>
              <a:t>처음에서 끝으로 갈 수도 있다</a:t>
            </a:r>
            <a:endParaRPr lang="en-US" altLang="ko-KR"/>
          </a:p>
        </p:txBody>
      </p:sp>
      <p:pic>
        <p:nvPicPr>
          <p:cNvPr id="2052" name="Picture 4" descr="Doubly Circular Linked List | Set 1 (Introduction and Insertion) -  GeeksforGeeks">
            <a:extLst>
              <a:ext uri="{FF2B5EF4-FFF2-40B4-BE49-F238E27FC236}">
                <a16:creationId xmlns:a16="http://schemas.microsoft.com/office/drawing/2014/main" id="{7A98CE5C-402A-4A9D-9B47-6A706C12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4376738"/>
            <a:ext cx="76581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972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55F5B-D5FB-4C5C-8E27-4376AFC7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CIRCULAR DOUBLY LINKED LIST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3689A-D364-4F9E-9D83-8F262621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class</a:t>
            </a:r>
            <a:r>
              <a:rPr lang="en-US" altLang="ko-KR">
                <a:latin typeface="Consolas" panose="020B0609020204030204" pitchFamily="49" charset="0"/>
              </a:rPr>
              <a:t> DoubleLinkedList&lt;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class</a:t>
            </a:r>
            <a:r>
              <a:rPr lang="en-US" altLang="ko-KR">
                <a:latin typeface="Consolas" panose="020B0609020204030204" pitchFamily="49" charset="0"/>
              </a:rPr>
              <a:t>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private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 data;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private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prev, 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Node() { data 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; prev = next = this; 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Node(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 e,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prev,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next)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data = e;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this.prev = prev;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this.next = 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>
                <a:latin typeface="Consolas" panose="020B0609020204030204" pitchFamily="49" charset="0"/>
              </a:rPr>
              <a:t> Node&lt;E&gt; head, crnt;</a:t>
            </a:r>
          </a:p>
        </p:txBody>
      </p:sp>
    </p:spTree>
    <p:extLst>
      <p:ext uri="{BB962C8B-B14F-4D97-AF65-F5344CB8AC3E}">
        <p14:creationId xmlns:p14="http://schemas.microsoft.com/office/powerpoint/2010/main" val="1843772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CE687-6FC7-4755-85C4-B4A76E51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CIRCULAR DOUBLY LINKED LIST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94EC37-C563-4ACF-8F56-0F4AEAF40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DoubleLinkedList() {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생성자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head 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 </a:t>
            </a:r>
            <a:r>
              <a:rPr lang="en-US" altLang="ko-KR">
                <a:latin typeface="Consolas" panose="020B0609020204030204" pitchFamily="49" charset="0"/>
              </a:rPr>
              <a:t>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실제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“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첫 노드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는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head.next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가 된다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boolean </a:t>
            </a:r>
            <a:r>
              <a:rPr lang="en-US" altLang="ko-KR">
                <a:latin typeface="Consolas" panose="020B0609020204030204" pitchFamily="49" charset="0"/>
              </a:rPr>
              <a:t>isEmpty() {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빈 리스트 검사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latin typeface="Consolas" panose="020B0609020204030204" pitchFamily="49" charset="0"/>
              </a:rPr>
              <a:t> head.next == head;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625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5615D-4E36-48F8-8C20-B3C5F5E1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배열로 리스트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B66F7F-9220-4EBC-832F-D0F0A208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class Person { }</a:t>
            </a:r>
          </a:p>
          <a:p>
            <a:pPr marL="0" indent="0">
              <a:buNone/>
            </a:pPr>
            <a:r>
              <a:rPr lang="en-US" altLang="ko-KR"/>
              <a:t>Person[ ] data = {new Person(...), new Person(...), ...};</a:t>
            </a:r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ko-KR" altLang="en-US"/>
              <a:t>삽입 삭제시 그 뒤의 모든 원소를 </a:t>
            </a:r>
            <a:r>
              <a:rPr lang="en-US" altLang="ko-KR"/>
              <a:t>1</a:t>
            </a:r>
            <a:r>
              <a:rPr lang="ko-KR" altLang="en-US"/>
              <a:t>칸씩 옮겨야 한다</a:t>
            </a:r>
            <a:endParaRPr lang="en-US" altLang="ko-KR"/>
          </a:p>
          <a:p>
            <a:pPr marL="0" indent="0">
              <a:buNone/>
            </a:pPr>
            <a:r>
              <a:rPr lang="ko-KR" altLang="en-US"/>
              <a:t>배열 크기보다 </a:t>
            </a:r>
            <a:r>
              <a:rPr lang="en-US" altLang="ko-KR"/>
              <a:t>data</a:t>
            </a:r>
            <a:r>
              <a:rPr lang="ko-KR" altLang="en-US"/>
              <a:t>수가 커지면 배열을 다시 만들어야 한다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7434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3B750D-4CD6-4594-987D-1E172A7A5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>
                <a:latin typeface="Consolas" panose="020B0609020204030204" pitchFamily="49" charset="0"/>
              </a:rPr>
              <a:t>E search(E obj, Comparator&lt;? super E&gt; c)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Node&lt;E&gt; ptr = </a:t>
            </a:r>
            <a:r>
              <a:rPr lang="en-US" altLang="ko-KR">
                <a:highlight>
                  <a:srgbClr val="FFFF00"/>
                </a:highlight>
                <a:latin typeface="Consolas" panose="020B0609020204030204" pitchFamily="49" charset="0"/>
              </a:rPr>
              <a:t>head.next</a:t>
            </a:r>
            <a:r>
              <a:rPr lang="en-US" altLang="ko-KR">
                <a:latin typeface="Consolas" panose="020B0609020204030204" pitchFamily="49" charset="0"/>
              </a:rPr>
              <a:t>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첫 노드부터 포인터로 가리키고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>
                <a:latin typeface="Consolas" panose="020B0609020204030204" pitchFamily="49" charset="0"/>
              </a:rPr>
              <a:t>(ptr !=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) {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마지막 노드까지 전부 순회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(c.</a:t>
            </a:r>
            <a:r>
              <a:rPr lang="en-US" altLang="ko-KR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compare</a:t>
            </a:r>
            <a:r>
              <a:rPr lang="en-US" altLang="ko-KR">
                <a:latin typeface="Consolas" panose="020B0609020204030204" pitchFamily="49" charset="0"/>
              </a:rPr>
              <a:t>(obj, ptr.data) == 0) {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검색에 성공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current = ptr;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검색한 노드 지정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latin typeface="Consolas" panose="020B0609020204030204" pitchFamily="49" charset="0"/>
              </a:rPr>
              <a:t> ptr.data;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해당 노드 반환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ptr = ptr.next;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다음 노드를 포인터로 가리켜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못 찾으면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null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반환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22B61B-7928-4073-BAD0-A70FD67A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노드 검색</a:t>
            </a:r>
          </a:p>
        </p:txBody>
      </p:sp>
    </p:spTree>
    <p:extLst>
      <p:ext uri="{BB962C8B-B14F-4D97-AF65-F5344CB8AC3E}">
        <p14:creationId xmlns:p14="http://schemas.microsoft.com/office/powerpoint/2010/main" val="4008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845B9-51F6-4D77-ACB0-793BB778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선택 노드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26AFC-E919-464A-B884-4BAE21929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ko-KR">
                <a:latin typeface="Consolas" panose="020B0609020204030204" pitchFamily="49" charset="0"/>
              </a:rPr>
              <a:t>printCurrentNode()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altLang="ko-KR">
                <a:latin typeface="Consolas" panose="020B0609020204030204" pitchFamily="49" charset="0"/>
              </a:rPr>
              <a:t>(isEmpty()) </a:t>
            </a:r>
            <a:r>
              <a:rPr lang="en-US" altLang="ko-KR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>
                <a:latin typeface="Consolas" panose="020B0609020204030204" pitchFamily="49" charset="0"/>
              </a:rPr>
              <a:t>(“</a:t>
            </a:r>
            <a:r>
              <a:rPr lang="ko-KR" altLang="en-US">
                <a:latin typeface="Consolas" panose="020B0609020204030204" pitchFamily="49" charset="0"/>
              </a:rPr>
              <a:t>선택 노드 없음</a:t>
            </a:r>
            <a:r>
              <a:rPr lang="en-US" altLang="ko-KR">
                <a:latin typeface="Consolas" panose="020B0609020204030204" pitchFamily="49" charset="0"/>
              </a:rPr>
              <a:t>”);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>
                <a:latin typeface="Consolas" panose="020B0609020204030204" pitchFamily="49" charset="0"/>
              </a:rPr>
              <a:t>(crnt.data);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21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FC8A3-6426-4B25-A4D2-CDF216E0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모든 노드 출력</a:t>
            </a:r>
            <a:r>
              <a:rPr lang="en-US" altLang="ko-KR"/>
              <a:t>/</a:t>
            </a:r>
            <a:r>
              <a:rPr lang="ko-KR" altLang="en-US"/>
              <a:t>역순으로 출력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AAFC1-CC49-4B1A-9771-275BC41E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en-US" altLang="ko-KR">
                <a:latin typeface="Consolas" panose="020B0609020204030204" pitchFamily="49" charset="0"/>
              </a:rPr>
              <a:t>dump ()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//public void dumpReverse ()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ptr = head.next;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//Node&lt;E&gt; ptr = head.prev;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latin typeface="Consolas" panose="020B0609020204030204" pitchFamily="49" charset="0"/>
              </a:rPr>
              <a:t>(ptr != head)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println</a:t>
            </a:r>
            <a:r>
              <a:rPr lang="en-US" altLang="ko-KR">
                <a:latin typeface="Consolas" panose="020B0609020204030204" pitchFamily="49" charset="0"/>
              </a:rPr>
              <a:t>(ptr.data);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ptr = ptr.next;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	//ptr = ptr.prev;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	}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7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FC8A3-6426-4B25-A4D2-CDF216E0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</a:t>
            </a:r>
            <a:r>
              <a:rPr lang="ko-KR" altLang="en-US"/>
              <a:t>를 앞뒤로 옮기기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2AAFC1-CC49-4B1A-9771-275BC41E8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boolean </a:t>
            </a:r>
            <a:r>
              <a:rPr lang="en-US" altLang="ko-KR">
                <a:latin typeface="Consolas" panose="020B0609020204030204" pitchFamily="49" charset="0"/>
              </a:rPr>
              <a:t>next ()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//public Boolean prev ()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 (isEmpty() || crnt.next == head)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	if (isEmpty() || crnt.prev == head) 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latin typeface="Consolas" panose="020B0609020204030204" pitchFamily="49" charset="0"/>
              </a:rPr>
              <a:t> false;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crnt = crnt.next;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	crnt = crnt.prev;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latin typeface="Consolas" panose="020B0609020204030204" pitchFamily="49" charset="0"/>
              </a:rPr>
              <a:t> true;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559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9C5CC-9E19-43C2-B7B1-39A40EE3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24"/>
            <a:ext cx="10515600" cy="1325563"/>
          </a:xfrm>
        </p:spPr>
        <p:txBody>
          <a:bodyPr/>
          <a:lstStyle/>
          <a:p>
            <a:r>
              <a:rPr lang="ko-KR" altLang="en-US"/>
              <a:t>노드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128E05-0A78-4284-9EB7-124E9B17F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287"/>
            <a:ext cx="10515600" cy="52868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void</a:t>
            </a:r>
            <a:r>
              <a:rPr lang="en-US" altLang="ko-KR">
                <a:latin typeface="Consolas" panose="020B0609020204030204" pitchFamily="49" charset="0"/>
              </a:rPr>
              <a:t> add(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 obj)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node = new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(obj, crnt, crnt.next);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crnt.next = crnt.next.prev = node;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crnt = node;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AddFirst(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 obj)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crnt = head;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add(obj);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AddLast(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 Obj)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crnt = head.prev;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add(obj);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516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BBE69-9411-49AD-889E-F02E5EB2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노드 삽입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A10FF1A2-170E-461C-B83B-56A2548EA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44782"/>
            <a:ext cx="10515600" cy="49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85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6632A-B30E-4863-8E45-4592218C4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노드 삽입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D7DB159-04AF-45CF-BF50-A1685AF183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533"/>
            <a:ext cx="10515600" cy="46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25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81FE84C-4B17-4837-89E5-41144DB5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5200"/>
              <a:t>노드 삽입</a:t>
            </a:r>
            <a:endParaRPr lang="en-US" altLang="ko-KR" sz="5200"/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9DC3C77D-8F22-4044-B8D4-316FC3FECC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549" y="1690688"/>
            <a:ext cx="10665449" cy="46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09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6016F-C07A-4120-A677-EAC4255F6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current </a:t>
            </a:r>
            <a:r>
              <a:rPr lang="ko-KR" altLang="en-US"/>
              <a:t>노드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F10366-4674-4AA3-8651-01AB1B53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removeCurrentNode()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 (!isEmpty())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crnt.prev.next = crnt.next;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crnt.next.prev = crnt.prev;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crnt = crnt.prev;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(crnt == head) crnt = head.next;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2254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9718C2-5B94-400D-8612-BB4E345C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047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5200"/>
              <a:t>current </a:t>
            </a:r>
            <a:r>
              <a:rPr lang="ko-KR" altLang="en-US" sz="5200"/>
              <a:t>노드 삭제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63C2535-7468-4D36-89F8-A4D50A659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0464"/>
            <a:ext cx="10515600" cy="532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5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D3BBD-88E5-45C1-BD82-766405F2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LINEAR LIST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B94B6-793D-4719-BF53-EFC6AA90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데이터를 순서대로 나열한 자료구조</a:t>
            </a:r>
          </a:p>
        </p:txBody>
      </p:sp>
      <p:pic>
        <p:nvPicPr>
          <p:cNvPr id="1026" name="Picture 2" descr="Linked List vs Array (@GeeksforGeeks)">
            <a:extLst>
              <a:ext uri="{FF2B5EF4-FFF2-40B4-BE49-F238E27FC236}">
                <a16:creationId xmlns:a16="http://schemas.microsoft.com/office/drawing/2014/main" id="{B05BA3B5-1D5B-41C7-B417-7B6770502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983" y="3429000"/>
            <a:ext cx="9908995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110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61F71-D4E5-4EE3-B80F-5FB16964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3345"/>
            <a:ext cx="10515600" cy="1325563"/>
          </a:xfrm>
        </p:spPr>
        <p:txBody>
          <a:bodyPr/>
          <a:lstStyle/>
          <a:p>
            <a:r>
              <a:rPr lang="en-US" altLang="ko-KR"/>
              <a:t>current </a:t>
            </a:r>
            <a:r>
              <a:rPr lang="ko-KR" altLang="en-US"/>
              <a:t>노드 삭제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E50E6EB-06E8-4C21-82E3-323992CBA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5827"/>
            <a:ext cx="10515600" cy="51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7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1D4616-6A9F-43E4-92C6-2A6E47353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293"/>
            <a:ext cx="10515600" cy="1325563"/>
          </a:xfrm>
        </p:spPr>
        <p:txBody>
          <a:bodyPr/>
          <a:lstStyle/>
          <a:p>
            <a:r>
              <a:rPr lang="en-US" altLang="ko-KR"/>
              <a:t>current </a:t>
            </a:r>
            <a:r>
              <a:rPr lang="ko-KR" altLang="en-US"/>
              <a:t>노드 삭제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485A0B-A3C1-4F91-86C7-FFB634A83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7856"/>
            <a:ext cx="10515600" cy="532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11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A79287-4EBB-4A00-866E-C086BDEF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임의노드 </a:t>
            </a:r>
            <a:r>
              <a:rPr lang="en-US" altLang="ko-KR"/>
              <a:t>p</a:t>
            </a:r>
            <a:r>
              <a:rPr lang="ko-KR" altLang="en-US"/>
              <a:t>를 삭제</a:t>
            </a:r>
            <a:r>
              <a:rPr lang="en-US" altLang="ko-KR"/>
              <a:t>: p</a:t>
            </a:r>
            <a:r>
              <a:rPr lang="ko-KR" altLang="en-US"/>
              <a:t>를 </a:t>
            </a:r>
            <a:r>
              <a:rPr lang="en-US" altLang="ko-KR"/>
              <a:t>current</a:t>
            </a:r>
            <a:r>
              <a:rPr lang="ko-KR" altLang="en-US"/>
              <a:t>로 지정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08B080-5E2E-4714-BA8F-D890402C3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remove(Node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en-US" altLang="ko-KR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ptr = head.next;	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//ptr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는 첫 노드</a:t>
            </a:r>
            <a:endParaRPr lang="en-US" altLang="ko-KR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latin typeface="Consolas" panose="020B0609020204030204" pitchFamily="49" charset="0"/>
              </a:rPr>
              <a:t> (ptr != head) {	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순회 끝날때까지</a:t>
            </a:r>
            <a:endParaRPr lang="en-US" altLang="ko-KR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(ptr == p) {		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찾으면</a:t>
            </a:r>
            <a:endParaRPr lang="en-US" altLang="ko-KR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crnt = p;		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//current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를 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로 지정해</a:t>
            </a:r>
            <a:endParaRPr lang="en-US" altLang="ko-KR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removeCurrentNode();	</a:t>
            </a:r>
            <a:r>
              <a:rPr lang="en-US" altLang="ko-KR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//current </a:t>
            </a:r>
            <a:r>
              <a:rPr lang="ko-KR" alt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삭제</a:t>
            </a:r>
            <a:endParaRPr lang="en-US" altLang="ko-KR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altLang="ko-KR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ptr = ptr.next;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	}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770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73E72-006D-4AFF-87DB-A13388AC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머리</a:t>
            </a:r>
            <a:r>
              <a:rPr lang="en-US" altLang="ko-KR"/>
              <a:t>/</a:t>
            </a:r>
            <a:r>
              <a:rPr lang="ko-KR" altLang="en-US"/>
              <a:t>꼬리 노드 삭제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AEE2C5-9EFB-453C-BAAE-6DE95A81F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removeFirst()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crnt = head.next;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removeCurrentNode();</a:t>
            </a:r>
          </a:p>
          <a:p>
            <a:pPr marL="0" indent="0">
              <a:buNone/>
            </a:pPr>
            <a:endParaRPr lang="en-US" altLang="ko-KR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removeLast()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crnt = head.prev;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removeCurrentNode();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0897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B811C-6A8A-4AB4-98D0-1C94BBADB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Q9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C9E60-F88C-41E1-BF7C-1DB53E07E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purge(comparator &lt;? super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c)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ptr = head;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latin typeface="Consolas" panose="020B0609020204030204" pitchFamily="49" charset="0"/>
              </a:rPr>
              <a:t>(ptr !=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(c.compare (obj, ptr.data) == 0)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crnt = ptr;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removeCurrentNode();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ptr = ptr.next;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latin typeface="Consolas" panose="020B0609020204030204" pitchFamily="49" charset="0"/>
              </a:rPr>
              <a:t> null;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26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C0CED-BCAF-44B0-896F-373FB860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Q10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E7553-37F9-4CFF-8DC0-84E7CB0E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 retrieve(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(n&lt;0)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ptr = head.next;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>
                <a:latin typeface="Consolas" panose="020B0609020204030204" pitchFamily="49" charset="0"/>
              </a:rPr>
              <a:t> i=0; i&lt;n; i++)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ptr = ptr.next;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(ptr == head)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 null</a:t>
            </a:r>
            <a:r>
              <a:rPr lang="en-US" altLang="ko-KR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latin typeface="Consolas" panose="020B0609020204030204" pitchFamily="49" charset="0"/>
              </a:rPr>
              <a:t> ptr;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86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4CD47-E43F-4F3A-993C-3FDF459C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POINTER</a:t>
            </a:r>
            <a:r>
              <a:rPr lang="ko-KR" altLang="en-US"/>
              <a:t> </a:t>
            </a:r>
            <a:r>
              <a:rPr lang="en-US" altLang="ko-KR"/>
              <a:t>IMPLEMENTATION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B5D4F-B963-4003-9C7B-7B4C93304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ko-KR">
                <a:latin typeface="Consolas" panose="020B0609020204030204" pitchFamily="49" charset="0"/>
              </a:rPr>
              <a:t>LinkedList&lt;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class</a:t>
            </a:r>
            <a:r>
              <a:rPr lang="en-US" altLang="ko-KR">
                <a:latin typeface="Consolas" panose="020B0609020204030204" pitchFamily="49" charset="0"/>
              </a:rPr>
              <a:t>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{	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각 노드의 구현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 data;		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next;	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Node(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 data,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next)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this.data = data;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this.next = next;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}				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private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head;	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첫 노드 가리키는 포인터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private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current;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현재 노드 가리키는 포인터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25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66CB1-1E94-4DAA-A0FD-B24FF71C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“</a:t>
            </a:r>
            <a:r>
              <a:rPr lang="ko-KR" altLang="en-US"/>
              <a:t>포인터</a:t>
            </a:r>
            <a:r>
              <a:rPr lang="en-US" altLang="ko-KR"/>
              <a:t>”?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10F29B-4908-4E50-9927-242F77FA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메모리의 주소를 가리키는 것</a:t>
            </a:r>
            <a:endParaRPr lang="en-US" altLang="ko-KR"/>
          </a:p>
          <a:p>
            <a:r>
              <a:rPr lang="ko-KR" altLang="en-US"/>
              <a:t>자바에서도 객체를 그냥 </a:t>
            </a:r>
            <a:r>
              <a:rPr lang="en-US" altLang="ko-KR"/>
              <a:t>String</a:t>
            </a:r>
            <a:r>
              <a:rPr lang="ko-KR" altLang="en-US"/>
              <a:t>으로 변환하면 메모리 주소와 타입 정보를 출력한다</a:t>
            </a:r>
            <a:endParaRPr lang="en-US" altLang="ko-KR"/>
          </a:p>
          <a:p>
            <a:r>
              <a:rPr lang="ko-KR" altLang="en-US"/>
              <a:t>특별히 명시하지 않아도 모든 객체 변수가 포인터이다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en-US" altLang="ko-KR">
                <a:latin typeface="Consolas" panose="020B0609020204030204" pitchFamily="49" charset="0"/>
              </a:rPr>
              <a:t>Class </a:t>
            </a:r>
            <a:r>
              <a:rPr lang="en-US" altLang="ko-KR" u="sng">
                <a:latin typeface="Consolas" panose="020B0609020204030204" pitchFamily="49" charset="0"/>
              </a:rPr>
              <a:t>instance</a:t>
            </a:r>
            <a:r>
              <a:rPr lang="en-US" altLang="ko-KR">
                <a:latin typeface="Consolas" panose="020B0609020204030204" pitchFamily="49" charset="0"/>
              </a:rPr>
              <a:t> = </a:t>
            </a:r>
            <a:r>
              <a:rPr lang="en-US" altLang="ko-KR" u="sng">
                <a:latin typeface="Consolas" panose="020B0609020204030204" pitchFamily="49" charset="0"/>
              </a:rPr>
              <a:t>new Class();</a:t>
            </a:r>
            <a:endParaRPr lang="ko-KR" altLang="en-US" u="sng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D26984-776C-418B-A40F-DCF88006BDF3}"/>
              </a:ext>
            </a:extLst>
          </p:cNvPr>
          <p:cNvSpPr txBox="1"/>
          <p:nvPr/>
        </p:nvSpPr>
        <p:spPr>
          <a:xfrm>
            <a:off x="2643448" y="4754880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포인터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03F43-1690-4D33-BB95-EDCAA63738A1}"/>
              </a:ext>
            </a:extLst>
          </p:cNvPr>
          <p:cNvSpPr txBox="1"/>
          <p:nvPr/>
        </p:nvSpPr>
        <p:spPr>
          <a:xfrm>
            <a:off x="5196841" y="4754880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객체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923410-9B95-4B2E-A875-E017E2031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13" y="4001294"/>
            <a:ext cx="4491677" cy="11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43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FD59B-A9B7-4943-81ED-B2D0F021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생성자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E8DA08-8A84-4F5F-AA38-5F997B7DC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>
                <a:latin typeface="Consolas" panose="020B0609020204030204" pitchFamily="49" charset="0"/>
              </a:rPr>
              <a:t>LinkedList()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head = crnt = null;	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빈 리스트는 아무것도 가리키지 않는다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head == null (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리스트가 비어 있다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head.next == null (1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개의 노드를 갖고 있다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p.next == null (p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가 리스트의 마지막 노드이다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</a:t>
            </a:r>
            <a:endParaRPr lang="en-US" altLang="ko-KR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0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BE309-69EF-44D2-A419-30FC53D2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연결리스트의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48846-0227-47BD-A9D5-A02D58B2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US" altLang="ko-KR">
                <a:latin typeface="Consolas" panose="020B0609020204030204" pitchFamily="49" charset="0"/>
              </a:rPr>
              <a:t>E search(E obj, Comparator&lt;? super E&gt; c)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Node&lt;E&gt; ptr = head;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첫 노드부터 포인터로 가리키고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>
                <a:latin typeface="Consolas" panose="020B0609020204030204" pitchFamily="49" charset="0"/>
              </a:rPr>
              <a:t>(ptr !=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) {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마지막 노드까지 전부 순회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>
                <a:latin typeface="Consolas" panose="020B0609020204030204" pitchFamily="49" charset="0"/>
              </a:rPr>
              <a:t>(c.</a:t>
            </a:r>
            <a:r>
              <a:rPr lang="en-US" altLang="ko-KR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compare</a:t>
            </a:r>
            <a:r>
              <a:rPr lang="en-US" altLang="ko-KR">
                <a:latin typeface="Consolas" panose="020B0609020204030204" pitchFamily="49" charset="0"/>
              </a:rPr>
              <a:t>(obj, ptr.data) == 0) {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검색에 성공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current = ptr;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검색한 노드 지정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latin typeface="Consolas" panose="020B0609020204030204" pitchFamily="49" charset="0"/>
              </a:rPr>
              <a:t> ptr.data;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해당 노드 반환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ptr = ptr.next;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다음 노드를 포인터로 가리켜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못 찾으면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null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반환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8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C47D12-7807-410C-9223-C0040876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머리 노드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8141D-61A1-4600-ADD6-AB5FA94B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addFirst (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 obj)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ptr = head;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헤드 노드를 쥐어서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head = crnt 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altLang="ko-KR">
                <a:latin typeface="Consolas" panose="020B0609020204030204" pitchFamily="49" charset="0"/>
              </a:rPr>
              <a:t>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&gt;(obj, ptr);		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새로운 노드의 뒤에 붙이고 그것을 헤드로 지정한다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874220-9C5A-4852-BC5B-4B66A22EF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04" y="4001294"/>
            <a:ext cx="4810896" cy="22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8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B7011B-43F1-4583-A60D-15A2829A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꼬리 노드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4DF3E-731B-404E-97D2-691B44432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altLang="ko-KR">
                <a:latin typeface="Consolas" panose="020B0609020204030204" pitchFamily="49" charset="0"/>
              </a:rPr>
              <a:t> Last (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 obj)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if(head == null) addFirst(Obj);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빈 리스트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else {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 ptr = head;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헤드 노드를 쥐어서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>
                <a:latin typeface="Consolas" panose="020B0609020204030204" pitchFamily="49" charset="0"/>
              </a:rPr>
              <a:t>(ptr.next !=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null</a:t>
            </a:r>
            <a:r>
              <a:rPr lang="en-US" altLang="ko-KR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	ptr = ptr.next;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꼬리 노드까지 순회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	ptr.next = current =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altLang="ko-KR">
                <a:latin typeface="Consolas" panose="020B0609020204030204" pitchFamily="49" charset="0"/>
              </a:rPr>
              <a:t> Node&lt;</a:t>
            </a:r>
            <a:r>
              <a:rPr lang="en-US" altLang="ko-KR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US" altLang="ko-KR">
                <a:latin typeface="Consolas" panose="020B0609020204030204" pitchFamily="49" charset="0"/>
              </a:rPr>
              <a:t>&gt;(obj, null);</a:t>
            </a: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	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새로운 노드의 뒤에 붙인다</a:t>
            </a:r>
            <a:endParaRPr lang="en-US" altLang="ko-KR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>
                <a:latin typeface="Consolas" panose="020B0609020204030204" pitchFamily="49" charset="0"/>
              </a:rPr>
              <a:t>}</a:t>
            </a:r>
            <a:endParaRPr lang="ko-KR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30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1829</Words>
  <Application>Microsoft Office PowerPoint</Application>
  <PresentationFormat>와이드스크린</PresentationFormat>
  <Paragraphs>250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Consolas</vt:lpstr>
      <vt:lpstr>Office 테마</vt:lpstr>
      <vt:lpstr>LIST</vt:lpstr>
      <vt:lpstr>배열로 리스트 만들기</vt:lpstr>
      <vt:lpstr>LINEAR LIST</vt:lpstr>
      <vt:lpstr>POINTER IMPLEMENTATION</vt:lpstr>
      <vt:lpstr>“포인터”?</vt:lpstr>
      <vt:lpstr>생성자</vt:lpstr>
      <vt:lpstr>연결리스트의 검색</vt:lpstr>
      <vt:lpstr>머리 노드 삽입</vt:lpstr>
      <vt:lpstr>꼬리 노드 삽입</vt:lpstr>
      <vt:lpstr>머리 노드 삭제</vt:lpstr>
      <vt:lpstr>꼬리 노드 삭제</vt:lpstr>
      <vt:lpstr>임의 노드 삭제</vt:lpstr>
      <vt:lpstr>모든 노드 삭제</vt:lpstr>
      <vt:lpstr>CURSOR IMPLEMENTATION</vt:lpstr>
      <vt:lpstr>원소의 삭제 후에는...</vt:lpstr>
      <vt:lpstr>deleteIndex</vt:lpstr>
      <vt:lpstr>CIRCULAR DOUBLY LINKED LIST</vt:lpstr>
      <vt:lpstr>CIRCULAR DOUBLY LINKED LIST</vt:lpstr>
      <vt:lpstr>CIRCULAR DOUBLY LINKED LIST</vt:lpstr>
      <vt:lpstr>노드 검색</vt:lpstr>
      <vt:lpstr>선택 노드 출력</vt:lpstr>
      <vt:lpstr>모든 노드 출력/역순으로 출력</vt:lpstr>
      <vt:lpstr>current를 앞뒤로 옮기기</vt:lpstr>
      <vt:lpstr>노드 삽입</vt:lpstr>
      <vt:lpstr>노드 삽입</vt:lpstr>
      <vt:lpstr>노드 삽입</vt:lpstr>
      <vt:lpstr>노드 삽입</vt:lpstr>
      <vt:lpstr>current 노드 삭제</vt:lpstr>
      <vt:lpstr>current 노드 삭제</vt:lpstr>
      <vt:lpstr>current 노드 삭제</vt:lpstr>
      <vt:lpstr>current 노드 삭제</vt:lpstr>
      <vt:lpstr>임의노드 p를 삭제: p를 current로 지정</vt:lpstr>
      <vt:lpstr>머리/꼬리 노드 삭제</vt:lpstr>
      <vt:lpstr>Q9</vt:lpstr>
      <vt:lpstr>Q10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</dc:title>
  <dc:creator>sqh</dc:creator>
  <cp:lastModifiedBy>sqh</cp:lastModifiedBy>
  <cp:revision>11</cp:revision>
  <dcterms:created xsi:type="dcterms:W3CDTF">2020-10-22T06:34:05Z</dcterms:created>
  <dcterms:modified xsi:type="dcterms:W3CDTF">2020-10-22T09:20:14Z</dcterms:modified>
</cp:coreProperties>
</file>