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6" r:id="rId19"/>
    <p:sldId id="275" r:id="rId20"/>
    <p:sldId id="277" r:id="rId21"/>
    <p:sldId id="278" r:id="rId22"/>
    <p:sldId id="271" r:id="rId23"/>
    <p:sldId id="272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47996-2E76-44BC-BB71-8F30E03DF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E57B71-F421-4AB5-BE6F-15282CDC6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63B3A6-C18B-4A95-96F0-B0B0E786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BFC3-5461-40D4-B594-A2278AF6F260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02098-7E69-4D4B-A79F-736ECDA2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B96F7-41EB-4BD3-B854-03A53E6F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93D-7BAD-4E27-9DC7-64CB1861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1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2E6AF-1F05-43C9-9FAA-37725AE7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EAF164-03CA-4E5E-9F59-DAE43649D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DEEC0-E39A-4574-98D4-FD15FD7A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BFC3-5461-40D4-B594-A2278AF6F260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6127E-5EA7-4C50-A2C7-8763E797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1A3D6-F018-4D6C-9937-0652F9D9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93D-7BAD-4E27-9DC7-64CB1861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34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686E2C-0D29-4592-87ED-4581DE777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38CAEC-9653-46BD-AB42-E1DBEC894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B66CC-84BD-4D89-B8A6-1371E094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BFC3-5461-40D4-B594-A2278AF6F260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5B56F-8CAF-438A-AF05-4D461911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BDFF4-B5AE-460A-AA9C-A5FFF62D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93D-7BAD-4E27-9DC7-64CB1861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28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D0EDE-B7C5-40ED-93E4-F62ED98E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0D77FC-1859-4F37-80FF-EC3943FF5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91293-2181-4D39-8825-6EE3A089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BFC3-5461-40D4-B594-A2278AF6F260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010A5-042A-4166-92CE-A8139C89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682186-88A0-4402-98CE-138579E5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93D-7BAD-4E27-9DC7-64CB1861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49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1B9A5-FAA9-44DF-9D89-CB55889B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66D985-55AC-40EC-A177-F2A2C5239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2444B-B69D-4205-827E-43CFAA42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BFC3-5461-40D4-B594-A2278AF6F260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BD9AC2-5CFE-45D4-9012-CCD46B5C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12DC5-81D1-49BB-9001-DFB13F8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93D-7BAD-4E27-9DC7-64CB1861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9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B35E5-7094-459C-AA11-8A184A7C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0CD2B-03DE-4F62-94FA-70FAA7EDD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AB6304-C618-401D-9996-756F5DDE7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5B29D-5E97-4511-BE97-6AAA4365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BFC3-5461-40D4-B594-A2278AF6F260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166952-5006-4E77-AE7D-BDCB3AE2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7025C8-011B-4B43-9F7D-239909DF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93D-7BAD-4E27-9DC7-64CB1861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13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D9500-ECB2-4666-B4C6-6DFACFA4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704529-357D-4541-93E2-19170B169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61287D-679B-47A2-B0D3-7ADDE9094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ECC216-E29F-4BC2-9F17-34AB643A3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9995F9-9A4F-49D7-822B-0A5F0249C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89F605-B8BD-4E56-BA18-E48F4BB2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BFC3-5461-40D4-B594-A2278AF6F260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823427-4BC8-453C-BA23-B05C3754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4E86FC-73C0-44D5-AFB5-2835A099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93D-7BAD-4E27-9DC7-64CB1861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3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D56DE-94F9-46E0-9492-7259452F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8ED275-2A58-4551-B658-0DA7A7DE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BFC3-5461-40D4-B594-A2278AF6F260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260350-00C4-40FC-B06D-7AB31E86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91CD16-8C02-46A4-BB2F-345DC6B7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93D-7BAD-4E27-9DC7-64CB1861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9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7EE803-4AE6-4E71-8D39-43A6C2AC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BFC3-5461-40D4-B594-A2278AF6F260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F13EC2-71EE-4CFB-B0B2-2FC1DCD6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C1460B-9632-49F2-A813-512D63F2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93D-7BAD-4E27-9DC7-64CB1861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74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55CD6-F06A-477C-A465-5A2AE27F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8801D1-961B-49FA-897C-10A874412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C9AE34-4DA8-4F2C-AA6A-F8CBC3479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930ACC-EC58-484A-B94C-458A4BA4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BFC3-5461-40D4-B594-A2278AF6F260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9D448E-C5DA-42F1-924A-DA48784D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DDED19-A2F6-45F5-B0F4-4DF83516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93D-7BAD-4E27-9DC7-64CB1861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40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C957F-45B3-46FE-BA64-EBB35872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5F5EC2-DF87-4058-9207-7850577E7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D0B14D-6B21-4769-8893-3062B975E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C9D6F6-08FD-4C05-9A7D-0EAB39F0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BFC3-5461-40D4-B594-A2278AF6F260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AAAD1F-8D35-4AD3-B4BD-829FEC6D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8B595-ED02-4F41-85F6-0BDDC107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93D-7BAD-4E27-9DC7-64CB1861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61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762B3-23EC-45D6-BE68-1C4BE3CC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1644F5-CD2F-415D-A824-0A5C42715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B1AEB3-361C-4D98-A815-90052B853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0BFC3-5461-40D4-B594-A2278AF6F260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99EA48-3E41-4A13-AED6-F9C78F613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B6F49-124C-45A7-B9E2-6B68CBF7E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CC93D-7BAD-4E27-9DC7-64CB1861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96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17212-F5F6-4A5D-BC4E-8DBC2691F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TREE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5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FCA17-1613-46DE-AAF0-F2C57B38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BINARY TREE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CC362D-8419-4BC3-966F-EECD7F36B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degree = 2 </a:t>
            </a:r>
            <a:r>
              <a:rPr lang="ko-KR" altLang="en-US"/>
              <a:t>인 </a:t>
            </a:r>
            <a:r>
              <a:rPr lang="en-US" altLang="ko-KR"/>
              <a:t>tree</a:t>
            </a:r>
          </a:p>
          <a:p>
            <a:r>
              <a:rPr lang="en-US" altLang="ko-KR"/>
              <a:t>complete binary tree: </a:t>
            </a:r>
            <a:r>
              <a:rPr lang="ko-KR" altLang="en-US"/>
              <a:t>최대 </a:t>
            </a:r>
            <a:r>
              <a:rPr lang="en-US" altLang="ko-KR"/>
              <a:t>LEVEL </a:t>
            </a:r>
            <a:r>
              <a:rPr lang="ko-KR" altLang="en-US"/>
              <a:t>이전까지 모든 노드가 꽉 차 있고 최대 </a:t>
            </a:r>
            <a:r>
              <a:rPr lang="en-US" altLang="ko-KR"/>
              <a:t>LEVEL</a:t>
            </a:r>
            <a:r>
              <a:rPr lang="ko-KR" altLang="en-US"/>
              <a:t>에서 왼쪽부터 차 있는 </a:t>
            </a:r>
            <a:r>
              <a:rPr lang="en-US" altLang="ko-KR"/>
              <a:t>tree</a:t>
            </a:r>
          </a:p>
          <a:p>
            <a:r>
              <a:rPr lang="en-US" altLang="ko-KR"/>
              <a:t>complete binary tree</a:t>
            </a:r>
            <a:r>
              <a:rPr lang="ko-KR" altLang="en-US"/>
              <a:t>는 배열 </a:t>
            </a:r>
            <a:r>
              <a:rPr lang="en-US" altLang="ko-KR"/>
              <a:t>index</a:t>
            </a:r>
            <a:r>
              <a:rPr lang="ko-KR" altLang="en-US"/>
              <a:t>와 대응할 수 있다</a:t>
            </a:r>
            <a:r>
              <a:rPr lang="en-US" altLang="ko-KR"/>
              <a:t>.</a:t>
            </a:r>
          </a:p>
          <a:p>
            <a:r>
              <a:rPr lang="ko-KR" altLang="en-US"/>
              <a:t>노드가 </a:t>
            </a:r>
            <a:r>
              <a:rPr lang="en-US" altLang="ko-KR"/>
              <a:t>n</a:t>
            </a:r>
            <a:r>
              <a:rPr lang="ko-KR" altLang="en-US"/>
              <a:t>개인 완전이진트리의 높이는 </a:t>
            </a:r>
            <a:r>
              <a:rPr lang="en-US" altLang="ko-KR"/>
              <a:t>log n</a:t>
            </a:r>
          </a:p>
        </p:txBody>
      </p:sp>
    </p:spTree>
    <p:extLst>
      <p:ext uri="{BB962C8B-B14F-4D97-AF65-F5344CB8AC3E}">
        <p14:creationId xmlns:p14="http://schemas.microsoft.com/office/powerpoint/2010/main" val="354557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17212-F5F6-4A5D-BC4E-8DBC2691F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HASH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83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20F42-6FA6-4BE5-9174-3DDA2318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A0A65-1AAA-4028-AD5B-19EB8B668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배열에 새로운 값을 추가하려면 배열 안의 값들을 모두 옮겨야 한다</a:t>
            </a:r>
            <a:endParaRPr lang="en-US" altLang="ko-KR"/>
          </a:p>
          <a:p>
            <a:r>
              <a:rPr lang="en-US" altLang="ko-KR"/>
              <a:t>O(n) =&gt; </a:t>
            </a:r>
            <a:r>
              <a:rPr lang="ko-KR" altLang="en-US"/>
              <a:t>연산 낭비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0  1  2  3  4  5  6  7  8  9  10 11 12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5  6  14 20 29 34 37 51 69 75 -  -  -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5  6  14 20 29 34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35 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37 51 69 75 </a:t>
            </a:r>
            <a:r>
              <a:rPr lang="en-US" altLang="ko-KR">
                <a:latin typeface="Consolas" panose="020B0609020204030204" pitchFamily="49" charset="0"/>
              </a:rPr>
              <a:t>-  -</a:t>
            </a:r>
          </a:p>
        </p:txBody>
      </p:sp>
    </p:spTree>
    <p:extLst>
      <p:ext uri="{BB962C8B-B14F-4D97-AF65-F5344CB8AC3E}">
        <p14:creationId xmlns:p14="http://schemas.microsoft.com/office/powerpoint/2010/main" val="1423704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2E9C6-D96C-40AA-B33D-21FCEEA6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HASH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C31F0-430F-4638-86FD-BDE28CEA2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값을 저장할 위치 </a:t>
            </a:r>
            <a:r>
              <a:rPr lang="en-US" altLang="ko-KR"/>
              <a:t>index</a:t>
            </a:r>
            <a:r>
              <a:rPr lang="ko-KR" altLang="en-US"/>
              <a:t>를 일정 규칙에 따라 결정하는 방법</a:t>
            </a:r>
            <a:endParaRPr lang="en-US" altLang="ko-KR"/>
          </a:p>
          <a:p>
            <a:r>
              <a:rPr lang="ko-KR" altLang="en-US"/>
              <a:t>예를 들어 해시값을 배열 크기 </a:t>
            </a:r>
            <a:r>
              <a:rPr lang="en-US" altLang="ko-KR"/>
              <a:t>13</a:t>
            </a:r>
            <a:r>
              <a:rPr lang="ko-KR" altLang="en-US"/>
              <a:t>으로 나눈 나머지를 </a:t>
            </a:r>
            <a:r>
              <a:rPr lang="en-US" altLang="ko-KR"/>
              <a:t>index</a:t>
            </a:r>
            <a:r>
              <a:rPr lang="ko-KR" altLang="en-US"/>
              <a:t>로 하여 배열에 넣는다</a:t>
            </a:r>
            <a:r>
              <a:rPr lang="en-US" altLang="ko-KR"/>
              <a:t>.</a:t>
            </a:r>
          </a:p>
          <a:p>
            <a:r>
              <a:rPr lang="ko-KR" altLang="en-US"/>
              <a:t>배열의 원소를 이동하지 않고 배열에 값을 추가할 수 있다</a:t>
            </a:r>
            <a:r>
              <a:rPr lang="en-US" altLang="ko-KR"/>
              <a:t>.</a:t>
            </a:r>
          </a:p>
          <a:p>
            <a:r>
              <a:rPr lang="en-US" altLang="ko-KR"/>
              <a:t>O(1) 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0  1  2  3  4  5  6  7  8  9  10 11 12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-  14 -  29 69 5  6  20 34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35</a:t>
            </a:r>
            <a:r>
              <a:rPr lang="en-US" altLang="ko-KR">
                <a:latin typeface="Consolas" panose="020B0609020204030204" pitchFamily="49" charset="0"/>
              </a:rPr>
              <a:t> 75 37 51</a:t>
            </a:r>
          </a:p>
        </p:txBody>
      </p:sp>
    </p:spTree>
    <p:extLst>
      <p:ext uri="{BB962C8B-B14F-4D97-AF65-F5344CB8AC3E}">
        <p14:creationId xmlns:p14="http://schemas.microsoft.com/office/powerpoint/2010/main" val="2748982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E22A4-B663-40DE-A35B-41407202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COLLISION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C1431-D53D-4477-984F-AC5F00D1C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13</a:t>
            </a:r>
            <a:r>
              <a:rPr lang="ko-KR" altLang="en-US"/>
              <a:t>을 나눈 나머지 값은 고유하지 않다</a:t>
            </a:r>
            <a:endParaRPr lang="en-US" altLang="ko-KR"/>
          </a:p>
          <a:p>
            <a:pPr lvl="1"/>
            <a:r>
              <a:rPr lang="en-US" altLang="ko-KR"/>
              <a:t>x%13==0</a:t>
            </a:r>
            <a:r>
              <a:rPr lang="ko-KR" altLang="en-US"/>
              <a:t>인 </a:t>
            </a:r>
            <a:r>
              <a:rPr lang="en-US" altLang="ko-KR"/>
              <a:t>x = 13, 26, 39 ...</a:t>
            </a:r>
          </a:p>
          <a:p>
            <a:r>
              <a:rPr lang="ko-KR" altLang="en-US"/>
              <a:t>배열에 </a:t>
            </a:r>
            <a:r>
              <a:rPr lang="en-US" altLang="ko-KR"/>
              <a:t>13</a:t>
            </a:r>
            <a:r>
              <a:rPr lang="ko-KR" altLang="en-US"/>
              <a:t>을 넣고 또 </a:t>
            </a:r>
            <a:r>
              <a:rPr lang="en-US" altLang="ko-KR"/>
              <a:t>26</a:t>
            </a:r>
            <a:r>
              <a:rPr lang="ko-KR" altLang="en-US"/>
              <a:t>을 넣으면 </a:t>
            </a:r>
            <a:r>
              <a:rPr lang="en-US" altLang="ko-KR"/>
              <a:t>13</a:t>
            </a:r>
            <a:r>
              <a:rPr lang="ko-KR" altLang="en-US"/>
              <a:t>이 지워질 것이다</a:t>
            </a:r>
            <a:endParaRPr lang="en-US" altLang="ko-KR"/>
          </a:p>
          <a:p>
            <a:r>
              <a:rPr lang="ko-KR" altLang="en-US"/>
              <a:t>다른 방법을 선택해도 충돌은 피할 수 없다</a:t>
            </a:r>
            <a:r>
              <a:rPr lang="en-US" altLang="ko-KR"/>
              <a:t>. (</a:t>
            </a:r>
            <a:r>
              <a:rPr lang="ko-KR" altLang="en-US"/>
              <a:t>비둘기집의 원리</a:t>
            </a:r>
            <a:r>
              <a:rPr lang="en-US" altLang="ko-KR"/>
              <a:t>)</a:t>
            </a:r>
          </a:p>
          <a:p>
            <a:r>
              <a:rPr lang="ko-KR" altLang="en-US"/>
              <a:t>해결방법</a:t>
            </a:r>
            <a:r>
              <a:rPr lang="en-US" altLang="ko-KR"/>
              <a:t>: chaining, open addressing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000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30497-0930-4F8B-A993-6FBC9B9F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CHAINING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5C8A0-00C7-49D7-8DF9-DDBF2130F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배열에 값을 직접 저장하는 대신 연결리스트를 넣는다</a:t>
            </a:r>
            <a:endParaRPr lang="en-US" altLang="ko-KR"/>
          </a:p>
          <a:p>
            <a:r>
              <a:rPr lang="ko-KR" altLang="en-US"/>
              <a:t>값을 추가할 때에는 해시값의 연결리스트에 추가한다</a:t>
            </a:r>
            <a:endParaRPr lang="en-US" altLang="ko-KR"/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0  1  2  3  4  5  6  7  8  ...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-  14 -  29 69 5  6  20 –  ...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-  -  -  -  17 -  -  33 -  ...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1B577D-FCA6-42B4-BAEA-5CC79F1013A8}"/>
              </a:ext>
            </a:extLst>
          </p:cNvPr>
          <p:cNvSpPr/>
          <p:nvPr/>
        </p:nvSpPr>
        <p:spPr>
          <a:xfrm>
            <a:off x="838201" y="3308465"/>
            <a:ext cx="491836" cy="9642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2E7577-705C-412D-812B-886C675CC8E3}"/>
              </a:ext>
            </a:extLst>
          </p:cNvPr>
          <p:cNvSpPr/>
          <p:nvPr/>
        </p:nvSpPr>
        <p:spPr>
          <a:xfrm>
            <a:off x="1446415" y="3325928"/>
            <a:ext cx="491837" cy="9642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D2A33F-B20B-4291-B10A-1FAA781BC9D2}"/>
              </a:ext>
            </a:extLst>
          </p:cNvPr>
          <p:cNvSpPr/>
          <p:nvPr/>
        </p:nvSpPr>
        <p:spPr>
          <a:xfrm>
            <a:off x="2054630" y="3325928"/>
            <a:ext cx="491836" cy="9642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B89608-80C1-4702-B584-15B2193D1939}"/>
              </a:ext>
            </a:extLst>
          </p:cNvPr>
          <p:cNvSpPr/>
          <p:nvPr/>
        </p:nvSpPr>
        <p:spPr>
          <a:xfrm>
            <a:off x="2662844" y="3343391"/>
            <a:ext cx="491837" cy="9642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FE6A74-22F0-4C66-A788-D16D1ACC4480}"/>
              </a:ext>
            </a:extLst>
          </p:cNvPr>
          <p:cNvSpPr/>
          <p:nvPr/>
        </p:nvSpPr>
        <p:spPr>
          <a:xfrm>
            <a:off x="3171305" y="3325928"/>
            <a:ext cx="491836" cy="9642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5B38E4-71D6-49E5-990A-E7D5EC342870}"/>
              </a:ext>
            </a:extLst>
          </p:cNvPr>
          <p:cNvSpPr/>
          <p:nvPr/>
        </p:nvSpPr>
        <p:spPr>
          <a:xfrm>
            <a:off x="3779519" y="3343391"/>
            <a:ext cx="491837" cy="9642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75113C-1782-4621-83AF-1049240C49D7}"/>
              </a:ext>
            </a:extLst>
          </p:cNvPr>
          <p:cNvSpPr/>
          <p:nvPr/>
        </p:nvSpPr>
        <p:spPr>
          <a:xfrm>
            <a:off x="4387734" y="3343391"/>
            <a:ext cx="491836" cy="9642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C7E674F-3130-467C-80FA-768A838023D1}"/>
              </a:ext>
            </a:extLst>
          </p:cNvPr>
          <p:cNvSpPr/>
          <p:nvPr/>
        </p:nvSpPr>
        <p:spPr>
          <a:xfrm>
            <a:off x="4995948" y="3360854"/>
            <a:ext cx="491837" cy="9642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42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51EA-4BC9-4271-828E-BA0BBC61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CHAINING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634954-67CD-4283-98CD-408879064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727267" cy="51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80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AE595C-673D-4F66-B16E-CDFEB9D12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5400"/>
              <a:t>CHAINING</a:t>
            </a:r>
            <a:endParaRPr lang="en-US" altLang="ko-KR" sz="52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36C86F-D9BB-4168-B281-24AD6117E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315474" cy="408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60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F96C-B211-4E6F-AA44-AC575074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CHAINING</a:t>
            </a:r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09DE8EB-5EBD-4810-8FBF-B55215AC4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1286"/>
            <a:ext cx="10558014" cy="289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54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480CB-DE84-41DE-B710-9EEE56D3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CHAINING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68A34D-AD52-4370-A9B5-90F160A6A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515599" cy="412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4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6C325-7CEB-4299-82FD-64FB8649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TREE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36888-F5C1-43C5-B9C8-E78DBFB31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Node: </a:t>
            </a:r>
            <a:r>
              <a:rPr lang="ko-KR" altLang="en-US"/>
              <a:t>원소</a:t>
            </a:r>
            <a:endParaRPr lang="en-US" altLang="ko-KR"/>
          </a:p>
          <a:p>
            <a:r>
              <a:rPr lang="en-US" altLang="ko-KR"/>
              <a:t>Branch: Node </a:t>
            </a:r>
            <a:r>
              <a:rPr lang="ko-KR" altLang="en-US"/>
              <a:t>사이의 연결</a:t>
            </a:r>
            <a:endParaRPr lang="en-US" altLang="ko-KR"/>
          </a:p>
          <a:p>
            <a:r>
              <a:rPr lang="en-US" altLang="ko-KR"/>
              <a:t>Root: </a:t>
            </a:r>
            <a:r>
              <a:rPr lang="ko-KR" altLang="en-US"/>
              <a:t>최상단 </a:t>
            </a:r>
            <a:r>
              <a:rPr lang="en-US" altLang="ko-KR"/>
              <a:t>Node</a:t>
            </a:r>
          </a:p>
          <a:p>
            <a:r>
              <a:rPr lang="en-US" altLang="ko-KR"/>
              <a:t>Leaf: </a:t>
            </a:r>
            <a:r>
              <a:rPr lang="ko-KR" altLang="en-US"/>
              <a:t>말단 </a:t>
            </a:r>
            <a:r>
              <a:rPr lang="en-US" altLang="ko-KR"/>
              <a:t>Node(=Terminal)</a:t>
            </a:r>
          </a:p>
          <a:p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C479E1-204A-49C1-8D00-ED630644A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094" y="1825625"/>
            <a:ext cx="41247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18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480CB-DE84-41DE-B710-9EEE56D3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CHAINING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428492-0594-4C2D-8F7C-36AFB1D53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515600" cy="483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56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D9EDD-C1F4-4404-9FCB-81748915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CHAINING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BBE52D-4317-4270-BD15-884EC42E8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8758"/>
            <a:ext cx="9070458" cy="540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37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B87A4-3E3A-4E9B-A121-CFDC0131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OPEN ADDRESSING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8B398-4012-4046-B741-A23BB8E27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충돌이 발생하면 다른 해시값을 구하여 빈 칸을 찾는다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0  1  2  3  4  5  6  7  8  9  10 11 12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-  14 -  29 –  5  6  -  34 -  75 37 51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              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18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충돌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          18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해시값에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을 더함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충돌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altLang="ko-KR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-  14 -  29 –  5  6  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18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34 -  75 37 51</a:t>
            </a:r>
          </a:p>
        </p:txBody>
      </p:sp>
    </p:spTree>
    <p:extLst>
      <p:ext uri="{BB962C8B-B14F-4D97-AF65-F5344CB8AC3E}">
        <p14:creationId xmlns:p14="http://schemas.microsoft.com/office/powerpoint/2010/main" val="2961712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F70C5-E858-471E-93D9-50B6AA3C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OPEN ADDRESSING</a:t>
            </a:r>
            <a:r>
              <a:rPr lang="ko-KR" altLang="en-US"/>
              <a:t>에서 원소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88B6C-8F05-4EFB-B743-A1D652671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0  1  2  3  4  5  6  7  8  9  10 11 12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-  14 -  29 – 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altLang="ko-KR">
                <a:latin typeface="Consolas" panose="020B0609020204030204" pitchFamily="49" charset="0"/>
              </a:rPr>
              <a:t>  6  18 34 -  75 37 51</a:t>
            </a:r>
            <a:endParaRPr lang="en-US" altLang="ko-KR"/>
          </a:p>
          <a:p>
            <a:r>
              <a:rPr lang="ko-KR" altLang="en-US"/>
              <a:t>여기에서 그냥 </a:t>
            </a:r>
            <a:r>
              <a:rPr lang="en-US" altLang="ko-KR"/>
              <a:t>5</a:t>
            </a:r>
            <a:r>
              <a:rPr lang="ko-KR" altLang="en-US"/>
              <a:t>을 지우면 나중에 </a:t>
            </a:r>
            <a:r>
              <a:rPr lang="en-US" altLang="ko-KR"/>
              <a:t>18</a:t>
            </a:r>
            <a:r>
              <a:rPr lang="ko-KR" altLang="en-US"/>
              <a:t>을 찾을 수 없게 된다</a:t>
            </a:r>
            <a:r>
              <a:rPr lang="en-US" altLang="ko-KR"/>
              <a:t>.</a:t>
            </a:r>
          </a:p>
          <a:p>
            <a:r>
              <a:rPr lang="en-US" altLang="ko-KR"/>
              <a:t>DELETED </a:t>
            </a:r>
            <a:r>
              <a:rPr lang="ko-KR" altLang="en-US"/>
              <a:t>속성</a:t>
            </a:r>
            <a:r>
              <a:rPr lang="en-US" altLang="ko-KR"/>
              <a:t>: ‘</a:t>
            </a:r>
            <a:r>
              <a:rPr lang="ko-KR" altLang="en-US"/>
              <a:t>값이 있었다가 삭제되었다</a:t>
            </a:r>
            <a:r>
              <a:rPr lang="en-US" altLang="ko-KR"/>
              <a:t>‘ = rehash</a:t>
            </a:r>
            <a:r>
              <a:rPr lang="ko-KR" altLang="en-US"/>
              <a:t>된 값의 존재 가능성을 암시한다</a:t>
            </a:r>
            <a:r>
              <a:rPr lang="en-US" altLang="ko-KR"/>
              <a:t>.</a:t>
            </a:r>
          </a:p>
          <a:p>
            <a:r>
              <a:rPr lang="en-US" altLang="ko-KR"/>
              <a:t>rehash:</a:t>
            </a:r>
            <a:r>
              <a:rPr lang="ko-KR" altLang="en-US"/>
              <a:t> 다른 규칙을 적용하여 다시 키값을 </a:t>
            </a:r>
            <a:r>
              <a:rPr lang="en-US" altLang="ko-KR"/>
              <a:t>hash</a:t>
            </a:r>
            <a:r>
              <a:rPr lang="ko-KR" altLang="en-US"/>
              <a:t>한다</a:t>
            </a:r>
            <a:r>
              <a:rPr lang="en-US" altLang="ko-KR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74790F-2543-4490-B9B6-D10558943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284" y="4849465"/>
            <a:ext cx="5183516" cy="146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16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3323C-F74A-4573-9AE5-26FFFF35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enum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9BB0F-1D09-4B08-A8FF-211CAE51D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“</a:t>
            </a:r>
            <a:r>
              <a:rPr lang="ko-KR" altLang="en-US"/>
              <a:t>열거형</a:t>
            </a:r>
            <a:r>
              <a:rPr lang="en-US" altLang="ko-KR"/>
              <a:t>”</a:t>
            </a:r>
          </a:p>
          <a:p>
            <a:r>
              <a:rPr lang="ko-KR" altLang="en-US"/>
              <a:t>객체의 현실적 </a:t>
            </a:r>
            <a:r>
              <a:rPr lang="en-US" altLang="ko-KR"/>
              <a:t>‘</a:t>
            </a:r>
            <a:r>
              <a:rPr lang="ko-KR" altLang="en-US"/>
              <a:t>상태</a:t>
            </a:r>
            <a:r>
              <a:rPr lang="en-US" altLang="ko-KR"/>
              <a:t>’</a:t>
            </a:r>
            <a:r>
              <a:rPr lang="ko-KR" altLang="en-US"/>
              <a:t>라는 의미를 나타내기 위해 프로그래머는 간혹 이것을 정수에 </a:t>
            </a:r>
            <a:r>
              <a:rPr lang="en-US" altLang="ko-KR"/>
              <a:t>map </a:t>
            </a:r>
            <a:r>
              <a:rPr lang="ko-KR" altLang="en-US"/>
              <a:t>할 때가 있다</a:t>
            </a:r>
            <a:endParaRPr lang="en-US" altLang="ko-KR"/>
          </a:p>
          <a:p>
            <a:r>
              <a:rPr lang="ko-KR" altLang="en-US"/>
              <a:t>정수 대신 임의의 문자열로 나타냄으로서 더욱 명시적으로 표현할 수 있다</a:t>
            </a:r>
            <a:r>
              <a:rPr lang="en-US" altLang="ko-KR"/>
              <a:t>.</a:t>
            </a:r>
          </a:p>
          <a:p>
            <a:r>
              <a:rPr lang="en-US" altLang="ko-KR"/>
              <a:t>0, 1, 2 </a:t>
            </a:r>
            <a:r>
              <a:rPr lang="ko-KR" altLang="en-US"/>
              <a:t>대신 </a:t>
            </a:r>
            <a:r>
              <a:rPr lang="en-US" altLang="ko-KR"/>
              <a:t>Status.OCCUPIED, Status.EMPTY, Status.DELETE </a:t>
            </a:r>
            <a:r>
              <a:rPr lang="ko-KR" altLang="en-US"/>
              <a:t>를 사용할 수 있다</a:t>
            </a:r>
            <a:r>
              <a:rPr lang="en-US" altLang="ko-KR"/>
              <a:t>.</a:t>
            </a:r>
          </a:p>
          <a:p>
            <a:r>
              <a:rPr lang="en-US" altLang="ko-KR"/>
              <a:t>(</a:t>
            </a:r>
            <a:r>
              <a:rPr lang="ko-KR" altLang="en-US"/>
              <a:t>자바에서는 </a:t>
            </a:r>
            <a:r>
              <a:rPr lang="en-US" altLang="ko-KR"/>
              <a:t>enum </a:t>
            </a:r>
            <a:r>
              <a:rPr lang="ko-KR" altLang="en-US"/>
              <a:t>자료형이 </a:t>
            </a:r>
            <a:r>
              <a:rPr lang="en-US" altLang="ko-KR"/>
              <a:t>int</a:t>
            </a:r>
            <a:r>
              <a:rPr lang="ko-KR" altLang="en-US"/>
              <a:t>와 호환되지는 않는다 정수처럼 쓸 수 있을 뿐</a:t>
            </a:r>
            <a:r>
              <a:rPr lang="en-US" altLang="ko-KR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64EC17-8A8A-4EC9-964C-1569EFE77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33" y="5943851"/>
            <a:ext cx="6700367" cy="73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75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1D47C-954F-4C91-9AB9-FD9BF422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OPEN ADDRESSING</a:t>
            </a:r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0A179A4-75C1-4504-9BA8-067730598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753877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48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4A884-2F0A-4288-8F3A-0938175E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OPEN ADDRESSING</a:t>
            </a:r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5A3820F-5B7E-4315-821F-2DFB4F136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7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20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BE54B-84EE-416A-961A-1E7D93D9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OPEN ADDRESSING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A55563C-78C5-4C38-ADFB-BC70E91B1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9827"/>
            <a:ext cx="10515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36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BACE8-4EC2-42C4-B9FA-72369892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OPEN ADDRESSING</a:t>
            </a:r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4DEE5B7-4846-45F7-9E87-5CAF5D1D8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925192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60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0F5FB-AE56-4501-915B-14F15B93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OPEN ADDRESSING</a:t>
            </a:r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5FBFB62-9C1F-467E-9991-5107242FC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04733"/>
            <a:ext cx="10515600" cy="325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9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E45A5-3CCF-403A-B57D-BBE61141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TREE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E9DB0-5725-4DD0-965F-03EF9F18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Parent: </a:t>
            </a:r>
            <a:r>
              <a:rPr lang="ko-KR" altLang="en-US"/>
              <a:t>위로 이어진 </a:t>
            </a:r>
            <a:r>
              <a:rPr lang="en-US" altLang="ko-KR"/>
              <a:t>Node</a:t>
            </a:r>
          </a:p>
          <a:p>
            <a:r>
              <a:rPr lang="en-US" altLang="ko-KR"/>
              <a:t>Child: </a:t>
            </a:r>
            <a:r>
              <a:rPr lang="ko-KR" altLang="en-US"/>
              <a:t>아래로 이어진 </a:t>
            </a:r>
            <a:r>
              <a:rPr lang="en-US" altLang="ko-KR"/>
              <a:t>Node</a:t>
            </a:r>
          </a:p>
          <a:p>
            <a:r>
              <a:rPr lang="en-US" altLang="ko-KR"/>
              <a:t>Sibling: Parent</a:t>
            </a:r>
            <a:r>
              <a:rPr lang="ko-KR" altLang="en-US"/>
              <a:t>를 공유</a:t>
            </a:r>
            <a:endParaRPr lang="en-US" altLang="ko-KR"/>
          </a:p>
          <a:p>
            <a:r>
              <a:rPr lang="en-US" altLang="ko-KR"/>
              <a:t>Ancestor: Parent</a:t>
            </a:r>
            <a:r>
              <a:rPr lang="ko-KR" altLang="en-US"/>
              <a:t>의 </a:t>
            </a:r>
            <a:r>
              <a:rPr lang="en-US" altLang="ko-KR"/>
              <a:t>Parent</a:t>
            </a:r>
            <a:r>
              <a:rPr lang="ko-KR" altLang="en-US"/>
              <a:t>들</a:t>
            </a:r>
            <a:endParaRPr lang="en-US" altLang="ko-KR"/>
          </a:p>
          <a:p>
            <a:r>
              <a:rPr lang="en-US" altLang="ko-KR"/>
              <a:t>Descendant: Child</a:t>
            </a:r>
            <a:r>
              <a:rPr lang="ko-KR" altLang="en-US"/>
              <a:t>의 </a:t>
            </a:r>
            <a:r>
              <a:rPr lang="en-US" altLang="ko-KR"/>
              <a:t>Child</a:t>
            </a:r>
            <a:r>
              <a:rPr lang="ko-KR" altLang="en-US"/>
              <a:t>들</a:t>
            </a:r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31ED28-492B-417C-852A-0979203A5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285" y="365125"/>
            <a:ext cx="5856316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D5522-94AB-4F38-A3FE-1CE2D7A6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TREE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6D41F-038C-4776-8406-39F4C62B0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Level: Root</a:t>
            </a:r>
            <a:r>
              <a:rPr lang="ko-KR" altLang="en-US"/>
              <a:t>로부터의 거리</a:t>
            </a:r>
            <a:endParaRPr lang="en-US" altLang="ko-KR"/>
          </a:p>
          <a:p>
            <a:r>
              <a:rPr lang="en-US" altLang="ko-KR"/>
              <a:t>Degree: Node</a:t>
            </a:r>
            <a:r>
              <a:rPr lang="ko-KR" altLang="en-US"/>
              <a:t>가 가질 수 있는 최대</a:t>
            </a:r>
            <a:br>
              <a:rPr lang="en-US" altLang="ko-KR"/>
            </a:br>
            <a:r>
              <a:rPr lang="en-US" altLang="ko-KR"/>
              <a:t>Child </a:t>
            </a:r>
            <a:r>
              <a:rPr lang="ko-KR" altLang="en-US"/>
              <a:t>수</a:t>
            </a:r>
            <a:endParaRPr lang="en-US" altLang="ko-KR"/>
          </a:p>
          <a:p>
            <a:r>
              <a:rPr lang="en-US" altLang="ko-KR"/>
              <a:t>Height: </a:t>
            </a:r>
            <a:r>
              <a:rPr lang="ko-KR" altLang="en-US"/>
              <a:t>최대 </a:t>
            </a:r>
            <a:r>
              <a:rPr lang="en-US" altLang="ko-KR"/>
              <a:t>Level</a:t>
            </a:r>
          </a:p>
          <a:p>
            <a:r>
              <a:rPr lang="en-US" altLang="ko-KR"/>
              <a:t>Subtree: </a:t>
            </a:r>
            <a:r>
              <a:rPr lang="ko-KR" altLang="en-US"/>
              <a:t>특정 </a:t>
            </a:r>
            <a:r>
              <a:rPr lang="en-US" altLang="ko-KR"/>
              <a:t>node</a:t>
            </a:r>
            <a:r>
              <a:rPr lang="ko-KR" altLang="en-US"/>
              <a:t>를 </a:t>
            </a:r>
            <a:r>
              <a:rPr lang="en-US" altLang="ko-KR"/>
              <a:t>root</a:t>
            </a:r>
            <a:r>
              <a:rPr lang="ko-KR" altLang="en-US"/>
              <a:t>로 본</a:t>
            </a:r>
            <a:br>
              <a:rPr lang="en-US" altLang="ko-KR"/>
            </a:br>
            <a:r>
              <a:rPr lang="en-US" altLang="ko-KR"/>
              <a:t>tree</a:t>
            </a:r>
            <a:r>
              <a:rPr lang="ko-KR" altLang="en-US"/>
              <a:t>의 일부분</a:t>
            </a:r>
            <a:endParaRPr lang="en-US" altLang="ko-KR"/>
          </a:p>
          <a:p>
            <a:r>
              <a:rPr lang="en-US" altLang="ko-KR"/>
              <a:t>Null tree: </a:t>
            </a:r>
            <a:r>
              <a:rPr lang="ko-KR" altLang="en-US"/>
              <a:t>빈 트리</a:t>
            </a:r>
            <a:endParaRPr lang="en-US" altLang="ko-KR"/>
          </a:p>
          <a:p>
            <a:r>
              <a:rPr lang="en-US" altLang="ko-KR"/>
              <a:t>Ordered tree: Sibling </a:t>
            </a:r>
            <a:r>
              <a:rPr lang="ko-KR" altLang="en-US"/>
              <a:t>사이에 순서</a:t>
            </a:r>
            <a:br>
              <a:rPr lang="en-US" altLang="ko-KR"/>
            </a:br>
            <a:r>
              <a:rPr lang="ko-KR" altLang="en-US"/>
              <a:t>따지는가</a:t>
            </a:r>
            <a:r>
              <a:rPr lang="en-US" altLang="ko-KR"/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7A48FB-BD6F-47BE-9A0D-51BA73F17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871" y="1825625"/>
            <a:ext cx="40769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7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B7190-F697-4DD9-ADA9-480E616D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ORDERED TREE SEARCH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9D342-860A-444C-A81C-7FC382971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너비 우선 탐색 </a:t>
            </a:r>
            <a:r>
              <a:rPr lang="en-US" altLang="ko-KR"/>
              <a:t>BREADTH-FIRST SEARCH</a:t>
            </a:r>
          </a:p>
          <a:p>
            <a:pPr lvl="1"/>
            <a:r>
              <a:rPr lang="en-US" altLang="ko-KR"/>
              <a:t>“</a:t>
            </a:r>
            <a:r>
              <a:rPr lang="ko-KR" altLang="en-US"/>
              <a:t>시작 정점</a:t>
            </a:r>
            <a:r>
              <a:rPr lang="en-US" altLang="ko-KR"/>
              <a:t>=&gt;</a:t>
            </a:r>
            <a:r>
              <a:rPr lang="ko-KR" altLang="en-US"/>
              <a:t>시작 정점에 인접한 모든 정점</a:t>
            </a:r>
            <a:r>
              <a:rPr lang="en-US" altLang="ko-KR"/>
              <a:t>=&gt;</a:t>
            </a:r>
            <a:r>
              <a:rPr lang="ko-KR" altLang="en-US"/>
              <a:t>그 정점들에 인접한</a:t>
            </a:r>
            <a:r>
              <a:rPr lang="en-US" altLang="ko-KR"/>
              <a:t>...”</a:t>
            </a:r>
          </a:p>
          <a:p>
            <a:pPr lvl="1"/>
            <a:r>
              <a:rPr lang="ko-KR" altLang="en-US"/>
              <a:t>레벨 순서대로</a:t>
            </a:r>
            <a:r>
              <a:rPr lang="en-US" altLang="ko-KR"/>
              <a:t>, </a:t>
            </a:r>
            <a:r>
              <a:rPr lang="ko-KR" altLang="en-US"/>
              <a:t>같은 레벨이면 순서대로 순회</a:t>
            </a:r>
          </a:p>
          <a:p>
            <a:pPr marL="457200" lvl="1" indent="0">
              <a:buNone/>
            </a:pPr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A8DB08-50DB-455A-8AA2-488765AF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33" y="3180856"/>
            <a:ext cx="5610334" cy="3312019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B7AC60F-CC8D-4848-8B5C-631FF62ADC21}"/>
              </a:ext>
            </a:extLst>
          </p:cNvPr>
          <p:cNvSpPr/>
          <p:nvPr/>
        </p:nvSpPr>
        <p:spPr>
          <a:xfrm>
            <a:off x="5336771" y="3471200"/>
            <a:ext cx="1995958" cy="269362"/>
          </a:xfrm>
          <a:custGeom>
            <a:avLst/>
            <a:gdLst>
              <a:gd name="connsiteX0" fmla="*/ 0 w 1995958"/>
              <a:gd name="connsiteY0" fmla="*/ 169775 h 269362"/>
              <a:gd name="connsiteX1" fmla="*/ 149629 w 1995958"/>
              <a:gd name="connsiteY1" fmla="*/ 153149 h 269362"/>
              <a:gd name="connsiteX2" fmla="*/ 1961804 w 1995958"/>
              <a:gd name="connsiteY2" fmla="*/ 103273 h 269362"/>
              <a:gd name="connsiteX3" fmla="*/ 1995054 w 1995958"/>
              <a:gd name="connsiteY3" fmla="*/ 53396 h 269362"/>
              <a:gd name="connsiteX4" fmla="*/ 1812174 w 1995958"/>
              <a:gd name="connsiteY4" fmla="*/ 3520 h 26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5958" h="269362">
                <a:moveTo>
                  <a:pt x="0" y="169775"/>
                </a:moveTo>
                <a:cubicBezTo>
                  <a:pt x="49876" y="164233"/>
                  <a:pt x="99453" y="154022"/>
                  <a:pt x="149629" y="153149"/>
                </a:cubicBezTo>
                <a:cubicBezTo>
                  <a:pt x="1953752" y="121773"/>
                  <a:pt x="1422387" y="462881"/>
                  <a:pt x="1961804" y="103273"/>
                </a:cubicBezTo>
                <a:cubicBezTo>
                  <a:pt x="1972887" y="86647"/>
                  <a:pt x="2001373" y="72352"/>
                  <a:pt x="1995054" y="53396"/>
                </a:cubicBezTo>
                <a:cubicBezTo>
                  <a:pt x="1970670" y="-19756"/>
                  <a:pt x="1853848" y="3520"/>
                  <a:pt x="1812174" y="35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94CF56C6-56AD-468D-A981-679A613DD1DE}"/>
              </a:ext>
            </a:extLst>
          </p:cNvPr>
          <p:cNvSpPr/>
          <p:nvPr/>
        </p:nvSpPr>
        <p:spPr>
          <a:xfrm>
            <a:off x="4039985" y="4405745"/>
            <a:ext cx="4630934" cy="299259"/>
          </a:xfrm>
          <a:custGeom>
            <a:avLst/>
            <a:gdLst>
              <a:gd name="connsiteX0" fmla="*/ 0 w 4630934"/>
              <a:gd name="connsiteY0" fmla="*/ 0 h 299259"/>
              <a:gd name="connsiteX1" fmla="*/ 864524 w 4630934"/>
              <a:gd name="connsiteY1" fmla="*/ 16626 h 299259"/>
              <a:gd name="connsiteX2" fmla="*/ 1197033 w 4630934"/>
              <a:gd name="connsiteY2" fmla="*/ 33251 h 299259"/>
              <a:gd name="connsiteX3" fmla="*/ 1479666 w 4630934"/>
              <a:gd name="connsiteY3" fmla="*/ 49877 h 299259"/>
              <a:gd name="connsiteX4" fmla="*/ 2560320 w 4630934"/>
              <a:gd name="connsiteY4" fmla="*/ 66502 h 299259"/>
              <a:gd name="connsiteX5" fmla="*/ 3025833 w 4630934"/>
              <a:gd name="connsiteY5" fmla="*/ 83128 h 299259"/>
              <a:gd name="connsiteX6" fmla="*/ 3724102 w 4630934"/>
              <a:gd name="connsiteY6" fmla="*/ 99753 h 299259"/>
              <a:gd name="connsiteX7" fmla="*/ 4106488 w 4630934"/>
              <a:gd name="connsiteY7" fmla="*/ 116379 h 299259"/>
              <a:gd name="connsiteX8" fmla="*/ 4605251 w 4630934"/>
              <a:gd name="connsiteY8" fmla="*/ 99753 h 299259"/>
              <a:gd name="connsiteX9" fmla="*/ 4538750 w 4630934"/>
              <a:gd name="connsiteY9" fmla="*/ 83128 h 299259"/>
              <a:gd name="connsiteX10" fmla="*/ 4488873 w 4630934"/>
              <a:gd name="connsiteY10" fmla="*/ 33251 h 299259"/>
              <a:gd name="connsiteX11" fmla="*/ 4438997 w 4630934"/>
              <a:gd name="connsiteY11" fmla="*/ 16626 h 299259"/>
              <a:gd name="connsiteX12" fmla="*/ 4505499 w 4630934"/>
              <a:gd name="connsiteY12" fmla="*/ 49877 h 299259"/>
              <a:gd name="connsiteX13" fmla="*/ 4555375 w 4630934"/>
              <a:gd name="connsiteY13" fmla="*/ 83128 h 299259"/>
              <a:gd name="connsiteX14" fmla="*/ 4621877 w 4630934"/>
              <a:gd name="connsiteY14" fmla="*/ 182880 h 299259"/>
              <a:gd name="connsiteX15" fmla="*/ 4555375 w 4630934"/>
              <a:gd name="connsiteY15" fmla="*/ 216131 h 299259"/>
              <a:gd name="connsiteX16" fmla="*/ 4455622 w 4630934"/>
              <a:gd name="connsiteY16" fmla="*/ 299259 h 29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30934" h="299259">
                <a:moveTo>
                  <a:pt x="0" y="0"/>
                </a:moveTo>
                <a:lnTo>
                  <a:pt x="864524" y="16626"/>
                </a:lnTo>
                <a:cubicBezTo>
                  <a:pt x="975456" y="19707"/>
                  <a:pt x="1086220" y="27261"/>
                  <a:pt x="1197033" y="33251"/>
                </a:cubicBezTo>
                <a:cubicBezTo>
                  <a:pt x="1291269" y="38345"/>
                  <a:pt x="1385320" y="47576"/>
                  <a:pt x="1479666" y="49877"/>
                </a:cubicBezTo>
                <a:lnTo>
                  <a:pt x="2560320" y="66502"/>
                </a:lnTo>
                <a:lnTo>
                  <a:pt x="3025833" y="83128"/>
                </a:lnTo>
                <a:lnTo>
                  <a:pt x="3724102" y="99753"/>
                </a:lnTo>
                <a:cubicBezTo>
                  <a:pt x="3851624" y="103677"/>
                  <a:pt x="3979026" y="110837"/>
                  <a:pt x="4106488" y="116379"/>
                </a:cubicBezTo>
                <a:cubicBezTo>
                  <a:pt x="4272742" y="110837"/>
                  <a:pt x="4439394" y="112511"/>
                  <a:pt x="4605251" y="99753"/>
                </a:cubicBezTo>
                <a:cubicBezTo>
                  <a:pt x="4628033" y="98001"/>
                  <a:pt x="4558589" y="94464"/>
                  <a:pt x="4538750" y="83128"/>
                </a:cubicBezTo>
                <a:cubicBezTo>
                  <a:pt x="4518336" y="71463"/>
                  <a:pt x="4508436" y="46293"/>
                  <a:pt x="4488873" y="33251"/>
                </a:cubicBezTo>
                <a:cubicBezTo>
                  <a:pt x="4474292" y="23530"/>
                  <a:pt x="4426605" y="4234"/>
                  <a:pt x="4438997" y="16626"/>
                </a:cubicBezTo>
                <a:cubicBezTo>
                  <a:pt x="4456522" y="34151"/>
                  <a:pt x="4483981" y="37581"/>
                  <a:pt x="4505499" y="49877"/>
                </a:cubicBezTo>
                <a:cubicBezTo>
                  <a:pt x="4522848" y="59790"/>
                  <a:pt x="4538750" y="72044"/>
                  <a:pt x="4555375" y="83128"/>
                </a:cubicBezTo>
                <a:cubicBezTo>
                  <a:pt x="4577542" y="116379"/>
                  <a:pt x="4657621" y="165008"/>
                  <a:pt x="4621877" y="182880"/>
                </a:cubicBezTo>
                <a:cubicBezTo>
                  <a:pt x="4599710" y="193964"/>
                  <a:pt x="4576627" y="203380"/>
                  <a:pt x="4555375" y="216131"/>
                </a:cubicBezTo>
                <a:cubicBezTo>
                  <a:pt x="4451011" y="278750"/>
                  <a:pt x="4455622" y="243635"/>
                  <a:pt x="4455622" y="2992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7ED4F70-755B-4103-AACD-CE47EECB8924}"/>
              </a:ext>
            </a:extLst>
          </p:cNvPr>
          <p:cNvSpPr/>
          <p:nvPr/>
        </p:nvSpPr>
        <p:spPr>
          <a:xfrm>
            <a:off x="3142211" y="5152387"/>
            <a:ext cx="6121814" cy="317388"/>
          </a:xfrm>
          <a:custGeom>
            <a:avLst/>
            <a:gdLst>
              <a:gd name="connsiteX0" fmla="*/ 0 w 6121814"/>
              <a:gd name="connsiteY0" fmla="*/ 84631 h 317388"/>
              <a:gd name="connsiteX1" fmla="*/ 931025 w 6121814"/>
              <a:gd name="connsiteY1" fmla="*/ 134508 h 317388"/>
              <a:gd name="connsiteX2" fmla="*/ 2626822 w 6121814"/>
              <a:gd name="connsiteY2" fmla="*/ 151133 h 317388"/>
              <a:gd name="connsiteX3" fmla="*/ 4106487 w 6121814"/>
              <a:gd name="connsiteY3" fmla="*/ 167758 h 317388"/>
              <a:gd name="connsiteX4" fmla="*/ 5004262 w 6121814"/>
              <a:gd name="connsiteY4" fmla="*/ 134508 h 317388"/>
              <a:gd name="connsiteX5" fmla="*/ 5070764 w 6121814"/>
              <a:gd name="connsiteY5" fmla="*/ 117882 h 317388"/>
              <a:gd name="connsiteX6" fmla="*/ 5286894 w 6121814"/>
              <a:gd name="connsiteY6" fmla="*/ 101257 h 317388"/>
              <a:gd name="connsiteX7" fmla="*/ 6118167 w 6121814"/>
              <a:gd name="connsiteY7" fmla="*/ 117882 h 317388"/>
              <a:gd name="connsiteX8" fmla="*/ 6068291 w 6121814"/>
              <a:gd name="connsiteY8" fmla="*/ 101257 h 317388"/>
              <a:gd name="connsiteX9" fmla="*/ 5985164 w 6121814"/>
              <a:gd name="connsiteY9" fmla="*/ 84631 h 317388"/>
              <a:gd name="connsiteX10" fmla="*/ 5852160 w 6121814"/>
              <a:gd name="connsiteY10" fmla="*/ 34755 h 317388"/>
              <a:gd name="connsiteX11" fmla="*/ 5752407 w 6121814"/>
              <a:gd name="connsiteY11" fmla="*/ 1504 h 317388"/>
              <a:gd name="connsiteX12" fmla="*/ 5868785 w 6121814"/>
              <a:gd name="connsiteY12" fmla="*/ 34755 h 317388"/>
              <a:gd name="connsiteX13" fmla="*/ 5918662 w 6121814"/>
              <a:gd name="connsiteY13" fmla="*/ 68006 h 317388"/>
              <a:gd name="connsiteX14" fmla="*/ 5951913 w 6121814"/>
              <a:gd name="connsiteY14" fmla="*/ 117882 h 317388"/>
              <a:gd name="connsiteX15" fmla="*/ 6001789 w 6121814"/>
              <a:gd name="connsiteY15" fmla="*/ 151133 h 317388"/>
              <a:gd name="connsiteX16" fmla="*/ 6051665 w 6121814"/>
              <a:gd name="connsiteY16" fmla="*/ 201009 h 317388"/>
              <a:gd name="connsiteX17" fmla="*/ 5985164 w 6121814"/>
              <a:gd name="connsiteY17" fmla="*/ 300762 h 317388"/>
              <a:gd name="connsiteX18" fmla="*/ 5935287 w 6121814"/>
              <a:gd name="connsiteY18" fmla="*/ 317388 h 31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21814" h="317388">
                <a:moveTo>
                  <a:pt x="0" y="84631"/>
                </a:moveTo>
                <a:cubicBezTo>
                  <a:pt x="310342" y="101257"/>
                  <a:pt x="620338" y="126642"/>
                  <a:pt x="931025" y="134508"/>
                </a:cubicBezTo>
                <a:cubicBezTo>
                  <a:pt x="1496137" y="148815"/>
                  <a:pt x="2061560" y="145214"/>
                  <a:pt x="2626822" y="151133"/>
                </a:cubicBezTo>
                <a:lnTo>
                  <a:pt x="4106487" y="167758"/>
                </a:lnTo>
                <a:cubicBezTo>
                  <a:pt x="4697233" y="122317"/>
                  <a:pt x="3784844" y="188704"/>
                  <a:pt x="5004262" y="134508"/>
                </a:cubicBezTo>
                <a:cubicBezTo>
                  <a:pt x="5027089" y="133493"/>
                  <a:pt x="5048071" y="120552"/>
                  <a:pt x="5070764" y="117882"/>
                </a:cubicBezTo>
                <a:cubicBezTo>
                  <a:pt x="5142525" y="109439"/>
                  <a:pt x="5214851" y="106799"/>
                  <a:pt x="5286894" y="101257"/>
                </a:cubicBezTo>
                <a:cubicBezTo>
                  <a:pt x="5563985" y="106799"/>
                  <a:pt x="5841021" y="117882"/>
                  <a:pt x="6118167" y="117882"/>
                </a:cubicBezTo>
                <a:cubicBezTo>
                  <a:pt x="6135692" y="117882"/>
                  <a:pt x="6085292" y="105507"/>
                  <a:pt x="6068291" y="101257"/>
                </a:cubicBezTo>
                <a:cubicBezTo>
                  <a:pt x="6040877" y="94403"/>
                  <a:pt x="6012578" y="91485"/>
                  <a:pt x="5985164" y="84631"/>
                </a:cubicBezTo>
                <a:cubicBezTo>
                  <a:pt x="5945625" y="74746"/>
                  <a:pt x="5885740" y="46966"/>
                  <a:pt x="5852160" y="34755"/>
                </a:cubicBezTo>
                <a:cubicBezTo>
                  <a:pt x="5819221" y="22777"/>
                  <a:pt x="5718404" y="-6997"/>
                  <a:pt x="5752407" y="1504"/>
                </a:cubicBezTo>
                <a:cubicBezTo>
                  <a:pt x="5773721" y="6832"/>
                  <a:pt x="5844929" y="22827"/>
                  <a:pt x="5868785" y="34755"/>
                </a:cubicBezTo>
                <a:cubicBezTo>
                  <a:pt x="5886657" y="43691"/>
                  <a:pt x="5902036" y="56922"/>
                  <a:pt x="5918662" y="68006"/>
                </a:cubicBezTo>
                <a:cubicBezTo>
                  <a:pt x="5929746" y="84631"/>
                  <a:pt x="5937784" y="103753"/>
                  <a:pt x="5951913" y="117882"/>
                </a:cubicBezTo>
                <a:cubicBezTo>
                  <a:pt x="5966042" y="132011"/>
                  <a:pt x="5986439" y="138341"/>
                  <a:pt x="6001789" y="151133"/>
                </a:cubicBezTo>
                <a:cubicBezTo>
                  <a:pt x="6019851" y="166185"/>
                  <a:pt x="6035040" y="184384"/>
                  <a:pt x="6051665" y="201009"/>
                </a:cubicBezTo>
                <a:cubicBezTo>
                  <a:pt x="6033945" y="271890"/>
                  <a:pt x="6050772" y="267958"/>
                  <a:pt x="5985164" y="300762"/>
                </a:cubicBezTo>
                <a:cubicBezTo>
                  <a:pt x="5969489" y="308599"/>
                  <a:pt x="5935287" y="317388"/>
                  <a:pt x="5935287" y="3173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C9ADE216-F9C1-4A4F-956A-2844B20410B8}"/>
              </a:ext>
            </a:extLst>
          </p:cNvPr>
          <p:cNvSpPr/>
          <p:nvPr/>
        </p:nvSpPr>
        <p:spPr>
          <a:xfrm>
            <a:off x="3025833" y="6134793"/>
            <a:ext cx="6683432" cy="415636"/>
          </a:xfrm>
          <a:custGeom>
            <a:avLst/>
            <a:gdLst>
              <a:gd name="connsiteX0" fmla="*/ 0 w 6683432"/>
              <a:gd name="connsiteY0" fmla="*/ 33251 h 415636"/>
              <a:gd name="connsiteX1" fmla="*/ 1130531 w 6683432"/>
              <a:gd name="connsiteY1" fmla="*/ 49876 h 415636"/>
              <a:gd name="connsiteX2" fmla="*/ 1729047 w 6683432"/>
              <a:gd name="connsiteY2" fmla="*/ 116378 h 415636"/>
              <a:gd name="connsiteX3" fmla="*/ 4089862 w 6683432"/>
              <a:gd name="connsiteY3" fmla="*/ 133003 h 415636"/>
              <a:gd name="connsiteX4" fmla="*/ 6018414 w 6683432"/>
              <a:gd name="connsiteY4" fmla="*/ 116378 h 415636"/>
              <a:gd name="connsiteX5" fmla="*/ 6683432 w 6683432"/>
              <a:gd name="connsiteY5" fmla="*/ 116378 h 415636"/>
              <a:gd name="connsiteX6" fmla="*/ 6567054 w 6683432"/>
              <a:gd name="connsiteY6" fmla="*/ 99752 h 415636"/>
              <a:gd name="connsiteX7" fmla="*/ 6483927 w 6683432"/>
              <a:gd name="connsiteY7" fmla="*/ 49876 h 415636"/>
              <a:gd name="connsiteX8" fmla="*/ 6317672 w 6683432"/>
              <a:gd name="connsiteY8" fmla="*/ 0 h 415636"/>
              <a:gd name="connsiteX9" fmla="*/ 6500552 w 6683432"/>
              <a:gd name="connsiteY9" fmla="*/ 83127 h 415636"/>
              <a:gd name="connsiteX10" fmla="*/ 6567054 w 6683432"/>
              <a:gd name="connsiteY10" fmla="*/ 149629 h 415636"/>
              <a:gd name="connsiteX11" fmla="*/ 6567054 w 6683432"/>
              <a:gd name="connsiteY11" fmla="*/ 282632 h 415636"/>
              <a:gd name="connsiteX12" fmla="*/ 6517178 w 6683432"/>
              <a:gd name="connsiteY12" fmla="*/ 315883 h 415636"/>
              <a:gd name="connsiteX13" fmla="*/ 6400800 w 6683432"/>
              <a:gd name="connsiteY13" fmla="*/ 332509 h 415636"/>
              <a:gd name="connsiteX14" fmla="*/ 6334298 w 6683432"/>
              <a:gd name="connsiteY14" fmla="*/ 365760 h 415636"/>
              <a:gd name="connsiteX15" fmla="*/ 6284422 w 6683432"/>
              <a:gd name="connsiteY15" fmla="*/ 382385 h 415636"/>
              <a:gd name="connsiteX16" fmla="*/ 6267796 w 6683432"/>
              <a:gd name="connsiteY16" fmla="*/ 415636 h 4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683432" h="415636">
                <a:moveTo>
                  <a:pt x="0" y="33251"/>
                </a:moveTo>
                <a:cubicBezTo>
                  <a:pt x="376844" y="38793"/>
                  <a:pt x="754063" y="32160"/>
                  <a:pt x="1130531" y="49876"/>
                </a:cubicBezTo>
                <a:cubicBezTo>
                  <a:pt x="2527612" y="115620"/>
                  <a:pt x="203763" y="97430"/>
                  <a:pt x="1729047" y="116378"/>
                </a:cubicBezTo>
                <a:lnTo>
                  <a:pt x="4089862" y="133003"/>
                </a:lnTo>
                <a:lnTo>
                  <a:pt x="6018414" y="116378"/>
                </a:lnTo>
                <a:cubicBezTo>
                  <a:pt x="6790405" y="116378"/>
                  <a:pt x="6196936" y="153800"/>
                  <a:pt x="6683432" y="116378"/>
                </a:cubicBezTo>
                <a:cubicBezTo>
                  <a:pt x="6644639" y="110836"/>
                  <a:pt x="6604230" y="112144"/>
                  <a:pt x="6567054" y="99752"/>
                </a:cubicBezTo>
                <a:cubicBezTo>
                  <a:pt x="6536398" y="89533"/>
                  <a:pt x="6512829" y="64327"/>
                  <a:pt x="6483927" y="49876"/>
                </a:cubicBezTo>
                <a:cubicBezTo>
                  <a:pt x="6411016" y="13420"/>
                  <a:pt x="6395548" y="15575"/>
                  <a:pt x="6317672" y="0"/>
                </a:cubicBezTo>
                <a:cubicBezTo>
                  <a:pt x="6466350" y="74339"/>
                  <a:pt x="6403652" y="50828"/>
                  <a:pt x="6500552" y="83127"/>
                </a:cubicBezTo>
                <a:cubicBezTo>
                  <a:pt x="6522719" y="105294"/>
                  <a:pt x="6548832" y="124119"/>
                  <a:pt x="6567054" y="149629"/>
                </a:cubicBezTo>
                <a:cubicBezTo>
                  <a:pt x="6592763" y="185621"/>
                  <a:pt x="6586881" y="247935"/>
                  <a:pt x="6567054" y="282632"/>
                </a:cubicBezTo>
                <a:cubicBezTo>
                  <a:pt x="6557141" y="299981"/>
                  <a:pt x="6536317" y="310141"/>
                  <a:pt x="6517178" y="315883"/>
                </a:cubicBezTo>
                <a:cubicBezTo>
                  <a:pt x="6479644" y="327143"/>
                  <a:pt x="6439593" y="326967"/>
                  <a:pt x="6400800" y="332509"/>
                </a:cubicBezTo>
                <a:cubicBezTo>
                  <a:pt x="6378633" y="343593"/>
                  <a:pt x="6357078" y="355997"/>
                  <a:pt x="6334298" y="365760"/>
                </a:cubicBezTo>
                <a:cubicBezTo>
                  <a:pt x="6318190" y="372663"/>
                  <a:pt x="6298442" y="371870"/>
                  <a:pt x="6284422" y="382385"/>
                </a:cubicBezTo>
                <a:cubicBezTo>
                  <a:pt x="6274508" y="389820"/>
                  <a:pt x="6273338" y="404552"/>
                  <a:pt x="6267796" y="4156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80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D0CA8-E72E-4013-89F2-FA697540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ORDERED TREE SEARCH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B7AD5-30F8-447D-8437-DD468C5DA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깊이 우선 탐색 </a:t>
            </a:r>
            <a:r>
              <a:rPr lang="en-US" altLang="ko-KR"/>
              <a:t>DEPTH-FIRST SEARCH</a:t>
            </a:r>
          </a:p>
          <a:p>
            <a:pPr lvl="1"/>
            <a:r>
              <a:rPr lang="ko-KR" altLang="en-US"/>
              <a:t>일단 잎 노드까지 내려가본다</a:t>
            </a:r>
            <a:endParaRPr lang="en-US" altLang="ko-KR"/>
          </a:p>
          <a:p>
            <a:pPr lvl="1"/>
            <a:r>
              <a:rPr lang="ko-KR" altLang="en-US"/>
              <a:t>잎 노드에 도달했으면 부모를 거쳐 다른 잎 노드에 간다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2D5A3D-D94D-4D32-903E-342AFD969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33" y="3180856"/>
            <a:ext cx="5610334" cy="3312019"/>
          </a:xfrm>
          <a:prstGeom prst="rect">
            <a:avLst/>
          </a:prstGeom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092571CB-930A-4A31-92DC-AB5F579A6CEE}"/>
              </a:ext>
            </a:extLst>
          </p:cNvPr>
          <p:cNvSpPr/>
          <p:nvPr/>
        </p:nvSpPr>
        <p:spPr>
          <a:xfrm>
            <a:off x="3105815" y="3275215"/>
            <a:ext cx="3128730" cy="3025832"/>
          </a:xfrm>
          <a:custGeom>
            <a:avLst/>
            <a:gdLst>
              <a:gd name="connsiteX0" fmla="*/ 3128730 w 3128730"/>
              <a:gd name="connsiteY0" fmla="*/ 0 h 3025832"/>
              <a:gd name="connsiteX1" fmla="*/ 3028978 w 3128730"/>
              <a:gd name="connsiteY1" fmla="*/ 16625 h 3025832"/>
              <a:gd name="connsiteX2" fmla="*/ 2779596 w 3128730"/>
              <a:gd name="connsiteY2" fmla="*/ 133003 h 3025832"/>
              <a:gd name="connsiteX3" fmla="*/ 2580090 w 3128730"/>
              <a:gd name="connsiteY3" fmla="*/ 232756 h 3025832"/>
              <a:gd name="connsiteX4" fmla="*/ 2397210 w 3128730"/>
              <a:gd name="connsiteY4" fmla="*/ 315883 h 3025832"/>
              <a:gd name="connsiteX5" fmla="*/ 2297458 w 3128730"/>
              <a:gd name="connsiteY5" fmla="*/ 349134 h 3025832"/>
              <a:gd name="connsiteX6" fmla="*/ 2097952 w 3128730"/>
              <a:gd name="connsiteY6" fmla="*/ 432261 h 3025832"/>
              <a:gd name="connsiteX7" fmla="*/ 1964949 w 3128730"/>
              <a:gd name="connsiteY7" fmla="*/ 498763 h 3025832"/>
              <a:gd name="connsiteX8" fmla="*/ 1848570 w 3128730"/>
              <a:gd name="connsiteY8" fmla="*/ 598516 h 3025832"/>
              <a:gd name="connsiteX9" fmla="*/ 1798694 w 3128730"/>
              <a:gd name="connsiteY9" fmla="*/ 648392 h 3025832"/>
              <a:gd name="connsiteX10" fmla="*/ 1649065 w 3128730"/>
              <a:gd name="connsiteY10" fmla="*/ 764770 h 3025832"/>
              <a:gd name="connsiteX11" fmla="*/ 1599189 w 3128730"/>
              <a:gd name="connsiteY11" fmla="*/ 798021 h 3025832"/>
              <a:gd name="connsiteX12" fmla="*/ 1482810 w 3128730"/>
              <a:gd name="connsiteY12" fmla="*/ 897774 h 3025832"/>
              <a:gd name="connsiteX13" fmla="*/ 1349807 w 3128730"/>
              <a:gd name="connsiteY13" fmla="*/ 997527 h 3025832"/>
              <a:gd name="connsiteX14" fmla="*/ 1283305 w 3128730"/>
              <a:gd name="connsiteY14" fmla="*/ 1064029 h 3025832"/>
              <a:gd name="connsiteX15" fmla="*/ 1233429 w 3128730"/>
              <a:gd name="connsiteY15" fmla="*/ 1097280 h 3025832"/>
              <a:gd name="connsiteX16" fmla="*/ 1166927 w 3128730"/>
              <a:gd name="connsiteY16" fmla="*/ 1180407 h 3025832"/>
              <a:gd name="connsiteX17" fmla="*/ 1100425 w 3128730"/>
              <a:gd name="connsiteY17" fmla="*/ 1230283 h 3025832"/>
              <a:gd name="connsiteX18" fmla="*/ 1000672 w 3128730"/>
              <a:gd name="connsiteY18" fmla="*/ 1363287 h 3025832"/>
              <a:gd name="connsiteX19" fmla="*/ 917545 w 3128730"/>
              <a:gd name="connsiteY19" fmla="*/ 1463040 h 3025832"/>
              <a:gd name="connsiteX20" fmla="*/ 900920 w 3128730"/>
              <a:gd name="connsiteY20" fmla="*/ 1512916 h 3025832"/>
              <a:gd name="connsiteX21" fmla="*/ 784541 w 3128730"/>
              <a:gd name="connsiteY21" fmla="*/ 1629294 h 3025832"/>
              <a:gd name="connsiteX22" fmla="*/ 751290 w 3128730"/>
              <a:gd name="connsiteY22" fmla="*/ 1729047 h 3025832"/>
              <a:gd name="connsiteX23" fmla="*/ 734665 w 3128730"/>
              <a:gd name="connsiteY23" fmla="*/ 1795549 h 3025832"/>
              <a:gd name="connsiteX24" fmla="*/ 668163 w 3128730"/>
              <a:gd name="connsiteY24" fmla="*/ 1911927 h 3025832"/>
              <a:gd name="connsiteX25" fmla="*/ 601661 w 3128730"/>
              <a:gd name="connsiteY25" fmla="*/ 2061556 h 3025832"/>
              <a:gd name="connsiteX26" fmla="*/ 501909 w 3128730"/>
              <a:gd name="connsiteY26" fmla="*/ 2194560 h 3025832"/>
              <a:gd name="connsiteX27" fmla="*/ 435407 w 3128730"/>
              <a:gd name="connsiteY27" fmla="*/ 2310938 h 3025832"/>
              <a:gd name="connsiteX28" fmla="*/ 418781 w 3128730"/>
              <a:gd name="connsiteY28" fmla="*/ 2360814 h 3025832"/>
              <a:gd name="connsiteX29" fmla="*/ 319029 w 3128730"/>
              <a:gd name="connsiteY29" fmla="*/ 2543694 h 3025832"/>
              <a:gd name="connsiteX30" fmla="*/ 285778 w 3128730"/>
              <a:gd name="connsiteY30" fmla="*/ 2709949 h 3025832"/>
              <a:gd name="connsiteX31" fmla="*/ 252527 w 3128730"/>
              <a:gd name="connsiteY31" fmla="*/ 2759825 h 3025832"/>
              <a:gd name="connsiteX32" fmla="*/ 202650 w 3128730"/>
              <a:gd name="connsiteY32" fmla="*/ 2809701 h 3025832"/>
              <a:gd name="connsiteX33" fmla="*/ 152774 w 3128730"/>
              <a:gd name="connsiteY33" fmla="*/ 2926080 h 3025832"/>
              <a:gd name="connsiteX34" fmla="*/ 119523 w 3128730"/>
              <a:gd name="connsiteY34" fmla="*/ 3025832 h 3025832"/>
              <a:gd name="connsiteX35" fmla="*/ 36396 w 3128730"/>
              <a:gd name="connsiteY35" fmla="*/ 2909454 h 3025832"/>
              <a:gd name="connsiteX36" fmla="*/ 3145 w 3128730"/>
              <a:gd name="connsiteY36" fmla="*/ 2859578 h 3025832"/>
              <a:gd name="connsiteX37" fmla="*/ 53021 w 3128730"/>
              <a:gd name="connsiteY37" fmla="*/ 2892829 h 3025832"/>
              <a:gd name="connsiteX38" fmla="*/ 169400 w 3128730"/>
              <a:gd name="connsiteY38" fmla="*/ 2975956 h 3025832"/>
              <a:gd name="connsiteX39" fmla="*/ 285778 w 3128730"/>
              <a:gd name="connsiteY39" fmla="*/ 2926080 h 3025832"/>
              <a:gd name="connsiteX40" fmla="*/ 335654 w 3128730"/>
              <a:gd name="connsiteY40" fmla="*/ 2909454 h 3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128730" h="3025832">
                <a:moveTo>
                  <a:pt x="3128730" y="0"/>
                </a:moveTo>
                <a:cubicBezTo>
                  <a:pt x="3095479" y="5542"/>
                  <a:pt x="3061500" y="7756"/>
                  <a:pt x="3028978" y="16625"/>
                </a:cubicBezTo>
                <a:cubicBezTo>
                  <a:pt x="2967089" y="33504"/>
                  <a:pt x="2809015" y="118293"/>
                  <a:pt x="2779596" y="133003"/>
                </a:cubicBezTo>
                <a:lnTo>
                  <a:pt x="2580090" y="232756"/>
                </a:lnTo>
                <a:cubicBezTo>
                  <a:pt x="2492719" y="276441"/>
                  <a:pt x="2483487" y="284510"/>
                  <a:pt x="2397210" y="315883"/>
                </a:cubicBezTo>
                <a:cubicBezTo>
                  <a:pt x="2364271" y="327861"/>
                  <a:pt x="2329281" y="334446"/>
                  <a:pt x="2297458" y="349134"/>
                </a:cubicBezTo>
                <a:cubicBezTo>
                  <a:pt x="2097341" y="441496"/>
                  <a:pt x="2262336" y="399385"/>
                  <a:pt x="2097952" y="432261"/>
                </a:cubicBezTo>
                <a:cubicBezTo>
                  <a:pt x="2053618" y="454428"/>
                  <a:pt x="1999998" y="463714"/>
                  <a:pt x="1964949" y="498763"/>
                </a:cubicBezTo>
                <a:cubicBezTo>
                  <a:pt x="1765143" y="698569"/>
                  <a:pt x="2000491" y="471916"/>
                  <a:pt x="1848570" y="598516"/>
                </a:cubicBezTo>
                <a:cubicBezTo>
                  <a:pt x="1830508" y="613568"/>
                  <a:pt x="1816756" y="633340"/>
                  <a:pt x="1798694" y="648392"/>
                </a:cubicBezTo>
                <a:cubicBezTo>
                  <a:pt x="1750153" y="688843"/>
                  <a:pt x="1701639" y="729720"/>
                  <a:pt x="1649065" y="764770"/>
                </a:cubicBezTo>
                <a:cubicBezTo>
                  <a:pt x="1632440" y="775854"/>
                  <a:pt x="1613318" y="783892"/>
                  <a:pt x="1599189" y="798021"/>
                </a:cubicBezTo>
                <a:cubicBezTo>
                  <a:pt x="1492697" y="904514"/>
                  <a:pt x="1580694" y="865147"/>
                  <a:pt x="1482810" y="897774"/>
                </a:cubicBezTo>
                <a:cubicBezTo>
                  <a:pt x="1438476" y="931025"/>
                  <a:pt x="1388993" y="958341"/>
                  <a:pt x="1349807" y="997527"/>
                </a:cubicBezTo>
                <a:cubicBezTo>
                  <a:pt x="1327640" y="1019694"/>
                  <a:pt x="1307107" y="1043627"/>
                  <a:pt x="1283305" y="1064029"/>
                </a:cubicBezTo>
                <a:cubicBezTo>
                  <a:pt x="1268134" y="1077033"/>
                  <a:pt x="1247558" y="1083151"/>
                  <a:pt x="1233429" y="1097280"/>
                </a:cubicBezTo>
                <a:cubicBezTo>
                  <a:pt x="1208337" y="1122372"/>
                  <a:pt x="1192019" y="1155315"/>
                  <a:pt x="1166927" y="1180407"/>
                </a:cubicBezTo>
                <a:cubicBezTo>
                  <a:pt x="1147334" y="1200000"/>
                  <a:pt x="1119064" y="1209780"/>
                  <a:pt x="1100425" y="1230283"/>
                </a:cubicBezTo>
                <a:cubicBezTo>
                  <a:pt x="1063147" y="1271289"/>
                  <a:pt x="1034911" y="1319711"/>
                  <a:pt x="1000672" y="1363287"/>
                </a:cubicBezTo>
                <a:cubicBezTo>
                  <a:pt x="973931" y="1397321"/>
                  <a:pt x="917545" y="1463040"/>
                  <a:pt x="917545" y="1463040"/>
                </a:cubicBezTo>
                <a:cubicBezTo>
                  <a:pt x="912003" y="1479665"/>
                  <a:pt x="911868" y="1499232"/>
                  <a:pt x="900920" y="1512916"/>
                </a:cubicBezTo>
                <a:cubicBezTo>
                  <a:pt x="866648" y="1555755"/>
                  <a:pt x="784541" y="1629294"/>
                  <a:pt x="784541" y="1629294"/>
                </a:cubicBezTo>
                <a:cubicBezTo>
                  <a:pt x="773457" y="1662545"/>
                  <a:pt x="761361" y="1695476"/>
                  <a:pt x="751290" y="1729047"/>
                </a:cubicBezTo>
                <a:cubicBezTo>
                  <a:pt x="744724" y="1750933"/>
                  <a:pt x="742688" y="1774154"/>
                  <a:pt x="734665" y="1795549"/>
                </a:cubicBezTo>
                <a:cubicBezTo>
                  <a:pt x="690949" y="1912126"/>
                  <a:pt x="716394" y="1815465"/>
                  <a:pt x="668163" y="1911927"/>
                </a:cubicBezTo>
                <a:cubicBezTo>
                  <a:pt x="639363" y="1969528"/>
                  <a:pt x="636918" y="2008670"/>
                  <a:pt x="601661" y="2061556"/>
                </a:cubicBezTo>
                <a:cubicBezTo>
                  <a:pt x="570921" y="2107667"/>
                  <a:pt x="529404" y="2146444"/>
                  <a:pt x="501909" y="2194560"/>
                </a:cubicBezTo>
                <a:cubicBezTo>
                  <a:pt x="479742" y="2233353"/>
                  <a:pt x="455388" y="2270975"/>
                  <a:pt x="435407" y="2310938"/>
                </a:cubicBezTo>
                <a:cubicBezTo>
                  <a:pt x="427570" y="2326613"/>
                  <a:pt x="426033" y="2344860"/>
                  <a:pt x="418781" y="2360814"/>
                </a:cubicBezTo>
                <a:cubicBezTo>
                  <a:pt x="364894" y="2479365"/>
                  <a:pt x="371088" y="2465606"/>
                  <a:pt x="319029" y="2543694"/>
                </a:cubicBezTo>
                <a:cubicBezTo>
                  <a:pt x="312903" y="2586575"/>
                  <a:pt x="308990" y="2663524"/>
                  <a:pt x="285778" y="2709949"/>
                </a:cubicBezTo>
                <a:cubicBezTo>
                  <a:pt x="276842" y="2727821"/>
                  <a:pt x="265319" y="2744475"/>
                  <a:pt x="252527" y="2759825"/>
                </a:cubicBezTo>
                <a:cubicBezTo>
                  <a:pt x="237475" y="2777887"/>
                  <a:pt x="219276" y="2793076"/>
                  <a:pt x="202650" y="2809701"/>
                </a:cubicBezTo>
                <a:cubicBezTo>
                  <a:pt x="149143" y="2970230"/>
                  <a:pt x="234938" y="2720670"/>
                  <a:pt x="152774" y="2926080"/>
                </a:cubicBezTo>
                <a:cubicBezTo>
                  <a:pt x="139757" y="2958622"/>
                  <a:pt x="119523" y="3025832"/>
                  <a:pt x="119523" y="3025832"/>
                </a:cubicBezTo>
                <a:cubicBezTo>
                  <a:pt x="38282" y="2944591"/>
                  <a:pt x="94751" y="3011575"/>
                  <a:pt x="36396" y="2909454"/>
                </a:cubicBezTo>
                <a:cubicBezTo>
                  <a:pt x="26483" y="2892105"/>
                  <a:pt x="-10984" y="2873707"/>
                  <a:pt x="3145" y="2859578"/>
                </a:cubicBezTo>
                <a:cubicBezTo>
                  <a:pt x="17274" y="2845449"/>
                  <a:pt x="37850" y="2879825"/>
                  <a:pt x="53021" y="2892829"/>
                </a:cubicBezTo>
                <a:cubicBezTo>
                  <a:pt x="153431" y="2978894"/>
                  <a:pt x="77755" y="2945407"/>
                  <a:pt x="169400" y="2975956"/>
                </a:cubicBezTo>
                <a:cubicBezTo>
                  <a:pt x="307800" y="2941354"/>
                  <a:pt x="170966" y="2983485"/>
                  <a:pt x="285778" y="2926080"/>
                </a:cubicBezTo>
                <a:cubicBezTo>
                  <a:pt x="301453" y="2918243"/>
                  <a:pt x="335654" y="2909454"/>
                  <a:pt x="335654" y="29094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032E614-A6AA-497A-86CF-9F140300444C}"/>
              </a:ext>
            </a:extLst>
          </p:cNvPr>
          <p:cNvSpPr/>
          <p:nvPr/>
        </p:nvSpPr>
        <p:spPr>
          <a:xfrm>
            <a:off x="3873731" y="5985164"/>
            <a:ext cx="349134" cy="515389"/>
          </a:xfrm>
          <a:custGeom>
            <a:avLst/>
            <a:gdLst>
              <a:gd name="connsiteX0" fmla="*/ 0 w 349134"/>
              <a:gd name="connsiteY0" fmla="*/ 515389 h 515389"/>
              <a:gd name="connsiteX1" fmla="*/ 16625 w 349134"/>
              <a:gd name="connsiteY1" fmla="*/ 315883 h 515389"/>
              <a:gd name="connsiteX2" fmla="*/ 49876 w 349134"/>
              <a:gd name="connsiteY2" fmla="*/ 99752 h 515389"/>
              <a:gd name="connsiteX3" fmla="*/ 133004 w 349134"/>
              <a:gd name="connsiteY3" fmla="*/ 0 h 515389"/>
              <a:gd name="connsiteX4" fmla="*/ 182880 w 349134"/>
              <a:gd name="connsiteY4" fmla="*/ 49876 h 515389"/>
              <a:gd name="connsiteX5" fmla="*/ 199505 w 349134"/>
              <a:gd name="connsiteY5" fmla="*/ 149629 h 515389"/>
              <a:gd name="connsiteX6" fmla="*/ 216131 w 349134"/>
              <a:gd name="connsiteY6" fmla="*/ 399011 h 515389"/>
              <a:gd name="connsiteX7" fmla="*/ 232756 w 349134"/>
              <a:gd name="connsiteY7" fmla="*/ 482138 h 515389"/>
              <a:gd name="connsiteX8" fmla="*/ 133004 w 349134"/>
              <a:gd name="connsiteY8" fmla="*/ 415636 h 515389"/>
              <a:gd name="connsiteX9" fmla="*/ 282633 w 349134"/>
              <a:gd name="connsiteY9" fmla="*/ 482138 h 515389"/>
              <a:gd name="connsiteX10" fmla="*/ 349134 w 349134"/>
              <a:gd name="connsiteY10" fmla="*/ 448887 h 51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9134" h="515389">
                <a:moveTo>
                  <a:pt x="0" y="515389"/>
                </a:moveTo>
                <a:cubicBezTo>
                  <a:pt x="5542" y="448887"/>
                  <a:pt x="10583" y="382341"/>
                  <a:pt x="16625" y="315883"/>
                </a:cubicBezTo>
                <a:cubicBezTo>
                  <a:pt x="20862" y="269271"/>
                  <a:pt x="20086" y="159332"/>
                  <a:pt x="49876" y="99752"/>
                </a:cubicBezTo>
                <a:cubicBezTo>
                  <a:pt x="73022" y="53460"/>
                  <a:pt x="96236" y="36768"/>
                  <a:pt x="133004" y="0"/>
                </a:cubicBezTo>
                <a:cubicBezTo>
                  <a:pt x="149629" y="16625"/>
                  <a:pt x="173331" y="28391"/>
                  <a:pt x="182880" y="49876"/>
                </a:cubicBezTo>
                <a:cubicBezTo>
                  <a:pt x="196571" y="80680"/>
                  <a:pt x="196309" y="116071"/>
                  <a:pt x="199505" y="149629"/>
                </a:cubicBezTo>
                <a:cubicBezTo>
                  <a:pt x="207404" y="232566"/>
                  <a:pt x="207841" y="316113"/>
                  <a:pt x="216131" y="399011"/>
                </a:cubicBezTo>
                <a:cubicBezTo>
                  <a:pt x="218943" y="427128"/>
                  <a:pt x="260465" y="476596"/>
                  <a:pt x="232756" y="482138"/>
                </a:cubicBezTo>
                <a:cubicBezTo>
                  <a:pt x="193570" y="489975"/>
                  <a:pt x="95092" y="402999"/>
                  <a:pt x="133004" y="415636"/>
                </a:cubicBezTo>
                <a:cubicBezTo>
                  <a:pt x="251712" y="455206"/>
                  <a:pt x="203593" y="429445"/>
                  <a:pt x="282633" y="482138"/>
                </a:cubicBezTo>
                <a:cubicBezTo>
                  <a:pt x="339944" y="463034"/>
                  <a:pt x="320117" y="477904"/>
                  <a:pt x="349134" y="4488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F5BA5E71-D7B3-4516-85D6-2371DF487419}"/>
              </a:ext>
            </a:extLst>
          </p:cNvPr>
          <p:cNvSpPr/>
          <p:nvPr/>
        </p:nvSpPr>
        <p:spPr>
          <a:xfrm>
            <a:off x="4259178" y="4937760"/>
            <a:ext cx="1094218" cy="1413164"/>
          </a:xfrm>
          <a:custGeom>
            <a:avLst/>
            <a:gdLst>
              <a:gd name="connsiteX0" fmla="*/ 462451 w 1094218"/>
              <a:gd name="connsiteY0" fmla="*/ 1413164 h 1413164"/>
              <a:gd name="connsiteX1" fmla="*/ 395949 w 1094218"/>
              <a:gd name="connsiteY1" fmla="*/ 1280160 h 1413164"/>
              <a:gd name="connsiteX2" fmla="*/ 346073 w 1094218"/>
              <a:gd name="connsiteY2" fmla="*/ 1263535 h 1413164"/>
              <a:gd name="connsiteX3" fmla="*/ 329447 w 1094218"/>
              <a:gd name="connsiteY3" fmla="*/ 1213658 h 1413164"/>
              <a:gd name="connsiteX4" fmla="*/ 279571 w 1094218"/>
              <a:gd name="connsiteY4" fmla="*/ 1163782 h 1413164"/>
              <a:gd name="connsiteX5" fmla="*/ 246320 w 1094218"/>
              <a:gd name="connsiteY5" fmla="*/ 1097280 h 1413164"/>
              <a:gd name="connsiteX6" fmla="*/ 179818 w 1094218"/>
              <a:gd name="connsiteY6" fmla="*/ 980902 h 1413164"/>
              <a:gd name="connsiteX7" fmla="*/ 163193 w 1094218"/>
              <a:gd name="connsiteY7" fmla="*/ 931025 h 1413164"/>
              <a:gd name="connsiteX8" fmla="*/ 113317 w 1094218"/>
              <a:gd name="connsiteY8" fmla="*/ 897775 h 1413164"/>
              <a:gd name="connsiteX9" fmla="*/ 80066 w 1094218"/>
              <a:gd name="connsiteY9" fmla="*/ 781396 h 1413164"/>
              <a:gd name="connsiteX10" fmla="*/ 63440 w 1094218"/>
              <a:gd name="connsiteY10" fmla="*/ 714895 h 1413164"/>
              <a:gd name="connsiteX11" fmla="*/ 30189 w 1094218"/>
              <a:gd name="connsiteY11" fmla="*/ 665018 h 1413164"/>
              <a:gd name="connsiteX12" fmla="*/ 30189 w 1094218"/>
              <a:gd name="connsiteY12" fmla="*/ 365760 h 1413164"/>
              <a:gd name="connsiteX13" fmla="*/ 129942 w 1094218"/>
              <a:gd name="connsiteY13" fmla="*/ 299258 h 1413164"/>
              <a:gd name="connsiteX14" fmla="*/ 229695 w 1094218"/>
              <a:gd name="connsiteY14" fmla="*/ 232756 h 1413164"/>
              <a:gd name="connsiteX15" fmla="*/ 279571 w 1094218"/>
              <a:gd name="connsiteY15" fmla="*/ 182880 h 1413164"/>
              <a:gd name="connsiteX16" fmla="*/ 329447 w 1094218"/>
              <a:gd name="connsiteY16" fmla="*/ 166255 h 1413164"/>
              <a:gd name="connsiteX17" fmla="*/ 379324 w 1094218"/>
              <a:gd name="connsiteY17" fmla="*/ 133004 h 1413164"/>
              <a:gd name="connsiteX18" fmla="*/ 445826 w 1094218"/>
              <a:gd name="connsiteY18" fmla="*/ 66502 h 1413164"/>
              <a:gd name="connsiteX19" fmla="*/ 495702 w 1094218"/>
              <a:gd name="connsiteY19" fmla="*/ 33251 h 1413164"/>
              <a:gd name="connsiteX20" fmla="*/ 595455 w 1094218"/>
              <a:gd name="connsiteY20" fmla="*/ 0 h 1413164"/>
              <a:gd name="connsiteX21" fmla="*/ 828211 w 1094218"/>
              <a:gd name="connsiteY21" fmla="*/ 16625 h 1413164"/>
              <a:gd name="connsiteX22" fmla="*/ 894713 w 1094218"/>
              <a:gd name="connsiteY22" fmla="*/ 66502 h 1413164"/>
              <a:gd name="connsiteX23" fmla="*/ 994466 w 1094218"/>
              <a:gd name="connsiteY23" fmla="*/ 133004 h 1413164"/>
              <a:gd name="connsiteX24" fmla="*/ 1011091 w 1094218"/>
              <a:gd name="connsiteY24" fmla="*/ 182880 h 1413164"/>
              <a:gd name="connsiteX25" fmla="*/ 1027717 w 1094218"/>
              <a:gd name="connsiteY25" fmla="*/ 266007 h 1413164"/>
              <a:gd name="connsiteX26" fmla="*/ 1060967 w 1094218"/>
              <a:gd name="connsiteY26" fmla="*/ 332509 h 1413164"/>
              <a:gd name="connsiteX27" fmla="*/ 1094218 w 1094218"/>
              <a:gd name="connsiteY27" fmla="*/ 432262 h 1413164"/>
              <a:gd name="connsiteX28" fmla="*/ 1060967 w 1094218"/>
              <a:gd name="connsiteY28" fmla="*/ 548640 h 1413164"/>
              <a:gd name="connsiteX29" fmla="*/ 1011091 w 1094218"/>
              <a:gd name="connsiteY29" fmla="*/ 598516 h 1413164"/>
              <a:gd name="connsiteX30" fmla="*/ 944589 w 1094218"/>
              <a:gd name="connsiteY30" fmla="*/ 731520 h 1413164"/>
              <a:gd name="connsiteX31" fmla="*/ 894713 w 1094218"/>
              <a:gd name="connsiteY31" fmla="*/ 798022 h 1413164"/>
              <a:gd name="connsiteX32" fmla="*/ 844837 w 1094218"/>
              <a:gd name="connsiteY32" fmla="*/ 847898 h 1413164"/>
              <a:gd name="connsiteX33" fmla="*/ 811586 w 1094218"/>
              <a:gd name="connsiteY33" fmla="*/ 897775 h 1413164"/>
              <a:gd name="connsiteX34" fmla="*/ 711833 w 1094218"/>
              <a:gd name="connsiteY34" fmla="*/ 964276 h 1413164"/>
              <a:gd name="connsiteX35" fmla="*/ 612080 w 1094218"/>
              <a:gd name="connsiteY35" fmla="*/ 1047404 h 1413164"/>
              <a:gd name="connsiteX36" fmla="*/ 545578 w 1094218"/>
              <a:gd name="connsiteY36" fmla="*/ 1147156 h 1413164"/>
              <a:gd name="connsiteX37" fmla="*/ 512327 w 1094218"/>
              <a:gd name="connsiteY37" fmla="*/ 1097280 h 1413164"/>
              <a:gd name="connsiteX38" fmla="*/ 495702 w 1094218"/>
              <a:gd name="connsiteY38" fmla="*/ 997527 h 1413164"/>
              <a:gd name="connsiteX39" fmla="*/ 528953 w 1094218"/>
              <a:gd name="connsiteY39" fmla="*/ 1130531 h 1413164"/>
              <a:gd name="connsiteX40" fmla="*/ 794960 w 1094218"/>
              <a:gd name="connsiteY40" fmla="*/ 1130531 h 14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94218" h="1413164">
                <a:moveTo>
                  <a:pt x="462451" y="1413164"/>
                </a:moveTo>
                <a:cubicBezTo>
                  <a:pt x="440284" y="1368829"/>
                  <a:pt x="426381" y="1319286"/>
                  <a:pt x="395949" y="1280160"/>
                </a:cubicBezTo>
                <a:cubicBezTo>
                  <a:pt x="385190" y="1266327"/>
                  <a:pt x="358465" y="1275927"/>
                  <a:pt x="346073" y="1263535"/>
                </a:cubicBezTo>
                <a:cubicBezTo>
                  <a:pt x="333681" y="1251143"/>
                  <a:pt x="339168" y="1228240"/>
                  <a:pt x="329447" y="1213658"/>
                </a:cubicBezTo>
                <a:cubicBezTo>
                  <a:pt x="316405" y="1194095"/>
                  <a:pt x="293237" y="1182914"/>
                  <a:pt x="279571" y="1163782"/>
                </a:cubicBezTo>
                <a:cubicBezTo>
                  <a:pt x="265166" y="1143615"/>
                  <a:pt x="258616" y="1118798"/>
                  <a:pt x="246320" y="1097280"/>
                </a:cubicBezTo>
                <a:cubicBezTo>
                  <a:pt x="198616" y="1013798"/>
                  <a:pt x="222880" y="1081381"/>
                  <a:pt x="179818" y="980902"/>
                </a:cubicBezTo>
                <a:cubicBezTo>
                  <a:pt x="172915" y="964794"/>
                  <a:pt x="174141" y="944710"/>
                  <a:pt x="163193" y="931025"/>
                </a:cubicBezTo>
                <a:cubicBezTo>
                  <a:pt x="150711" y="915422"/>
                  <a:pt x="129942" y="908858"/>
                  <a:pt x="113317" y="897775"/>
                </a:cubicBezTo>
                <a:cubicBezTo>
                  <a:pt x="102233" y="858982"/>
                  <a:pt x="90682" y="820320"/>
                  <a:pt x="80066" y="781396"/>
                </a:cubicBezTo>
                <a:cubicBezTo>
                  <a:pt x="74054" y="759352"/>
                  <a:pt x="72441" y="735897"/>
                  <a:pt x="63440" y="714895"/>
                </a:cubicBezTo>
                <a:cubicBezTo>
                  <a:pt x="55569" y="696529"/>
                  <a:pt x="41273" y="681644"/>
                  <a:pt x="30189" y="665018"/>
                </a:cubicBezTo>
                <a:cubicBezTo>
                  <a:pt x="-7542" y="551824"/>
                  <a:pt x="-12510" y="557903"/>
                  <a:pt x="30189" y="365760"/>
                </a:cubicBezTo>
                <a:cubicBezTo>
                  <a:pt x="42661" y="309638"/>
                  <a:pt x="94877" y="318739"/>
                  <a:pt x="129942" y="299258"/>
                </a:cubicBezTo>
                <a:cubicBezTo>
                  <a:pt x="164876" y="279850"/>
                  <a:pt x="201437" y="261014"/>
                  <a:pt x="229695" y="232756"/>
                </a:cubicBezTo>
                <a:cubicBezTo>
                  <a:pt x="246320" y="216131"/>
                  <a:pt x="260008" y="195922"/>
                  <a:pt x="279571" y="182880"/>
                </a:cubicBezTo>
                <a:cubicBezTo>
                  <a:pt x="294152" y="173159"/>
                  <a:pt x="312822" y="171797"/>
                  <a:pt x="329447" y="166255"/>
                </a:cubicBezTo>
                <a:cubicBezTo>
                  <a:pt x="346073" y="155171"/>
                  <a:pt x="366842" y="148607"/>
                  <a:pt x="379324" y="133004"/>
                </a:cubicBezTo>
                <a:cubicBezTo>
                  <a:pt x="443811" y="52395"/>
                  <a:pt x="337003" y="102775"/>
                  <a:pt x="445826" y="66502"/>
                </a:cubicBezTo>
                <a:cubicBezTo>
                  <a:pt x="462451" y="55418"/>
                  <a:pt x="477443" y="41366"/>
                  <a:pt x="495702" y="33251"/>
                </a:cubicBezTo>
                <a:cubicBezTo>
                  <a:pt x="527731" y="19016"/>
                  <a:pt x="595455" y="0"/>
                  <a:pt x="595455" y="0"/>
                </a:cubicBezTo>
                <a:cubicBezTo>
                  <a:pt x="673040" y="5542"/>
                  <a:pt x="752280" y="-249"/>
                  <a:pt x="828211" y="16625"/>
                </a:cubicBezTo>
                <a:cubicBezTo>
                  <a:pt x="855260" y="22636"/>
                  <a:pt x="872013" y="50612"/>
                  <a:pt x="894713" y="66502"/>
                </a:cubicBezTo>
                <a:cubicBezTo>
                  <a:pt x="927452" y="89419"/>
                  <a:pt x="994466" y="133004"/>
                  <a:pt x="994466" y="133004"/>
                </a:cubicBezTo>
                <a:cubicBezTo>
                  <a:pt x="1000008" y="149629"/>
                  <a:pt x="1006841" y="165879"/>
                  <a:pt x="1011091" y="182880"/>
                </a:cubicBezTo>
                <a:cubicBezTo>
                  <a:pt x="1017945" y="210294"/>
                  <a:pt x="1018781" y="239199"/>
                  <a:pt x="1027717" y="266007"/>
                </a:cubicBezTo>
                <a:cubicBezTo>
                  <a:pt x="1035554" y="289519"/>
                  <a:pt x="1051763" y="309498"/>
                  <a:pt x="1060967" y="332509"/>
                </a:cubicBezTo>
                <a:cubicBezTo>
                  <a:pt x="1073984" y="365052"/>
                  <a:pt x="1094218" y="432262"/>
                  <a:pt x="1094218" y="432262"/>
                </a:cubicBezTo>
                <a:cubicBezTo>
                  <a:pt x="1092000" y="441134"/>
                  <a:pt x="1070510" y="534326"/>
                  <a:pt x="1060967" y="548640"/>
                </a:cubicBezTo>
                <a:cubicBezTo>
                  <a:pt x="1047925" y="568203"/>
                  <a:pt x="1023714" y="578680"/>
                  <a:pt x="1011091" y="598516"/>
                </a:cubicBezTo>
                <a:cubicBezTo>
                  <a:pt x="984479" y="640334"/>
                  <a:pt x="974329" y="691866"/>
                  <a:pt x="944589" y="731520"/>
                </a:cubicBezTo>
                <a:cubicBezTo>
                  <a:pt x="927964" y="753687"/>
                  <a:pt x="912746" y="776984"/>
                  <a:pt x="894713" y="798022"/>
                </a:cubicBezTo>
                <a:cubicBezTo>
                  <a:pt x="879412" y="815874"/>
                  <a:pt x="859889" y="829836"/>
                  <a:pt x="844837" y="847898"/>
                </a:cubicBezTo>
                <a:cubicBezTo>
                  <a:pt x="832045" y="863248"/>
                  <a:pt x="826624" y="884617"/>
                  <a:pt x="811586" y="897775"/>
                </a:cubicBezTo>
                <a:cubicBezTo>
                  <a:pt x="781511" y="924090"/>
                  <a:pt x="745084" y="942109"/>
                  <a:pt x="711833" y="964276"/>
                </a:cubicBezTo>
                <a:cubicBezTo>
                  <a:pt x="667499" y="993832"/>
                  <a:pt x="646544" y="1003094"/>
                  <a:pt x="612080" y="1047404"/>
                </a:cubicBezTo>
                <a:cubicBezTo>
                  <a:pt x="587545" y="1078948"/>
                  <a:pt x="545578" y="1147156"/>
                  <a:pt x="545578" y="1147156"/>
                </a:cubicBezTo>
                <a:cubicBezTo>
                  <a:pt x="534494" y="1130531"/>
                  <a:pt x="518646" y="1116236"/>
                  <a:pt x="512327" y="1097280"/>
                </a:cubicBezTo>
                <a:cubicBezTo>
                  <a:pt x="501667" y="1065300"/>
                  <a:pt x="480626" y="967376"/>
                  <a:pt x="495702" y="997527"/>
                </a:cubicBezTo>
                <a:cubicBezTo>
                  <a:pt x="516140" y="1038401"/>
                  <a:pt x="487193" y="1111971"/>
                  <a:pt x="528953" y="1130531"/>
                </a:cubicBezTo>
                <a:cubicBezTo>
                  <a:pt x="609980" y="1166543"/>
                  <a:pt x="706291" y="1130531"/>
                  <a:pt x="794960" y="11305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82302EF6-B2C2-40B2-9DDB-452643761513}"/>
              </a:ext>
            </a:extLst>
          </p:cNvPr>
          <p:cNvSpPr/>
          <p:nvPr/>
        </p:nvSpPr>
        <p:spPr>
          <a:xfrm>
            <a:off x="5153891" y="4156364"/>
            <a:ext cx="2011680" cy="2128058"/>
          </a:xfrm>
          <a:custGeom>
            <a:avLst/>
            <a:gdLst>
              <a:gd name="connsiteX0" fmla="*/ 365760 w 2011680"/>
              <a:gd name="connsiteY0" fmla="*/ 2128058 h 2128058"/>
              <a:gd name="connsiteX1" fmla="*/ 598516 w 2011680"/>
              <a:gd name="connsiteY1" fmla="*/ 1845425 h 2128058"/>
              <a:gd name="connsiteX2" fmla="*/ 665018 w 2011680"/>
              <a:gd name="connsiteY2" fmla="*/ 1745672 h 2128058"/>
              <a:gd name="connsiteX3" fmla="*/ 681644 w 2011680"/>
              <a:gd name="connsiteY3" fmla="*/ 1695796 h 2128058"/>
              <a:gd name="connsiteX4" fmla="*/ 714894 w 2011680"/>
              <a:gd name="connsiteY4" fmla="*/ 1645920 h 2128058"/>
              <a:gd name="connsiteX5" fmla="*/ 731520 w 2011680"/>
              <a:gd name="connsiteY5" fmla="*/ 1512916 h 2128058"/>
              <a:gd name="connsiteX6" fmla="*/ 698269 w 2011680"/>
              <a:gd name="connsiteY6" fmla="*/ 1246909 h 2128058"/>
              <a:gd name="connsiteX7" fmla="*/ 631767 w 2011680"/>
              <a:gd name="connsiteY7" fmla="*/ 1147156 h 2128058"/>
              <a:gd name="connsiteX8" fmla="*/ 532014 w 2011680"/>
              <a:gd name="connsiteY8" fmla="*/ 1030778 h 2128058"/>
              <a:gd name="connsiteX9" fmla="*/ 432262 w 2011680"/>
              <a:gd name="connsiteY9" fmla="*/ 931025 h 2128058"/>
              <a:gd name="connsiteX10" fmla="*/ 415636 w 2011680"/>
              <a:gd name="connsiteY10" fmla="*/ 847898 h 2128058"/>
              <a:gd name="connsiteX11" fmla="*/ 299258 w 2011680"/>
              <a:gd name="connsiteY11" fmla="*/ 764771 h 2128058"/>
              <a:gd name="connsiteX12" fmla="*/ 182880 w 2011680"/>
              <a:gd name="connsiteY12" fmla="*/ 615141 h 2128058"/>
              <a:gd name="connsiteX13" fmla="*/ 83127 w 2011680"/>
              <a:gd name="connsiteY13" fmla="*/ 515389 h 2128058"/>
              <a:gd name="connsiteX14" fmla="*/ 16625 w 2011680"/>
              <a:gd name="connsiteY14" fmla="*/ 482138 h 2128058"/>
              <a:gd name="connsiteX15" fmla="*/ 0 w 2011680"/>
              <a:gd name="connsiteY15" fmla="*/ 432261 h 2128058"/>
              <a:gd name="connsiteX16" fmla="*/ 33251 w 2011680"/>
              <a:gd name="connsiteY16" fmla="*/ 282632 h 2128058"/>
              <a:gd name="connsiteX17" fmla="*/ 182880 w 2011680"/>
              <a:gd name="connsiteY17" fmla="*/ 166254 h 2128058"/>
              <a:gd name="connsiteX18" fmla="*/ 232756 w 2011680"/>
              <a:gd name="connsiteY18" fmla="*/ 133003 h 2128058"/>
              <a:gd name="connsiteX19" fmla="*/ 415636 w 2011680"/>
              <a:gd name="connsiteY19" fmla="*/ 99752 h 2128058"/>
              <a:gd name="connsiteX20" fmla="*/ 465513 w 2011680"/>
              <a:gd name="connsiteY20" fmla="*/ 66501 h 2128058"/>
              <a:gd name="connsiteX21" fmla="*/ 581891 w 2011680"/>
              <a:gd name="connsiteY21" fmla="*/ 33251 h 2128058"/>
              <a:gd name="connsiteX22" fmla="*/ 814647 w 2011680"/>
              <a:gd name="connsiteY22" fmla="*/ 0 h 2128058"/>
              <a:gd name="connsiteX23" fmla="*/ 1695796 w 2011680"/>
              <a:gd name="connsiteY23" fmla="*/ 16625 h 2128058"/>
              <a:gd name="connsiteX24" fmla="*/ 1745673 w 2011680"/>
              <a:gd name="connsiteY24" fmla="*/ 33251 h 2128058"/>
              <a:gd name="connsiteX25" fmla="*/ 1828800 w 2011680"/>
              <a:gd name="connsiteY25" fmla="*/ 49876 h 2128058"/>
              <a:gd name="connsiteX26" fmla="*/ 1878676 w 2011680"/>
              <a:gd name="connsiteY26" fmla="*/ 116378 h 2128058"/>
              <a:gd name="connsiteX27" fmla="*/ 1911927 w 2011680"/>
              <a:gd name="connsiteY27" fmla="*/ 166254 h 2128058"/>
              <a:gd name="connsiteX28" fmla="*/ 1961804 w 2011680"/>
              <a:gd name="connsiteY28" fmla="*/ 182880 h 2128058"/>
              <a:gd name="connsiteX29" fmla="*/ 2011680 w 2011680"/>
              <a:gd name="connsiteY29" fmla="*/ 282632 h 2128058"/>
              <a:gd name="connsiteX30" fmla="*/ 1961804 w 2011680"/>
              <a:gd name="connsiteY30" fmla="*/ 498763 h 2128058"/>
              <a:gd name="connsiteX31" fmla="*/ 1911927 w 2011680"/>
              <a:gd name="connsiteY31" fmla="*/ 565265 h 2128058"/>
              <a:gd name="connsiteX32" fmla="*/ 1778924 w 2011680"/>
              <a:gd name="connsiteY32" fmla="*/ 665018 h 2128058"/>
              <a:gd name="connsiteX33" fmla="*/ 1679171 w 2011680"/>
              <a:gd name="connsiteY33" fmla="*/ 764771 h 2128058"/>
              <a:gd name="connsiteX34" fmla="*/ 1629294 w 2011680"/>
              <a:gd name="connsiteY34" fmla="*/ 798021 h 2128058"/>
              <a:gd name="connsiteX35" fmla="*/ 1479665 w 2011680"/>
              <a:gd name="connsiteY35" fmla="*/ 914400 h 2128058"/>
              <a:gd name="connsiteX36" fmla="*/ 1330036 w 2011680"/>
              <a:gd name="connsiteY36" fmla="*/ 980901 h 2128058"/>
              <a:gd name="connsiteX37" fmla="*/ 1413164 w 2011680"/>
              <a:gd name="connsiteY37" fmla="*/ 814647 h 2128058"/>
              <a:gd name="connsiteX38" fmla="*/ 1396538 w 2011680"/>
              <a:gd name="connsiteY38" fmla="*/ 764771 h 2128058"/>
              <a:gd name="connsiteX39" fmla="*/ 1313411 w 2011680"/>
              <a:gd name="connsiteY39" fmla="*/ 881149 h 2128058"/>
              <a:gd name="connsiteX40" fmla="*/ 1280160 w 2011680"/>
              <a:gd name="connsiteY40" fmla="*/ 980901 h 2128058"/>
              <a:gd name="connsiteX41" fmla="*/ 1346662 w 2011680"/>
              <a:gd name="connsiteY41" fmla="*/ 997527 h 2128058"/>
              <a:gd name="connsiteX42" fmla="*/ 1579418 w 2011680"/>
              <a:gd name="connsiteY42" fmla="*/ 1014152 h 2128058"/>
              <a:gd name="connsiteX43" fmla="*/ 1263534 w 2011680"/>
              <a:gd name="connsiteY43" fmla="*/ 997527 h 2128058"/>
              <a:gd name="connsiteX44" fmla="*/ 1313411 w 2011680"/>
              <a:gd name="connsiteY44" fmla="*/ 947651 h 2128058"/>
              <a:gd name="connsiteX45" fmla="*/ 1396538 w 2011680"/>
              <a:gd name="connsiteY45" fmla="*/ 847898 h 2128058"/>
              <a:gd name="connsiteX46" fmla="*/ 1446414 w 2011680"/>
              <a:gd name="connsiteY46" fmla="*/ 814647 h 212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011680" h="2128058">
                <a:moveTo>
                  <a:pt x="365760" y="2128058"/>
                </a:moveTo>
                <a:cubicBezTo>
                  <a:pt x="443345" y="2033847"/>
                  <a:pt x="525288" y="1943062"/>
                  <a:pt x="598516" y="1845425"/>
                </a:cubicBezTo>
                <a:cubicBezTo>
                  <a:pt x="742884" y="1652935"/>
                  <a:pt x="441342" y="1969353"/>
                  <a:pt x="665018" y="1745672"/>
                </a:cubicBezTo>
                <a:cubicBezTo>
                  <a:pt x="670560" y="1729047"/>
                  <a:pt x="673807" y="1711471"/>
                  <a:pt x="681644" y="1695796"/>
                </a:cubicBezTo>
                <a:cubicBezTo>
                  <a:pt x="690580" y="1677924"/>
                  <a:pt x="709637" y="1665197"/>
                  <a:pt x="714894" y="1645920"/>
                </a:cubicBezTo>
                <a:cubicBezTo>
                  <a:pt x="726650" y="1602815"/>
                  <a:pt x="725978" y="1557251"/>
                  <a:pt x="731520" y="1512916"/>
                </a:cubicBezTo>
                <a:cubicBezTo>
                  <a:pt x="720436" y="1424247"/>
                  <a:pt x="721781" y="1333119"/>
                  <a:pt x="698269" y="1246909"/>
                </a:cubicBezTo>
                <a:cubicBezTo>
                  <a:pt x="687754" y="1208354"/>
                  <a:pt x="655744" y="1179126"/>
                  <a:pt x="631767" y="1147156"/>
                </a:cubicBezTo>
                <a:cubicBezTo>
                  <a:pt x="592341" y="1094587"/>
                  <a:pt x="580647" y="1072464"/>
                  <a:pt x="532014" y="1030778"/>
                </a:cubicBezTo>
                <a:cubicBezTo>
                  <a:pt x="435782" y="948293"/>
                  <a:pt x="490796" y="1018825"/>
                  <a:pt x="432262" y="931025"/>
                </a:cubicBezTo>
                <a:cubicBezTo>
                  <a:pt x="426720" y="903316"/>
                  <a:pt x="428273" y="873173"/>
                  <a:pt x="415636" y="847898"/>
                </a:cubicBezTo>
                <a:cubicBezTo>
                  <a:pt x="393168" y="802962"/>
                  <a:pt x="339427" y="784855"/>
                  <a:pt x="299258" y="764771"/>
                </a:cubicBezTo>
                <a:cubicBezTo>
                  <a:pt x="267763" y="670283"/>
                  <a:pt x="295025" y="727286"/>
                  <a:pt x="182880" y="615141"/>
                </a:cubicBezTo>
                <a:lnTo>
                  <a:pt x="83127" y="515389"/>
                </a:lnTo>
                <a:lnTo>
                  <a:pt x="16625" y="482138"/>
                </a:lnTo>
                <a:cubicBezTo>
                  <a:pt x="11083" y="465512"/>
                  <a:pt x="0" y="449786"/>
                  <a:pt x="0" y="432261"/>
                </a:cubicBezTo>
                <a:cubicBezTo>
                  <a:pt x="0" y="423205"/>
                  <a:pt x="16106" y="308350"/>
                  <a:pt x="33251" y="282632"/>
                </a:cubicBezTo>
                <a:cubicBezTo>
                  <a:pt x="64505" y="235752"/>
                  <a:pt x="143246" y="192677"/>
                  <a:pt x="182880" y="166254"/>
                </a:cubicBezTo>
                <a:cubicBezTo>
                  <a:pt x="199505" y="155170"/>
                  <a:pt x="213371" y="137849"/>
                  <a:pt x="232756" y="133003"/>
                </a:cubicBezTo>
                <a:cubicBezTo>
                  <a:pt x="337275" y="106874"/>
                  <a:pt x="276638" y="119610"/>
                  <a:pt x="415636" y="99752"/>
                </a:cubicBezTo>
                <a:cubicBezTo>
                  <a:pt x="432262" y="88668"/>
                  <a:pt x="447641" y="75437"/>
                  <a:pt x="465513" y="66501"/>
                </a:cubicBezTo>
                <a:cubicBezTo>
                  <a:pt x="487730" y="55392"/>
                  <a:pt x="562714" y="37513"/>
                  <a:pt x="581891" y="33251"/>
                </a:cubicBezTo>
                <a:cubicBezTo>
                  <a:pt x="687768" y="9723"/>
                  <a:pt x="683921" y="14525"/>
                  <a:pt x="814647" y="0"/>
                </a:cubicBezTo>
                <a:lnTo>
                  <a:pt x="1695796" y="16625"/>
                </a:lnTo>
                <a:cubicBezTo>
                  <a:pt x="1713310" y="17250"/>
                  <a:pt x="1728671" y="29001"/>
                  <a:pt x="1745673" y="33251"/>
                </a:cubicBezTo>
                <a:cubicBezTo>
                  <a:pt x="1773087" y="40105"/>
                  <a:pt x="1801091" y="44334"/>
                  <a:pt x="1828800" y="49876"/>
                </a:cubicBezTo>
                <a:cubicBezTo>
                  <a:pt x="1845425" y="72043"/>
                  <a:pt x="1862570" y="93830"/>
                  <a:pt x="1878676" y="116378"/>
                </a:cubicBezTo>
                <a:cubicBezTo>
                  <a:pt x="1890290" y="132637"/>
                  <a:pt x="1896324" y="153772"/>
                  <a:pt x="1911927" y="166254"/>
                </a:cubicBezTo>
                <a:cubicBezTo>
                  <a:pt x="1925612" y="177202"/>
                  <a:pt x="1945178" y="177338"/>
                  <a:pt x="1961804" y="182880"/>
                </a:cubicBezTo>
                <a:cubicBezTo>
                  <a:pt x="1978614" y="208096"/>
                  <a:pt x="2011680" y="248218"/>
                  <a:pt x="2011680" y="282632"/>
                </a:cubicBezTo>
                <a:cubicBezTo>
                  <a:pt x="2011680" y="380799"/>
                  <a:pt x="2007933" y="424955"/>
                  <a:pt x="1961804" y="498763"/>
                </a:cubicBezTo>
                <a:cubicBezTo>
                  <a:pt x="1947118" y="522260"/>
                  <a:pt x="1932430" y="546626"/>
                  <a:pt x="1911927" y="565265"/>
                </a:cubicBezTo>
                <a:cubicBezTo>
                  <a:pt x="1870921" y="602543"/>
                  <a:pt x="1818110" y="625832"/>
                  <a:pt x="1778924" y="665018"/>
                </a:cubicBezTo>
                <a:cubicBezTo>
                  <a:pt x="1745673" y="698269"/>
                  <a:pt x="1718298" y="738687"/>
                  <a:pt x="1679171" y="764771"/>
                </a:cubicBezTo>
                <a:cubicBezTo>
                  <a:pt x="1662545" y="775854"/>
                  <a:pt x="1644465" y="785017"/>
                  <a:pt x="1629294" y="798021"/>
                </a:cubicBezTo>
                <a:cubicBezTo>
                  <a:pt x="1546792" y="868737"/>
                  <a:pt x="1582615" y="867604"/>
                  <a:pt x="1479665" y="914400"/>
                </a:cubicBezTo>
                <a:cubicBezTo>
                  <a:pt x="1293114" y="999197"/>
                  <a:pt x="1447753" y="902426"/>
                  <a:pt x="1330036" y="980901"/>
                </a:cubicBezTo>
                <a:cubicBezTo>
                  <a:pt x="1372050" y="854862"/>
                  <a:pt x="1342257" y="909188"/>
                  <a:pt x="1413164" y="814647"/>
                </a:cubicBezTo>
                <a:cubicBezTo>
                  <a:pt x="1426028" y="776054"/>
                  <a:pt x="1489861" y="634119"/>
                  <a:pt x="1396538" y="764771"/>
                </a:cubicBezTo>
                <a:cubicBezTo>
                  <a:pt x="1287124" y="917951"/>
                  <a:pt x="1443092" y="751466"/>
                  <a:pt x="1313411" y="881149"/>
                </a:cubicBezTo>
                <a:cubicBezTo>
                  <a:pt x="1302327" y="914400"/>
                  <a:pt x="1246157" y="972400"/>
                  <a:pt x="1280160" y="980901"/>
                </a:cubicBezTo>
                <a:cubicBezTo>
                  <a:pt x="1302327" y="986443"/>
                  <a:pt x="1323952" y="995004"/>
                  <a:pt x="1346662" y="997527"/>
                </a:cubicBezTo>
                <a:cubicBezTo>
                  <a:pt x="1423969" y="1006117"/>
                  <a:pt x="1657201" y="1014152"/>
                  <a:pt x="1579418" y="1014152"/>
                </a:cubicBezTo>
                <a:cubicBezTo>
                  <a:pt x="1473978" y="1014152"/>
                  <a:pt x="1368829" y="1003069"/>
                  <a:pt x="1263534" y="997527"/>
                </a:cubicBezTo>
                <a:cubicBezTo>
                  <a:pt x="1280160" y="980902"/>
                  <a:pt x="1298359" y="965713"/>
                  <a:pt x="1313411" y="947651"/>
                </a:cubicBezTo>
                <a:cubicBezTo>
                  <a:pt x="1372859" y="876314"/>
                  <a:pt x="1317054" y="914135"/>
                  <a:pt x="1396538" y="847898"/>
                </a:cubicBezTo>
                <a:cubicBezTo>
                  <a:pt x="1411888" y="835106"/>
                  <a:pt x="1446414" y="814647"/>
                  <a:pt x="1446414" y="8146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F46BEF91-B593-4411-9CC4-2BF02D54392B}"/>
              </a:ext>
            </a:extLst>
          </p:cNvPr>
          <p:cNvSpPr/>
          <p:nvPr/>
        </p:nvSpPr>
        <p:spPr>
          <a:xfrm>
            <a:off x="7431578" y="5037513"/>
            <a:ext cx="814647" cy="618851"/>
          </a:xfrm>
          <a:custGeom>
            <a:avLst/>
            <a:gdLst>
              <a:gd name="connsiteX0" fmla="*/ 0 w 814647"/>
              <a:gd name="connsiteY0" fmla="*/ 415636 h 618851"/>
              <a:gd name="connsiteX1" fmla="*/ 116378 w 814647"/>
              <a:gd name="connsiteY1" fmla="*/ 66502 h 618851"/>
              <a:gd name="connsiteX2" fmla="*/ 166255 w 814647"/>
              <a:gd name="connsiteY2" fmla="*/ 16625 h 618851"/>
              <a:gd name="connsiteX3" fmla="*/ 232757 w 814647"/>
              <a:gd name="connsiteY3" fmla="*/ 0 h 618851"/>
              <a:gd name="connsiteX4" fmla="*/ 282633 w 814647"/>
              <a:gd name="connsiteY4" fmla="*/ 16625 h 618851"/>
              <a:gd name="connsiteX5" fmla="*/ 349135 w 814647"/>
              <a:gd name="connsiteY5" fmla="*/ 49876 h 618851"/>
              <a:gd name="connsiteX6" fmla="*/ 415637 w 814647"/>
              <a:gd name="connsiteY6" fmla="*/ 66502 h 618851"/>
              <a:gd name="connsiteX7" fmla="*/ 498764 w 814647"/>
              <a:gd name="connsiteY7" fmla="*/ 199505 h 618851"/>
              <a:gd name="connsiteX8" fmla="*/ 615142 w 814647"/>
              <a:gd name="connsiteY8" fmla="*/ 315883 h 618851"/>
              <a:gd name="connsiteX9" fmla="*/ 681644 w 814647"/>
              <a:gd name="connsiteY9" fmla="*/ 382385 h 618851"/>
              <a:gd name="connsiteX10" fmla="*/ 731520 w 814647"/>
              <a:gd name="connsiteY10" fmla="*/ 432262 h 618851"/>
              <a:gd name="connsiteX11" fmla="*/ 748146 w 814647"/>
              <a:gd name="connsiteY11" fmla="*/ 498763 h 618851"/>
              <a:gd name="connsiteX12" fmla="*/ 698269 w 814647"/>
              <a:gd name="connsiteY12" fmla="*/ 515389 h 618851"/>
              <a:gd name="connsiteX13" fmla="*/ 598517 w 814647"/>
              <a:gd name="connsiteY13" fmla="*/ 482138 h 618851"/>
              <a:gd name="connsiteX14" fmla="*/ 648393 w 814647"/>
              <a:gd name="connsiteY14" fmla="*/ 498763 h 618851"/>
              <a:gd name="connsiteX15" fmla="*/ 748146 w 814647"/>
              <a:gd name="connsiteY15" fmla="*/ 532014 h 618851"/>
              <a:gd name="connsiteX16" fmla="*/ 798022 w 814647"/>
              <a:gd name="connsiteY16" fmla="*/ 548640 h 618851"/>
              <a:gd name="connsiteX17" fmla="*/ 814647 w 814647"/>
              <a:gd name="connsiteY17" fmla="*/ 498763 h 618851"/>
              <a:gd name="connsiteX18" fmla="*/ 764771 w 814647"/>
              <a:gd name="connsiteY18" fmla="*/ 399011 h 618851"/>
              <a:gd name="connsiteX19" fmla="*/ 615142 w 814647"/>
              <a:gd name="connsiteY19" fmla="*/ 581891 h 618851"/>
              <a:gd name="connsiteX20" fmla="*/ 598517 w 814647"/>
              <a:gd name="connsiteY20" fmla="*/ 581891 h 61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14647" h="618851">
                <a:moveTo>
                  <a:pt x="0" y="415636"/>
                </a:moveTo>
                <a:cubicBezTo>
                  <a:pt x="38793" y="299258"/>
                  <a:pt x="69196" y="179739"/>
                  <a:pt x="116378" y="66502"/>
                </a:cubicBezTo>
                <a:cubicBezTo>
                  <a:pt x="125421" y="44798"/>
                  <a:pt x="145841" y="28290"/>
                  <a:pt x="166255" y="16625"/>
                </a:cubicBezTo>
                <a:cubicBezTo>
                  <a:pt x="186094" y="5288"/>
                  <a:pt x="210590" y="5542"/>
                  <a:pt x="232757" y="0"/>
                </a:cubicBezTo>
                <a:cubicBezTo>
                  <a:pt x="249382" y="5542"/>
                  <a:pt x="266525" y="9722"/>
                  <a:pt x="282633" y="16625"/>
                </a:cubicBezTo>
                <a:cubicBezTo>
                  <a:pt x="305413" y="26388"/>
                  <a:pt x="325929" y="41174"/>
                  <a:pt x="349135" y="49876"/>
                </a:cubicBezTo>
                <a:cubicBezTo>
                  <a:pt x="370530" y="57899"/>
                  <a:pt x="393470" y="60960"/>
                  <a:pt x="415637" y="66502"/>
                </a:cubicBezTo>
                <a:cubicBezTo>
                  <a:pt x="602380" y="253245"/>
                  <a:pt x="309841" y="-52392"/>
                  <a:pt x="498764" y="199505"/>
                </a:cubicBezTo>
                <a:cubicBezTo>
                  <a:pt x="531681" y="243394"/>
                  <a:pt x="576349" y="277090"/>
                  <a:pt x="615142" y="315883"/>
                </a:cubicBezTo>
                <a:lnTo>
                  <a:pt x="681644" y="382385"/>
                </a:lnTo>
                <a:lnTo>
                  <a:pt x="731520" y="432262"/>
                </a:lnTo>
                <a:cubicBezTo>
                  <a:pt x="737062" y="454429"/>
                  <a:pt x="756632" y="477548"/>
                  <a:pt x="748146" y="498763"/>
                </a:cubicBezTo>
                <a:cubicBezTo>
                  <a:pt x="741637" y="515035"/>
                  <a:pt x="715687" y="517324"/>
                  <a:pt x="698269" y="515389"/>
                </a:cubicBezTo>
                <a:cubicBezTo>
                  <a:pt x="663434" y="511519"/>
                  <a:pt x="631768" y="493222"/>
                  <a:pt x="598517" y="482138"/>
                </a:cubicBezTo>
                <a:lnTo>
                  <a:pt x="648393" y="498763"/>
                </a:lnTo>
                <a:lnTo>
                  <a:pt x="748146" y="532014"/>
                </a:lnTo>
                <a:lnTo>
                  <a:pt x="798022" y="548640"/>
                </a:lnTo>
                <a:cubicBezTo>
                  <a:pt x="803564" y="532014"/>
                  <a:pt x="814647" y="516288"/>
                  <a:pt x="814647" y="498763"/>
                </a:cubicBezTo>
                <a:cubicBezTo>
                  <a:pt x="814647" y="464346"/>
                  <a:pt x="781583" y="424229"/>
                  <a:pt x="764771" y="399011"/>
                </a:cubicBezTo>
                <a:cubicBezTo>
                  <a:pt x="738466" y="740990"/>
                  <a:pt x="822151" y="581891"/>
                  <a:pt x="615142" y="581891"/>
                </a:cubicBezTo>
                <a:lnTo>
                  <a:pt x="598517" y="58189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BC306713-7B8B-47CA-AF4F-E440E6C44A8B}"/>
              </a:ext>
            </a:extLst>
          </p:cNvPr>
          <p:cNvSpPr/>
          <p:nvPr/>
        </p:nvSpPr>
        <p:spPr>
          <a:xfrm>
            <a:off x="6616931" y="3587283"/>
            <a:ext cx="2310938" cy="2065372"/>
          </a:xfrm>
          <a:custGeom>
            <a:avLst/>
            <a:gdLst>
              <a:gd name="connsiteX0" fmla="*/ 2310938 w 2310938"/>
              <a:gd name="connsiteY0" fmla="*/ 2065372 h 2065372"/>
              <a:gd name="connsiteX1" fmla="*/ 2094807 w 2310938"/>
              <a:gd name="connsiteY1" fmla="*/ 1317226 h 2065372"/>
              <a:gd name="connsiteX2" fmla="*/ 1978429 w 2310938"/>
              <a:gd name="connsiteY2" fmla="*/ 1200848 h 2065372"/>
              <a:gd name="connsiteX3" fmla="*/ 1911927 w 2310938"/>
              <a:gd name="connsiteY3" fmla="*/ 1117721 h 2065372"/>
              <a:gd name="connsiteX4" fmla="*/ 1812174 w 2310938"/>
              <a:gd name="connsiteY4" fmla="*/ 1001342 h 2065372"/>
              <a:gd name="connsiteX5" fmla="*/ 1729047 w 2310938"/>
              <a:gd name="connsiteY5" fmla="*/ 934841 h 2065372"/>
              <a:gd name="connsiteX6" fmla="*/ 1645920 w 2310938"/>
              <a:gd name="connsiteY6" fmla="*/ 884964 h 2065372"/>
              <a:gd name="connsiteX7" fmla="*/ 1496291 w 2310938"/>
              <a:gd name="connsiteY7" fmla="*/ 735335 h 2065372"/>
              <a:gd name="connsiteX8" fmla="*/ 1330036 w 2310938"/>
              <a:gd name="connsiteY8" fmla="*/ 635582 h 2065372"/>
              <a:gd name="connsiteX9" fmla="*/ 1197033 w 2310938"/>
              <a:gd name="connsiteY9" fmla="*/ 535830 h 2065372"/>
              <a:gd name="connsiteX10" fmla="*/ 1030778 w 2310938"/>
              <a:gd name="connsiteY10" fmla="*/ 452702 h 2065372"/>
              <a:gd name="connsiteX11" fmla="*/ 964276 w 2310938"/>
              <a:gd name="connsiteY11" fmla="*/ 402826 h 2065372"/>
              <a:gd name="connsiteX12" fmla="*/ 814647 w 2310938"/>
              <a:gd name="connsiteY12" fmla="*/ 386201 h 2065372"/>
              <a:gd name="connsiteX13" fmla="*/ 764771 w 2310938"/>
              <a:gd name="connsiteY13" fmla="*/ 369575 h 2065372"/>
              <a:gd name="connsiteX14" fmla="*/ 714894 w 2310938"/>
              <a:gd name="connsiteY14" fmla="*/ 336324 h 2065372"/>
              <a:gd name="connsiteX15" fmla="*/ 515389 w 2310938"/>
              <a:gd name="connsiteY15" fmla="*/ 286448 h 2065372"/>
              <a:gd name="connsiteX16" fmla="*/ 399011 w 2310938"/>
              <a:gd name="connsiteY16" fmla="*/ 236572 h 2065372"/>
              <a:gd name="connsiteX17" fmla="*/ 332509 w 2310938"/>
              <a:gd name="connsiteY17" fmla="*/ 203321 h 2065372"/>
              <a:gd name="connsiteX18" fmla="*/ 249382 w 2310938"/>
              <a:gd name="connsiteY18" fmla="*/ 170070 h 2065372"/>
              <a:gd name="connsiteX19" fmla="*/ 182880 w 2310938"/>
              <a:gd name="connsiteY19" fmla="*/ 120193 h 2065372"/>
              <a:gd name="connsiteX20" fmla="*/ 116378 w 2310938"/>
              <a:gd name="connsiteY20" fmla="*/ 103568 h 2065372"/>
              <a:gd name="connsiteX21" fmla="*/ 66502 w 2310938"/>
              <a:gd name="connsiteY21" fmla="*/ 86942 h 2065372"/>
              <a:gd name="connsiteX22" fmla="*/ 16625 w 2310938"/>
              <a:gd name="connsiteY22" fmla="*/ 37066 h 2065372"/>
              <a:gd name="connsiteX23" fmla="*/ 0 w 2310938"/>
              <a:gd name="connsiteY23" fmla="*/ 20441 h 2065372"/>
              <a:gd name="connsiteX24" fmla="*/ 16625 w 2310938"/>
              <a:gd name="connsiteY24" fmla="*/ 136819 h 2065372"/>
              <a:gd name="connsiteX25" fmla="*/ 33251 w 2310938"/>
              <a:gd name="connsiteY25" fmla="*/ 70317 h 2065372"/>
              <a:gd name="connsiteX26" fmla="*/ 133004 w 2310938"/>
              <a:gd name="connsiteY26" fmla="*/ 37066 h 2065372"/>
              <a:gd name="connsiteX27" fmla="*/ 83127 w 2310938"/>
              <a:gd name="connsiteY27" fmla="*/ 53692 h 2065372"/>
              <a:gd name="connsiteX28" fmla="*/ 49876 w 2310938"/>
              <a:gd name="connsiteY28" fmla="*/ 70317 h 206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310938" h="2065372">
                <a:moveTo>
                  <a:pt x="2310938" y="2065372"/>
                </a:moveTo>
                <a:cubicBezTo>
                  <a:pt x="2238894" y="1815990"/>
                  <a:pt x="2187991" y="1559504"/>
                  <a:pt x="2094807" y="1317226"/>
                </a:cubicBezTo>
                <a:cubicBezTo>
                  <a:pt x="2075113" y="1266022"/>
                  <a:pt x="2012701" y="1243687"/>
                  <a:pt x="1978429" y="1200848"/>
                </a:cubicBezTo>
                <a:cubicBezTo>
                  <a:pt x="1956262" y="1173139"/>
                  <a:pt x="1933218" y="1146109"/>
                  <a:pt x="1911927" y="1117721"/>
                </a:cubicBezTo>
                <a:cubicBezTo>
                  <a:pt x="1855143" y="1042010"/>
                  <a:pt x="1902443" y="1081581"/>
                  <a:pt x="1812174" y="1001342"/>
                </a:cubicBezTo>
                <a:cubicBezTo>
                  <a:pt x="1785652" y="977767"/>
                  <a:pt x="1758117" y="955190"/>
                  <a:pt x="1729047" y="934841"/>
                </a:cubicBezTo>
                <a:cubicBezTo>
                  <a:pt x="1702574" y="916310"/>
                  <a:pt x="1670455" y="905994"/>
                  <a:pt x="1645920" y="884964"/>
                </a:cubicBezTo>
                <a:cubicBezTo>
                  <a:pt x="1592365" y="839060"/>
                  <a:pt x="1556775" y="771625"/>
                  <a:pt x="1496291" y="735335"/>
                </a:cubicBezTo>
                <a:cubicBezTo>
                  <a:pt x="1440873" y="702084"/>
                  <a:pt x="1381739" y="674359"/>
                  <a:pt x="1330036" y="635582"/>
                </a:cubicBezTo>
                <a:cubicBezTo>
                  <a:pt x="1285702" y="602331"/>
                  <a:pt x="1246600" y="560614"/>
                  <a:pt x="1197033" y="535830"/>
                </a:cubicBezTo>
                <a:cubicBezTo>
                  <a:pt x="1141615" y="508121"/>
                  <a:pt x="1080346" y="489878"/>
                  <a:pt x="1030778" y="452702"/>
                </a:cubicBezTo>
                <a:cubicBezTo>
                  <a:pt x="1008611" y="436077"/>
                  <a:pt x="990760" y="410975"/>
                  <a:pt x="964276" y="402826"/>
                </a:cubicBezTo>
                <a:cubicBezTo>
                  <a:pt x="916312" y="388068"/>
                  <a:pt x="864523" y="391743"/>
                  <a:pt x="814647" y="386201"/>
                </a:cubicBezTo>
                <a:cubicBezTo>
                  <a:pt x="798022" y="380659"/>
                  <a:pt x="780446" y="377412"/>
                  <a:pt x="764771" y="369575"/>
                </a:cubicBezTo>
                <a:cubicBezTo>
                  <a:pt x="746899" y="360639"/>
                  <a:pt x="733446" y="343745"/>
                  <a:pt x="714894" y="336324"/>
                </a:cubicBezTo>
                <a:cubicBezTo>
                  <a:pt x="653370" y="311715"/>
                  <a:pt x="580627" y="299495"/>
                  <a:pt x="515389" y="286448"/>
                </a:cubicBezTo>
                <a:cubicBezTo>
                  <a:pt x="294828" y="176167"/>
                  <a:pt x="570251" y="309960"/>
                  <a:pt x="399011" y="236572"/>
                </a:cubicBezTo>
                <a:cubicBezTo>
                  <a:pt x="376231" y="226809"/>
                  <a:pt x="355157" y="213387"/>
                  <a:pt x="332509" y="203321"/>
                </a:cubicBezTo>
                <a:cubicBezTo>
                  <a:pt x="305238" y="191200"/>
                  <a:pt x="275470" y="184563"/>
                  <a:pt x="249382" y="170070"/>
                </a:cubicBezTo>
                <a:cubicBezTo>
                  <a:pt x="225160" y="156613"/>
                  <a:pt x="207664" y="132585"/>
                  <a:pt x="182880" y="120193"/>
                </a:cubicBezTo>
                <a:cubicBezTo>
                  <a:pt x="162443" y="109974"/>
                  <a:pt x="138348" y="109845"/>
                  <a:pt x="116378" y="103568"/>
                </a:cubicBezTo>
                <a:cubicBezTo>
                  <a:pt x="99528" y="98754"/>
                  <a:pt x="83127" y="92484"/>
                  <a:pt x="66502" y="86942"/>
                </a:cubicBezTo>
                <a:cubicBezTo>
                  <a:pt x="49876" y="70317"/>
                  <a:pt x="16625" y="60578"/>
                  <a:pt x="16625" y="37066"/>
                </a:cubicBezTo>
                <a:cubicBezTo>
                  <a:pt x="16625" y="8363"/>
                  <a:pt x="164664" y="-20726"/>
                  <a:pt x="0" y="20441"/>
                </a:cubicBezTo>
                <a:cubicBezTo>
                  <a:pt x="5542" y="59234"/>
                  <a:pt x="-5112" y="104214"/>
                  <a:pt x="16625" y="136819"/>
                </a:cubicBezTo>
                <a:cubicBezTo>
                  <a:pt x="29300" y="155831"/>
                  <a:pt x="15902" y="85187"/>
                  <a:pt x="33251" y="70317"/>
                </a:cubicBezTo>
                <a:cubicBezTo>
                  <a:pt x="59863" y="47507"/>
                  <a:pt x="99753" y="48149"/>
                  <a:pt x="133004" y="37066"/>
                </a:cubicBezTo>
                <a:cubicBezTo>
                  <a:pt x="149630" y="31524"/>
                  <a:pt x="98802" y="45855"/>
                  <a:pt x="83127" y="53692"/>
                </a:cubicBezTo>
                <a:lnTo>
                  <a:pt x="49876" y="703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87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4012A-5A33-461B-99BC-98E916E3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TREE TRAVERSAL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DEF36-0A5D-449B-8205-7322521F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r>
              <a:rPr lang="ko-KR" altLang="en-US"/>
              <a:t>전위순회 </a:t>
            </a:r>
            <a:r>
              <a:rPr lang="en-US" altLang="ko-KR"/>
              <a:t>Preorder Traversal</a:t>
            </a:r>
          </a:p>
          <a:p>
            <a:pPr lvl="1"/>
            <a:r>
              <a:rPr lang="ko-KR" altLang="en-US"/>
              <a:t>노드 </a:t>
            </a:r>
            <a:r>
              <a:rPr lang="en-US" altLang="ko-KR"/>
              <a:t>=&gt; </a:t>
            </a:r>
            <a:r>
              <a:rPr lang="ko-KR" altLang="en-US"/>
              <a:t>왼쪽 자식 </a:t>
            </a:r>
            <a:r>
              <a:rPr lang="en-US" altLang="ko-KR"/>
              <a:t>=&gt; </a:t>
            </a:r>
            <a:r>
              <a:rPr lang="ko-KR" altLang="en-US"/>
              <a:t>오른쪽 자식</a:t>
            </a:r>
            <a:endParaRPr lang="en-US" altLang="ko-KR"/>
          </a:p>
          <a:p>
            <a:pPr lvl="1"/>
            <a:r>
              <a:rPr lang="en-US" altLang="ko-KR"/>
              <a:t>1</a:t>
            </a:r>
            <a:r>
              <a:rPr lang="ko-KR" altLang="en-US"/>
              <a:t>번 </a:t>
            </a:r>
            <a:r>
              <a:rPr lang="en-US" altLang="ko-KR"/>
              <a:t>=&gt; 2</a:t>
            </a:r>
            <a:r>
              <a:rPr lang="ko-KR" altLang="en-US"/>
              <a:t>번의 </a:t>
            </a:r>
            <a:r>
              <a:rPr lang="en-US" altLang="ko-KR"/>
              <a:t>subtree</a:t>
            </a:r>
            <a:r>
              <a:rPr lang="ko-KR" altLang="en-US"/>
              <a:t> </a:t>
            </a:r>
            <a:r>
              <a:rPr lang="en-US" altLang="ko-KR"/>
              <a:t>Preorder =&gt; 3</a:t>
            </a:r>
            <a:r>
              <a:rPr lang="ko-KR" altLang="en-US"/>
              <a:t>번의 </a:t>
            </a:r>
            <a:r>
              <a:rPr lang="en-US" altLang="ko-KR"/>
              <a:t>subtree Preorder</a:t>
            </a:r>
          </a:p>
          <a:p>
            <a:pPr lvl="1"/>
            <a:r>
              <a:rPr lang="en-US" altLang="ko-KR" sz="2800">
                <a:latin typeface="Consolas" panose="020B0609020204030204" pitchFamily="49" charset="0"/>
              </a:rPr>
              <a:t>[ 1, </a:t>
            </a:r>
            <a:r>
              <a:rPr lang="en-US" altLang="ko-KR" sz="28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[ 2,</a:t>
            </a:r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[ 4, 8, 9 ]</a:t>
            </a:r>
            <a:r>
              <a:rPr lang="en-US" altLang="ko-KR" sz="28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[ 5, 10 ]</a:t>
            </a:r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800">
                <a:latin typeface="Consolas" panose="020B0609020204030204" pitchFamily="49" charset="0"/>
              </a:rPr>
              <a:t>,</a:t>
            </a:r>
            <a:r>
              <a:rPr lang="en-US" altLang="ko-KR" sz="28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[ 3, 6, 7 ]</a:t>
            </a:r>
            <a:r>
              <a:rPr lang="en-US" altLang="ko-KR" sz="28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C84B05-A299-4D69-BE46-1EA8910E5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33" y="3180856"/>
            <a:ext cx="5610334" cy="3312019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2522D82C-76F0-4448-8EE6-E8B03FFE8C78}"/>
              </a:ext>
            </a:extLst>
          </p:cNvPr>
          <p:cNvSpPr/>
          <p:nvPr/>
        </p:nvSpPr>
        <p:spPr>
          <a:xfrm>
            <a:off x="2959331" y="4001294"/>
            <a:ext cx="3341716" cy="3192088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FF38DE-8247-4913-A5CE-D0908182DD01}"/>
              </a:ext>
            </a:extLst>
          </p:cNvPr>
          <p:cNvSpPr/>
          <p:nvPr/>
        </p:nvSpPr>
        <p:spPr>
          <a:xfrm>
            <a:off x="6367549" y="3823855"/>
            <a:ext cx="2826327" cy="248804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5957786-4C74-4BC8-AAD9-C5DA921CAB40}"/>
              </a:ext>
            </a:extLst>
          </p:cNvPr>
          <p:cNvSpPr/>
          <p:nvPr/>
        </p:nvSpPr>
        <p:spPr>
          <a:xfrm>
            <a:off x="2998124" y="4937760"/>
            <a:ext cx="1856509" cy="192024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772C7DD-6AAA-46BA-9786-D29DA263CAC7}"/>
              </a:ext>
            </a:extLst>
          </p:cNvPr>
          <p:cNvSpPr/>
          <p:nvPr/>
        </p:nvSpPr>
        <p:spPr>
          <a:xfrm>
            <a:off x="4572000" y="4873330"/>
            <a:ext cx="1729047" cy="178723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8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4012A-5A33-461B-99BC-98E916E3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TREE TRAVERSAL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DEF36-0A5D-449B-8205-7322521F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913"/>
            <a:ext cx="10515600" cy="4797050"/>
          </a:xfrm>
        </p:spPr>
        <p:txBody>
          <a:bodyPr/>
          <a:lstStyle/>
          <a:p>
            <a:r>
              <a:rPr lang="ko-KR" altLang="en-US"/>
              <a:t>중위순회 </a:t>
            </a:r>
            <a:r>
              <a:rPr lang="en-US" altLang="ko-KR"/>
              <a:t>Inorder Traversal</a:t>
            </a:r>
          </a:p>
          <a:p>
            <a:pPr lvl="1"/>
            <a:r>
              <a:rPr lang="ko-KR" altLang="en-US"/>
              <a:t>왼쪽 자식 </a:t>
            </a:r>
            <a:r>
              <a:rPr lang="en-US" altLang="ko-KR"/>
              <a:t>=&gt; </a:t>
            </a:r>
            <a:r>
              <a:rPr lang="ko-KR" altLang="en-US"/>
              <a:t>노드 </a:t>
            </a:r>
            <a:r>
              <a:rPr lang="en-US" altLang="ko-KR"/>
              <a:t>=&gt; </a:t>
            </a:r>
            <a:r>
              <a:rPr lang="ko-KR" altLang="en-US"/>
              <a:t>오른쪽 자식</a:t>
            </a:r>
            <a:endParaRPr lang="en-US" altLang="ko-KR"/>
          </a:p>
          <a:p>
            <a:pPr lvl="1"/>
            <a:r>
              <a:rPr lang="en-US" altLang="ko-KR"/>
              <a:t>2</a:t>
            </a:r>
            <a:r>
              <a:rPr lang="ko-KR" altLang="en-US"/>
              <a:t>번의 </a:t>
            </a:r>
            <a:r>
              <a:rPr lang="en-US" altLang="ko-KR"/>
              <a:t>subtree</a:t>
            </a:r>
            <a:r>
              <a:rPr lang="ko-KR" altLang="en-US"/>
              <a:t> </a:t>
            </a:r>
            <a:r>
              <a:rPr lang="en-US" altLang="ko-KR"/>
              <a:t>Inorder =&gt; 1</a:t>
            </a:r>
            <a:r>
              <a:rPr lang="ko-KR" altLang="en-US"/>
              <a:t>번</a:t>
            </a:r>
            <a:r>
              <a:rPr lang="en-US" altLang="ko-KR"/>
              <a:t> =&gt; 3</a:t>
            </a:r>
            <a:r>
              <a:rPr lang="ko-KR" altLang="en-US"/>
              <a:t>번의 </a:t>
            </a:r>
            <a:r>
              <a:rPr lang="en-US" altLang="ko-KR"/>
              <a:t>subtree Inorder</a:t>
            </a:r>
          </a:p>
          <a:p>
            <a:pPr lvl="1"/>
            <a:r>
              <a:rPr lang="en-US" altLang="ko-KR" sz="2800">
                <a:latin typeface="Consolas" panose="020B0609020204030204" pitchFamily="49" charset="0"/>
              </a:rPr>
              <a:t>[ </a:t>
            </a:r>
            <a:r>
              <a:rPr lang="en-US" altLang="ko-KR" sz="28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[ 8, 4, 9 ]</a:t>
            </a:r>
            <a:r>
              <a:rPr lang="en-US" altLang="ko-KR" sz="28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 2,</a:t>
            </a:r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[ 10, 5 ]</a:t>
            </a:r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800">
                <a:latin typeface="Consolas" panose="020B0609020204030204" pitchFamily="49" charset="0"/>
              </a:rPr>
              <a:t>, 1, </a:t>
            </a:r>
            <a:r>
              <a:rPr lang="en-US" altLang="ko-KR" sz="28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[ 6, 3, 7 ] </a:t>
            </a:r>
            <a:r>
              <a:rPr lang="en-US" altLang="ko-KR" sz="2800"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C84B05-A299-4D69-BE46-1EA8910E5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33" y="3180856"/>
            <a:ext cx="5610334" cy="3312019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2522D82C-76F0-4448-8EE6-E8B03FFE8C78}"/>
              </a:ext>
            </a:extLst>
          </p:cNvPr>
          <p:cNvSpPr/>
          <p:nvPr/>
        </p:nvSpPr>
        <p:spPr>
          <a:xfrm>
            <a:off x="2959331" y="4001294"/>
            <a:ext cx="3341716" cy="3192088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FF38DE-8247-4913-A5CE-D0908182DD01}"/>
              </a:ext>
            </a:extLst>
          </p:cNvPr>
          <p:cNvSpPr/>
          <p:nvPr/>
        </p:nvSpPr>
        <p:spPr>
          <a:xfrm>
            <a:off x="6367549" y="3823855"/>
            <a:ext cx="2826327" cy="248804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5957786-4C74-4BC8-AAD9-C5DA921CAB40}"/>
              </a:ext>
            </a:extLst>
          </p:cNvPr>
          <p:cNvSpPr/>
          <p:nvPr/>
        </p:nvSpPr>
        <p:spPr>
          <a:xfrm>
            <a:off x="2998124" y="4937760"/>
            <a:ext cx="1856509" cy="192024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772C7DD-6AAA-46BA-9786-D29DA263CAC7}"/>
              </a:ext>
            </a:extLst>
          </p:cNvPr>
          <p:cNvSpPr/>
          <p:nvPr/>
        </p:nvSpPr>
        <p:spPr>
          <a:xfrm>
            <a:off x="4572000" y="4873330"/>
            <a:ext cx="1729047" cy="178723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4012A-5A33-461B-99BC-98E916E3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TREE TRAVERSAL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DEF36-0A5D-449B-8205-7322521F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538"/>
            <a:ext cx="10515600" cy="4780425"/>
          </a:xfrm>
        </p:spPr>
        <p:txBody>
          <a:bodyPr/>
          <a:lstStyle/>
          <a:p>
            <a:r>
              <a:rPr lang="ko-KR" altLang="en-US"/>
              <a:t>후위순회 </a:t>
            </a:r>
            <a:r>
              <a:rPr lang="en-US" altLang="ko-KR"/>
              <a:t>Postorder Traversal</a:t>
            </a:r>
          </a:p>
          <a:p>
            <a:pPr lvl="1"/>
            <a:r>
              <a:rPr lang="ko-KR" altLang="en-US"/>
              <a:t>왼쪽 자식 </a:t>
            </a:r>
            <a:r>
              <a:rPr lang="en-US" altLang="ko-KR"/>
              <a:t>=&gt; </a:t>
            </a:r>
            <a:r>
              <a:rPr lang="ko-KR" altLang="en-US"/>
              <a:t>오른쪽 자식 </a:t>
            </a:r>
            <a:r>
              <a:rPr lang="en-US" altLang="ko-KR"/>
              <a:t>=&gt; </a:t>
            </a:r>
            <a:r>
              <a:rPr lang="ko-KR" altLang="en-US"/>
              <a:t>노드</a:t>
            </a:r>
            <a:endParaRPr lang="en-US" altLang="ko-KR"/>
          </a:p>
          <a:p>
            <a:pPr lvl="1"/>
            <a:r>
              <a:rPr lang="en-US" altLang="ko-KR"/>
              <a:t>2</a:t>
            </a:r>
            <a:r>
              <a:rPr lang="ko-KR" altLang="en-US"/>
              <a:t>번의 </a:t>
            </a:r>
            <a:r>
              <a:rPr lang="en-US" altLang="ko-KR"/>
              <a:t>subtree</a:t>
            </a:r>
            <a:r>
              <a:rPr lang="ko-KR" altLang="en-US"/>
              <a:t> </a:t>
            </a:r>
            <a:r>
              <a:rPr lang="en-US" altLang="ko-KR"/>
              <a:t>Postorder =&gt; 3</a:t>
            </a:r>
            <a:r>
              <a:rPr lang="ko-KR" altLang="en-US"/>
              <a:t>번의 </a:t>
            </a:r>
            <a:r>
              <a:rPr lang="en-US" altLang="ko-KR"/>
              <a:t>subtree Postorder =&gt; 1</a:t>
            </a:r>
            <a:r>
              <a:rPr lang="ko-KR" altLang="en-US"/>
              <a:t>번</a:t>
            </a:r>
            <a:endParaRPr lang="en-US" altLang="ko-KR"/>
          </a:p>
          <a:p>
            <a:pPr lvl="1"/>
            <a:r>
              <a:rPr lang="en-US" altLang="ko-KR" sz="2800">
                <a:latin typeface="Consolas" panose="020B0609020204030204" pitchFamily="49" charset="0"/>
              </a:rPr>
              <a:t>[ </a:t>
            </a:r>
            <a:r>
              <a:rPr lang="en-US" altLang="ko-KR" sz="28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[ 8, 9, 4 ]</a:t>
            </a:r>
            <a:r>
              <a:rPr lang="en-US" altLang="ko-KR" sz="28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[ 10, 5 ]</a:t>
            </a:r>
            <a:r>
              <a:rPr lang="en-US" altLang="ko-KR" sz="28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 2</a:t>
            </a:r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800">
                <a:latin typeface="Consolas" panose="020B0609020204030204" pitchFamily="49" charset="0"/>
              </a:rPr>
              <a:t>, </a:t>
            </a:r>
            <a:r>
              <a:rPr lang="en-US" altLang="ko-KR" sz="28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[ 6, 7, 3 ]</a:t>
            </a:r>
            <a:r>
              <a:rPr lang="en-US" altLang="ko-KR" sz="2800">
                <a:latin typeface="Consolas" panose="020B0609020204030204" pitchFamily="49" charset="0"/>
              </a:rPr>
              <a:t>, 1 ]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C84B05-A299-4D69-BE46-1EA8910E5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33" y="3180856"/>
            <a:ext cx="5610334" cy="3312019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2522D82C-76F0-4448-8EE6-E8B03FFE8C78}"/>
              </a:ext>
            </a:extLst>
          </p:cNvPr>
          <p:cNvSpPr/>
          <p:nvPr/>
        </p:nvSpPr>
        <p:spPr>
          <a:xfrm>
            <a:off x="2959331" y="4001294"/>
            <a:ext cx="3341716" cy="3192088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FF38DE-8247-4913-A5CE-D0908182DD01}"/>
              </a:ext>
            </a:extLst>
          </p:cNvPr>
          <p:cNvSpPr/>
          <p:nvPr/>
        </p:nvSpPr>
        <p:spPr>
          <a:xfrm>
            <a:off x="6367549" y="3823855"/>
            <a:ext cx="2826327" cy="248804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5957786-4C74-4BC8-AAD9-C5DA921CAB40}"/>
              </a:ext>
            </a:extLst>
          </p:cNvPr>
          <p:cNvSpPr/>
          <p:nvPr/>
        </p:nvSpPr>
        <p:spPr>
          <a:xfrm>
            <a:off x="2998124" y="4937760"/>
            <a:ext cx="1856509" cy="192024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772C7DD-6AAA-46BA-9786-D29DA263CAC7}"/>
              </a:ext>
            </a:extLst>
          </p:cNvPr>
          <p:cNvSpPr/>
          <p:nvPr/>
        </p:nvSpPr>
        <p:spPr>
          <a:xfrm>
            <a:off x="4572000" y="4873330"/>
            <a:ext cx="1729047" cy="178723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88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780</Words>
  <Application>Microsoft Office PowerPoint</Application>
  <PresentationFormat>와이드스크린</PresentationFormat>
  <Paragraphs>106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Consolas</vt:lpstr>
      <vt:lpstr>Office 테마</vt:lpstr>
      <vt:lpstr>TREE</vt:lpstr>
      <vt:lpstr>TREE</vt:lpstr>
      <vt:lpstr>TREE</vt:lpstr>
      <vt:lpstr>TREE</vt:lpstr>
      <vt:lpstr>ORDERED TREE SEARCH</vt:lpstr>
      <vt:lpstr>ORDERED TREE SEARCH</vt:lpstr>
      <vt:lpstr>TREE TRAVERSAL</vt:lpstr>
      <vt:lpstr>TREE TRAVERSAL</vt:lpstr>
      <vt:lpstr>TREE TRAVERSAL</vt:lpstr>
      <vt:lpstr>BINARY TREE</vt:lpstr>
      <vt:lpstr>HASH</vt:lpstr>
      <vt:lpstr>배열</vt:lpstr>
      <vt:lpstr>HASH</vt:lpstr>
      <vt:lpstr>COLLISION</vt:lpstr>
      <vt:lpstr>CHAINING</vt:lpstr>
      <vt:lpstr>CHAINING</vt:lpstr>
      <vt:lpstr>CHAINING</vt:lpstr>
      <vt:lpstr>CHAINING</vt:lpstr>
      <vt:lpstr>CHAINING</vt:lpstr>
      <vt:lpstr>CHAINING</vt:lpstr>
      <vt:lpstr>CHAINING</vt:lpstr>
      <vt:lpstr>OPEN ADDRESSING</vt:lpstr>
      <vt:lpstr>OPEN ADDRESSING에서 원소 삭제</vt:lpstr>
      <vt:lpstr>enum이란?</vt:lpstr>
      <vt:lpstr>OPEN ADDRESSING</vt:lpstr>
      <vt:lpstr>OPEN ADDRESSING</vt:lpstr>
      <vt:lpstr>OPEN ADDRESSING</vt:lpstr>
      <vt:lpstr>OPEN ADDRESSING</vt:lpstr>
      <vt:lpstr>OPEN ADDRESSING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sqh</dc:creator>
  <cp:lastModifiedBy>sqh</cp:lastModifiedBy>
  <cp:revision>9</cp:revision>
  <dcterms:created xsi:type="dcterms:W3CDTF">2020-10-27T04:29:12Z</dcterms:created>
  <dcterms:modified xsi:type="dcterms:W3CDTF">2020-10-27T09:22:07Z</dcterms:modified>
</cp:coreProperties>
</file>