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8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29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4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8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3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9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799D-C77A-4934-9A9A-9E8D29A2178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6E47-8E3C-4B1E-ABBF-6C57803A8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6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서민석</a:t>
            </a:r>
            <a:r>
              <a:rPr lang="en-US" altLang="ko-KR" dirty="0" smtClean="0"/>
              <a:t>-6</a:t>
            </a:r>
            <a:r>
              <a:rPr lang="ko-KR" altLang="en-US" dirty="0" err="1" smtClean="0"/>
              <a:t>차시험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42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MainActivity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GridView</a:t>
            </a:r>
            <a:endParaRPr lang="en-US" altLang="ko-KR" dirty="0" smtClean="0"/>
          </a:p>
          <a:p>
            <a:r>
              <a:rPr lang="en-US" altLang="ko-KR" dirty="0" smtClean="0"/>
              <a:t>Main2Activity: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대한 정보검색</a:t>
            </a:r>
            <a:endParaRPr lang="en-US" altLang="ko-KR" dirty="0" smtClean="0"/>
          </a:p>
          <a:p>
            <a:r>
              <a:rPr lang="en-US" altLang="ko-KR" dirty="0" err="1" smtClean="0"/>
              <a:t>GridAdapter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GridView</a:t>
            </a:r>
            <a:r>
              <a:rPr lang="ko-KR" altLang="en-US" dirty="0" smtClean="0"/>
              <a:t>에 대한 어댑터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853" y="726490"/>
            <a:ext cx="2781688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51" y="1664818"/>
            <a:ext cx="2776682" cy="4672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37" y="1655375"/>
            <a:ext cx="2689344" cy="46823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627" y="1627530"/>
            <a:ext cx="2681692" cy="47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화면전환 설명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90" y="1825625"/>
            <a:ext cx="9271989" cy="35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화면전환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7972" y="4174611"/>
            <a:ext cx="5156137" cy="838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startActivity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37" y="2693773"/>
            <a:ext cx="1959294" cy="34831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597" y="2693773"/>
            <a:ext cx="1959294" cy="3483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903" y="540630"/>
            <a:ext cx="1959294" cy="348319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534033" y="4825872"/>
            <a:ext cx="40653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528863" y="2957383"/>
            <a:ext cx="11790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>
            <a:spLocks/>
          </p:cNvSpPr>
          <p:nvPr/>
        </p:nvSpPr>
        <p:spPr>
          <a:xfrm>
            <a:off x="3017721" y="2383814"/>
            <a:ext cx="5156137" cy="83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startActivity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528863" y="5781462"/>
            <a:ext cx="4065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4581903" y="5245293"/>
            <a:ext cx="5156137" cy="83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setResult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09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화면전환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앱을</a:t>
            </a:r>
            <a:r>
              <a:rPr lang="ko-KR" altLang="en-US" dirty="0" smtClean="0"/>
              <a:t> 실행하거나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onClickEvent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인해 </a:t>
            </a:r>
            <a:r>
              <a:rPr lang="en-US" altLang="ko-KR" dirty="0" err="1" smtClean="0"/>
              <a:t>startActivity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실행되면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할당된 레이아웃 </a:t>
            </a:r>
            <a:r>
              <a:rPr lang="ko-KR" altLang="en-US" smtClean="0"/>
              <a:t>리소스가 화면에 </a:t>
            </a:r>
            <a:r>
              <a:rPr lang="ko-KR" altLang="en-US" dirty="0" smtClean="0"/>
              <a:t>출력된다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9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서민석-6차시험</vt:lpstr>
      <vt:lpstr>프로젝트 트리</vt:lpstr>
      <vt:lpstr>실행화면</vt:lpstr>
      <vt:lpstr>화면전환 설명</vt:lpstr>
      <vt:lpstr>화면전환 설명</vt:lpstr>
      <vt:lpstr>화면전환 설명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서민석-6차시험</dc:title>
  <dc:creator>서 민석</dc:creator>
  <cp:lastModifiedBy>서 민석</cp:lastModifiedBy>
  <cp:revision>5</cp:revision>
  <dcterms:created xsi:type="dcterms:W3CDTF">2021-01-04T09:03:35Z</dcterms:created>
  <dcterms:modified xsi:type="dcterms:W3CDTF">2021-01-04T09:17:53Z</dcterms:modified>
</cp:coreProperties>
</file>