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6" r:id="rId10"/>
    <p:sldId id="263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BEC7-AACB-4006-AB9D-0B557A1E56CD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7CFB-2ED3-4733-A241-9A632FBBD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16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BEC7-AACB-4006-AB9D-0B557A1E56CD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7CFB-2ED3-4733-A241-9A632FBBD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BEC7-AACB-4006-AB9D-0B557A1E56CD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7CFB-2ED3-4733-A241-9A632FBBD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7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BEC7-AACB-4006-AB9D-0B557A1E56CD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7CFB-2ED3-4733-A241-9A632FBBD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6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BEC7-AACB-4006-AB9D-0B557A1E56CD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7CFB-2ED3-4733-A241-9A632FBBD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4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BEC7-AACB-4006-AB9D-0B557A1E56CD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7CFB-2ED3-4733-A241-9A632FBBD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0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BEC7-AACB-4006-AB9D-0B557A1E56CD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7CFB-2ED3-4733-A241-9A632FBBD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5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BEC7-AACB-4006-AB9D-0B557A1E56CD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7CFB-2ED3-4733-A241-9A632FBBD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1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BEC7-AACB-4006-AB9D-0B557A1E56CD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7CFB-2ED3-4733-A241-9A632FBBD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2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BEC7-AACB-4006-AB9D-0B557A1E56CD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7CFB-2ED3-4733-A241-9A632FBBD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BEC7-AACB-4006-AB9D-0B557A1E56CD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7CFB-2ED3-4733-A241-9A632FBBD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9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BEC7-AACB-4006-AB9D-0B557A1E56CD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7CFB-2ED3-4733-A241-9A632FBBD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49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en-US" altLang="ko-KR" dirty="0" smtClean="0"/>
              <a:t>express</a:t>
            </a:r>
            <a:r>
              <a:rPr lang="ko-KR" altLang="en-US" dirty="0" smtClean="0"/>
              <a:t> 사용한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MVC </a:t>
            </a:r>
            <a:r>
              <a:rPr lang="ko-KR" altLang="en-US" dirty="0" smtClean="0"/>
              <a:t>패턴 게시판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서민석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52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글쓰기는 로그인한 유저만 가능하게</a:t>
            </a:r>
            <a:endParaRPr lang="en-US" altLang="ko-KR" dirty="0" smtClean="0"/>
          </a:p>
          <a:p>
            <a:r>
              <a:rPr lang="ko-KR" altLang="en-US" dirty="0" smtClean="0"/>
              <a:t>로그인한 유저와 로그인하지 않은 유저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메뉴가 다르게 보여야 한다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96" y="3988102"/>
            <a:ext cx="2347784" cy="1139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592" y="3718546"/>
            <a:ext cx="3172268" cy="2162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437" y="4227019"/>
            <a:ext cx="2706480" cy="114553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990839" y="4422904"/>
            <a:ext cx="1618735" cy="269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778212" y="4422905"/>
            <a:ext cx="1618735" cy="269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7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세션에 로그인 정보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세션정보를 모델에 붙여 전달</a:t>
            </a:r>
            <a:endParaRPr lang="en-US" altLang="ko-KR" dirty="0" smtClean="0"/>
          </a:p>
          <a:p>
            <a:r>
              <a:rPr lang="ko-KR" altLang="en-US" dirty="0" smtClean="0"/>
              <a:t>세션정보에 따라 다른 구현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pug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if/else</a:t>
            </a:r>
            <a:r>
              <a:rPr lang="ko-KR" altLang="en-US" dirty="0" smtClean="0"/>
              <a:t>를 지원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984" y="1825625"/>
            <a:ext cx="4698475" cy="30923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732" y="4917989"/>
            <a:ext cx="7269727" cy="15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비슷한 방법으로 로그인 실패 구현</a:t>
            </a:r>
            <a:endParaRPr lang="en-US" altLang="ko-KR" dirty="0" smtClean="0"/>
          </a:p>
          <a:p>
            <a:r>
              <a:rPr lang="en-US" altLang="ko-KR" dirty="0" smtClean="0"/>
              <a:t>POST</a:t>
            </a:r>
            <a:r>
              <a:rPr lang="ko-KR" altLang="en-US" dirty="0" smtClean="0"/>
              <a:t>로 계정정보를 받아 로그인 실패하면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세션에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로그인 실패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메시지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이후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리다이렉트하여</a:t>
            </a:r>
            <a:r>
              <a:rPr lang="ko-KR" altLang="en-US" dirty="0"/>
              <a:t> </a:t>
            </a:r>
            <a:r>
              <a:rPr lang="ko-KR" altLang="en-US" dirty="0" smtClean="0"/>
              <a:t>실패메시지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19" y="1690688"/>
            <a:ext cx="3277057" cy="27435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83" y="4015946"/>
            <a:ext cx="5576793" cy="2258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223" y="3518398"/>
            <a:ext cx="3010320" cy="1609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223" y="5102327"/>
            <a:ext cx="3610479" cy="1676634"/>
          </a:xfrm>
          <a:prstGeom prst="rect">
            <a:avLst/>
          </a:prstGeom>
        </p:spPr>
      </p:pic>
      <p:sp>
        <p:nvSpPr>
          <p:cNvPr id="8" name="오른쪽으로 구부러진 화살표 7"/>
          <p:cNvSpPr/>
          <p:nvPr/>
        </p:nvSpPr>
        <p:spPr>
          <a:xfrm>
            <a:off x="1384017" y="4039060"/>
            <a:ext cx="864973" cy="21756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2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로그인하지 않은 상태에선 글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불가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다른 사람이 쓴 글은 로그인하여도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불가</a:t>
            </a:r>
            <a:endParaRPr lang="en-US" altLang="ko-KR" dirty="0" smtClean="0"/>
          </a:p>
          <a:p>
            <a:r>
              <a:rPr lang="ko-KR" altLang="en-US" dirty="0" smtClean="0"/>
              <a:t>같은 방식으로 구현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29" y="4001294"/>
            <a:ext cx="3177906" cy="25290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56" y="4101793"/>
            <a:ext cx="3854211" cy="22101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823" y="4001294"/>
            <a:ext cx="3324314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2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 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적절한 폼 제공하여 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post</a:t>
            </a:r>
            <a:r>
              <a:rPr lang="ko-KR" altLang="en-US" dirty="0" smtClean="0"/>
              <a:t>방식으로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전달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681" y="1027906"/>
            <a:ext cx="4590119" cy="52172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54" y="3831083"/>
            <a:ext cx="6498574" cy="244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8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 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</a:t>
            </a:r>
            <a:r>
              <a:rPr lang="ko-KR" altLang="en-US" dirty="0" smtClean="0"/>
              <a:t>로 폼을 전달받아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body-parser</a:t>
            </a:r>
            <a:r>
              <a:rPr lang="ko-KR" altLang="en-US" dirty="0" smtClean="0"/>
              <a:t>로 획득</a:t>
            </a:r>
            <a:endParaRPr lang="en-US" altLang="ko-KR" dirty="0" smtClean="0"/>
          </a:p>
          <a:p>
            <a:r>
              <a:rPr lang="ko-KR" altLang="en-US" dirty="0" smtClean="0"/>
              <a:t>적절한 </a:t>
            </a:r>
            <a:r>
              <a:rPr lang="ko-KR" altLang="en-US" dirty="0" err="1" smtClean="0"/>
              <a:t>쿼리스트링</a:t>
            </a:r>
            <a:r>
              <a:rPr lang="ko-KR" altLang="en-US" dirty="0" smtClean="0"/>
              <a:t>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DB</a:t>
            </a:r>
            <a:r>
              <a:rPr lang="ko-KR" altLang="en-US" dirty="0" smtClean="0"/>
              <a:t>와 통신하고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적절한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실행</a:t>
            </a:r>
            <a:endParaRPr lang="en-US" altLang="ko-KR" dirty="0"/>
          </a:p>
          <a:p>
            <a:r>
              <a:rPr lang="en-US" altLang="ko-KR" dirty="0" smtClean="0"/>
              <a:t>POST</a:t>
            </a:r>
            <a:r>
              <a:rPr lang="ko-KR" altLang="en-US" dirty="0" smtClean="0"/>
              <a:t>방식으로 </a:t>
            </a:r>
            <a:r>
              <a:rPr lang="ko-KR" altLang="en-US" dirty="0" err="1" smtClean="0"/>
              <a:t>요청받으면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GET</a:t>
            </a:r>
            <a:r>
              <a:rPr lang="ko-KR" altLang="en-US" dirty="0" smtClean="0"/>
              <a:t>방식으로 </a:t>
            </a:r>
            <a:r>
              <a:rPr lang="ko-KR" altLang="en-US" dirty="0" err="1" smtClean="0"/>
              <a:t>리다이렉트한다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(PRG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373" y="365125"/>
            <a:ext cx="5267455" cy="58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흐름도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814" y="1690688"/>
            <a:ext cx="6658416" cy="46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2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35" y="1690688"/>
            <a:ext cx="8676503" cy="49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2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프로젝트 관리도구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npm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자바의 </a:t>
            </a:r>
            <a:r>
              <a:rPr lang="en-US" altLang="ko-KR" dirty="0" smtClean="0"/>
              <a:t>Maven</a:t>
            </a:r>
            <a:r>
              <a:rPr lang="ko-KR" altLang="en-US" dirty="0" smtClean="0"/>
              <a:t>에 대응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의존성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다운로드하고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프로젝트에 추가할 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있다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35" y="2436646"/>
            <a:ext cx="6914278" cy="37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5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index.js</a:t>
            </a:r>
            <a:r>
              <a:rPr lang="ko-KR" altLang="en-US" dirty="0" smtClean="0"/>
              <a:t>의 기본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express</a:t>
            </a:r>
            <a:r>
              <a:rPr lang="ko-KR" altLang="en-US" dirty="0"/>
              <a:t> </a:t>
            </a:r>
            <a:r>
              <a:rPr lang="ko-KR" altLang="en-US" dirty="0" smtClean="0"/>
              <a:t>프레임워크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사용하여 </a:t>
            </a:r>
            <a:r>
              <a:rPr lang="ko-KR" altLang="en-US" dirty="0" err="1" smtClean="0"/>
              <a:t>앱서버</a:t>
            </a:r>
            <a:r>
              <a:rPr lang="ko-KR" altLang="en-US" dirty="0" smtClean="0"/>
              <a:t> 구축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POST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data</a:t>
            </a:r>
          </a:p>
          <a:p>
            <a:pPr marL="0" indent="0">
              <a:buNone/>
            </a:pPr>
            <a:r>
              <a:rPr lang="ko-KR" altLang="en-US" dirty="0" smtClean="0"/>
              <a:t>받기 위한 의존성과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session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위한 의존성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view</a:t>
            </a:r>
            <a:r>
              <a:rPr lang="ko-KR" altLang="en-US" dirty="0" smtClean="0"/>
              <a:t>를 동적 생성하는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엔진은 </a:t>
            </a:r>
            <a:r>
              <a:rPr lang="en-US" altLang="ko-KR" dirty="0" smtClean="0"/>
              <a:t>pug</a:t>
            </a:r>
            <a:r>
              <a:rPr lang="ko-KR" altLang="en-US" dirty="0" smtClean="0"/>
              <a:t>로 지정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81" y="1825624"/>
            <a:ext cx="6958619" cy="37966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180" y="5622323"/>
            <a:ext cx="3574927" cy="94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의존성 사용</a:t>
            </a:r>
            <a:endParaRPr lang="en-US" altLang="ko-KR" dirty="0" smtClean="0"/>
          </a:p>
          <a:p>
            <a:r>
              <a:rPr lang="en-US" altLang="ko-KR" dirty="0" err="1" smtClean="0"/>
              <a:t>ConnectionPool</a:t>
            </a:r>
            <a:r>
              <a:rPr lang="ko-KR" altLang="en-US" dirty="0" smtClean="0"/>
              <a:t>을 사용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40" y="1825625"/>
            <a:ext cx="5025560" cy="408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GET/POST </a:t>
            </a:r>
            <a:r>
              <a:rPr lang="ko-KR" altLang="en-US" dirty="0" smtClean="0"/>
              <a:t>요청 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express().get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e</a:t>
            </a:r>
            <a:r>
              <a:rPr lang="en-US" altLang="ko-KR" dirty="0" smtClean="0"/>
              <a:t>xpress().post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uri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request.render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en-US" altLang="ko-KR" dirty="0" smtClean="0"/>
              <a:t>pug</a:t>
            </a:r>
            <a:r>
              <a:rPr lang="ko-KR" altLang="en-US" dirty="0" smtClean="0"/>
              <a:t>문서에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모델 전달하여</a:t>
            </a:r>
            <a:r>
              <a:rPr lang="en-US" altLang="ko-KR" dirty="0"/>
              <a:t> </a:t>
            </a:r>
            <a:r>
              <a:rPr lang="ko-KR" altLang="en-US" dirty="0" smtClean="0"/>
              <a:t>문서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pool.query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통신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87" y="1825624"/>
            <a:ext cx="5911813" cy="39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7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Jade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버전업된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에 대응되는 동적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&lt;/&gt;</a:t>
            </a:r>
            <a:r>
              <a:rPr lang="ko-KR" altLang="en-US" dirty="0" smtClean="0"/>
              <a:t>태그 문법 대신 들여쓰기로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태그 간 위계를 지정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모델의 값을 적용할 때에는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태그명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값이름</a:t>
            </a:r>
            <a:r>
              <a:rPr lang="ko-KR" altLang="en-US" dirty="0" smtClean="0"/>
              <a:t> 으로 붙인다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582" y="365125"/>
            <a:ext cx="443421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0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pool.query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querystring</a:t>
            </a:r>
            <a:r>
              <a:rPr lang="en-US" altLang="ko-KR" dirty="0" smtClean="0"/>
              <a:t>, callback)</a:t>
            </a:r>
          </a:p>
          <a:p>
            <a:r>
              <a:rPr lang="ko-KR" altLang="en-US" dirty="0" err="1" smtClean="0"/>
              <a:t>연결설정한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전송하고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콜백을</a:t>
            </a:r>
            <a:r>
              <a:rPr lang="ko-KR" altLang="en-US" dirty="0" smtClean="0"/>
              <a:t> 실행하여 결과처리</a:t>
            </a:r>
            <a:endParaRPr lang="en-US" altLang="ko-KR" dirty="0" smtClean="0"/>
          </a:p>
          <a:p>
            <a:r>
              <a:rPr lang="ko-KR" altLang="en-US" dirty="0" smtClean="0"/>
              <a:t>모델을 만들어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response.render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통해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JSON</a:t>
            </a:r>
            <a:r>
              <a:rPr lang="ko-KR" altLang="en-US" dirty="0" smtClean="0"/>
              <a:t>형식으로 전달가능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78476"/>
            <a:ext cx="5845171" cy="539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8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197</Words>
  <Application>Microsoft Office PowerPoint</Application>
  <PresentationFormat>와이드스크린</PresentationFormat>
  <Paragraphs>60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node.js와 express 사용한 MVC 패턴 게시판 만들기</vt:lpstr>
      <vt:lpstr>페이지 흐름도</vt:lpstr>
      <vt:lpstr>시스템 구성도</vt:lpstr>
      <vt:lpstr>node.js 환경 구축</vt:lpstr>
      <vt:lpstr>index.js의 기본 설정</vt:lpstr>
      <vt:lpstr>DB설정</vt:lpstr>
      <vt:lpstr>GET/POST 요청 받기</vt:lpstr>
      <vt:lpstr>pug</vt:lpstr>
      <vt:lpstr>DB통신</vt:lpstr>
      <vt:lpstr>로그인 구현</vt:lpstr>
      <vt:lpstr>로그인 구현</vt:lpstr>
      <vt:lpstr>로그인 구현</vt:lpstr>
      <vt:lpstr>로그인 구현</vt:lpstr>
      <vt:lpstr>글 작성/수정/삭제</vt:lpstr>
      <vt:lpstr>글 작성/수정/삭제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node.js를 사용한 MVC 패턴 게시판 만들기</dc:title>
  <dc:creator>서 민석</dc:creator>
  <cp:lastModifiedBy>서 민석</cp:lastModifiedBy>
  <cp:revision>9</cp:revision>
  <dcterms:created xsi:type="dcterms:W3CDTF">2020-12-23T05:28:06Z</dcterms:created>
  <dcterms:modified xsi:type="dcterms:W3CDTF">2020-12-24T03:32:28Z</dcterms:modified>
</cp:coreProperties>
</file>