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93E2-DECF-4999-BACE-39618CFB36F8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B9ED-7B0A-4D28-A01B-C19D53F85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26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93E2-DECF-4999-BACE-39618CFB36F8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B9ED-7B0A-4D28-A01B-C19D53F85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49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93E2-DECF-4999-BACE-39618CFB36F8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B9ED-7B0A-4D28-A01B-C19D53F85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50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93E2-DECF-4999-BACE-39618CFB36F8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B9ED-7B0A-4D28-A01B-C19D53F85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12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93E2-DECF-4999-BACE-39618CFB36F8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B9ED-7B0A-4D28-A01B-C19D53F85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07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93E2-DECF-4999-BACE-39618CFB36F8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B9ED-7B0A-4D28-A01B-C19D53F85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11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93E2-DECF-4999-BACE-39618CFB36F8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B9ED-7B0A-4D28-A01B-C19D53F85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93E2-DECF-4999-BACE-39618CFB36F8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B9ED-7B0A-4D28-A01B-C19D53F85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8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93E2-DECF-4999-BACE-39618CFB36F8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B9ED-7B0A-4D28-A01B-C19D53F85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91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93E2-DECF-4999-BACE-39618CFB36F8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B9ED-7B0A-4D28-A01B-C19D53F85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46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93E2-DECF-4999-BACE-39618CFB36F8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B9ED-7B0A-4D28-A01B-C19D53F85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20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C93E2-DECF-4999-BACE-39618CFB36F8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7B9ED-7B0A-4D28-A01B-C19D53F85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15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안드로이드스케줄관리앱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서민석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74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화면구성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기본화면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616" y="489880"/>
            <a:ext cx="3888038" cy="604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3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화면구성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일정추가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884" y="365125"/>
            <a:ext cx="4019338" cy="600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39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화면구성</a:t>
            </a:r>
            <a:r>
              <a:rPr lang="en-US" altLang="ko-KR" dirty="0" smtClean="0"/>
              <a:t>:</a:t>
            </a:r>
            <a:r>
              <a:rPr lang="ko-KR" altLang="en-US" dirty="0"/>
              <a:t> </a:t>
            </a:r>
            <a:r>
              <a:rPr lang="ko-KR" altLang="en-US" dirty="0" smtClean="0"/>
              <a:t>일일 일정보기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685" y="365125"/>
            <a:ext cx="3983039" cy="598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7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화면구성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화면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670" y="365125"/>
            <a:ext cx="3920117" cy="619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1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흐름도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509" y="2813864"/>
            <a:ext cx="8002632" cy="310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8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</Words>
  <Application>Microsoft Office PowerPoint</Application>
  <PresentationFormat>와이드스크린</PresentationFormat>
  <Paragraphs>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안드로이드스케줄관리앱</vt:lpstr>
      <vt:lpstr>화면구성: 기본화면</vt:lpstr>
      <vt:lpstr>화면구성: 일정추가</vt:lpstr>
      <vt:lpstr>화면구성: 일일 일정보기</vt:lpstr>
      <vt:lpstr>화면구성: 알람 화면</vt:lpstr>
      <vt:lpstr>흐름도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안드로이드스케줄관리앱</dc:title>
  <dc:creator>서 민석</dc:creator>
  <cp:lastModifiedBy>서 민석</cp:lastModifiedBy>
  <cp:revision>4</cp:revision>
  <dcterms:created xsi:type="dcterms:W3CDTF">2020-12-04T08:45:43Z</dcterms:created>
  <dcterms:modified xsi:type="dcterms:W3CDTF">2020-12-04T09:14:19Z</dcterms:modified>
</cp:coreProperties>
</file>