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and photo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Skewing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a skewing function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User input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Direction - vertical or horizontal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Angle - between -89 and 89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Show the skewed image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“Wrong input!!” if inputs are not in range</a:t>
            </a:r>
            <a:endParaRPr sz="20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042725" y="1461600"/>
            <a:ext cx="4308600" cy="472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 def 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skew (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direction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angle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) :</a:t>
            </a:r>
            <a:endParaRPr b="1" sz="20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844" y="1982401"/>
            <a:ext cx="3732530" cy="21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Skewing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can use math functions or other built-in functions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pi, sin, cos, tan, radians, …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abs, …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Type conversion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Refer “</a:t>
            </a:r>
            <a:r>
              <a:rPr b="1" i="1" lang="en" sz="2400">
                <a:latin typeface="Proxima Nova"/>
                <a:ea typeface="Proxima Nova"/>
                <a:cs typeface="Proxima Nova"/>
                <a:sym typeface="Proxima Nova"/>
              </a:rPr>
              <a:t>Photo processing with cs1media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” supplement</a:t>
            </a:r>
            <a:endParaRPr sz="20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br>
              <a:rPr lang="en"/>
            </a:br>
            <a:r>
              <a:rPr lang="en"/>
              <a:t>Today’s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Tasks for Today!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57200" y="951271"/>
            <a:ext cx="82296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Tasks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Number conversion - using both </a:t>
            </a: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i="1" lang="en" sz="1800" u="sng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 b="1" i="1" sz="18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Skewing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Number conversion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to convert?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quotient &amp; remainder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Divide the quotient by the radix base number until the quotient is </a:t>
            </a:r>
            <a:r>
              <a:rPr b="1" lang="en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Write remainders in reverse order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E.g. octal equivalent of decimal number 140 is </a:t>
            </a:r>
            <a:r>
              <a:rPr b="1" lang="en" sz="2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214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925" y="2803235"/>
            <a:ext cx="16478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Number conversion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two conversion functions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a </a:t>
            </a:r>
            <a:r>
              <a:rPr b="1" i="1" lang="en" sz="2000"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variable ( converted_number = [] 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Print the </a:t>
            </a:r>
            <a: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to a string → use </a:t>
            </a:r>
            <a: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  <a:t>join()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function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a </a:t>
            </a:r>
            <a:r>
              <a:rPr b="1" i="1" lang="en" sz="2000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variable ( converted_number = “” 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746800" y="2058725"/>
            <a:ext cx="4260000" cy="472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def 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deci_to_any_list (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radix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) :</a:t>
            </a:r>
            <a:endParaRPr b="1" sz="20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746800" y="3565800"/>
            <a:ext cx="4260000" cy="472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 def 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deci_to_any_list (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radix</a:t>
            </a:r>
            <a:r>
              <a:rPr b="1"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) :</a:t>
            </a:r>
            <a:endParaRPr b="1" sz="20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Number conversion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User inputs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Number - positive number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Radix - between 2 and 16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Just digits, no gap or another characters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123 (0)     ‘1’ ‘2’ ‘3’ (X)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“Wrong input!!” if inputs are not in range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 u="sng">
                <a:latin typeface="Proxima Nova"/>
                <a:ea typeface="Proxima Nova"/>
                <a:cs typeface="Proxima Nova"/>
                <a:sym typeface="Proxima Nova"/>
              </a:rPr>
              <a:t>You must use the </a:t>
            </a:r>
            <a:r>
              <a:rPr b="1" lang="en" sz="2000" u="sng">
                <a:latin typeface="Proxima Nova"/>
                <a:ea typeface="Proxima Nova"/>
                <a:cs typeface="Proxima Nova"/>
                <a:sym typeface="Proxima Nova"/>
              </a:rPr>
              <a:t>formatting operator </a:t>
            </a:r>
            <a:r>
              <a:rPr b="1" lang="en" sz="2000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r>
              <a:rPr lang="en" sz="2000" u="sng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2000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 will check!!</a:t>
            </a:r>
            <a:r>
              <a:rPr lang="en" sz="2000" u="sng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0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Number conversion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25" y="1001550"/>
            <a:ext cx="6697149" cy="38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Skewing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Create the image skewed on an angle from the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vertical</a:t>
            </a:r>
            <a:endParaRPr b="1" sz="20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2339785"/>
            <a:ext cx="1485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70425" y="3564925"/>
            <a:ext cx="810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mg</a:t>
            </a:r>
            <a:endParaRPr sz="1800"/>
          </a:p>
        </p:txBody>
      </p:sp>
      <p:sp>
        <p:nvSpPr>
          <p:cNvPr id="111" name="Shape 111"/>
          <p:cNvSpPr txBox="1"/>
          <p:nvPr/>
        </p:nvSpPr>
        <p:spPr>
          <a:xfrm>
            <a:off x="638125" y="3978000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Input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687925" y="2825225"/>
            <a:ext cx="810900" cy="3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255625" y="3270250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Angle</a:t>
            </a:r>
            <a:endParaRPr b="1" sz="2000">
              <a:solidFill>
                <a:srgbClr val="4A86E8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255625" y="2380200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Direction</a:t>
            </a:r>
            <a:endParaRPr b="1" sz="2000">
              <a:solidFill>
                <a:srgbClr val="4A86E8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078250" y="1559650"/>
            <a:ext cx="4081800" cy="3057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388" y="1815575"/>
            <a:ext cx="2162175" cy="10858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Shape 117"/>
          <p:cNvSpPr txBox="1"/>
          <p:nvPr/>
        </p:nvSpPr>
        <p:spPr>
          <a:xfrm>
            <a:off x="6668650" y="2166950"/>
            <a:ext cx="1313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Vertical 30</a:t>
            </a:r>
            <a:endParaRPr sz="1800"/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388" y="3289750"/>
            <a:ext cx="21621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623650" y="3641125"/>
            <a:ext cx="1403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Vertical -30</a:t>
            </a:r>
            <a:endParaRPr sz="1800"/>
          </a:p>
        </p:txBody>
      </p:sp>
      <p:sp>
        <p:nvSpPr>
          <p:cNvPr id="120" name="Shape 120"/>
          <p:cNvSpPr txBox="1"/>
          <p:nvPr/>
        </p:nvSpPr>
        <p:spPr>
          <a:xfrm>
            <a:off x="5281400" y="4674925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Output</a:t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Skewing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57200" y="951300"/>
            <a:ext cx="84540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Create the image skewed on an angle from the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horizontal</a:t>
            </a:r>
            <a:endParaRPr b="1" sz="20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2339785"/>
            <a:ext cx="1485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070425" y="3564925"/>
            <a:ext cx="810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img</a:t>
            </a:r>
            <a:endParaRPr sz="1800"/>
          </a:p>
        </p:txBody>
      </p:sp>
      <p:sp>
        <p:nvSpPr>
          <p:cNvPr id="130" name="Shape 130"/>
          <p:cNvSpPr txBox="1"/>
          <p:nvPr/>
        </p:nvSpPr>
        <p:spPr>
          <a:xfrm>
            <a:off x="638125" y="3978000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Input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687925" y="2825225"/>
            <a:ext cx="810900" cy="3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255625" y="3270250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Angle</a:t>
            </a:r>
            <a:endParaRPr b="1" sz="2000">
              <a:solidFill>
                <a:srgbClr val="4A86E8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255625" y="2380200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Direction</a:t>
            </a:r>
            <a:endParaRPr b="1" sz="2000">
              <a:solidFill>
                <a:srgbClr val="4A86E8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078250" y="1559650"/>
            <a:ext cx="4081800" cy="30570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345625" y="3972125"/>
            <a:ext cx="1720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Horizontal 30</a:t>
            </a:r>
            <a:endParaRPr sz="1800"/>
          </a:p>
        </p:txBody>
      </p:sp>
      <p:sp>
        <p:nvSpPr>
          <p:cNvPr id="136" name="Shape 136"/>
          <p:cNvSpPr txBox="1"/>
          <p:nvPr/>
        </p:nvSpPr>
        <p:spPr>
          <a:xfrm>
            <a:off x="6340707" y="3972125"/>
            <a:ext cx="1622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Horizontal -30</a:t>
            </a:r>
            <a:endParaRPr sz="1800"/>
          </a:p>
        </p:txBody>
      </p:sp>
      <p:sp>
        <p:nvSpPr>
          <p:cNvPr id="137" name="Shape 137"/>
          <p:cNvSpPr txBox="1"/>
          <p:nvPr/>
        </p:nvSpPr>
        <p:spPr>
          <a:xfrm>
            <a:off x="5281400" y="4674925"/>
            <a:ext cx="1675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Output</a:t>
            </a:r>
            <a:endParaRPr b="1" sz="2400">
              <a:solidFill>
                <a:srgbClr val="4A86E8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75" y="1845775"/>
            <a:ext cx="1485900" cy="19145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8807" y="1845775"/>
            <a:ext cx="1485900" cy="1905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