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processing</a:t>
            </a:r>
            <a:br>
              <a:rPr lang="en"/>
            </a:br>
            <a:r>
              <a:rPr lang="en"/>
              <a:t>(Reading and writing files)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br>
              <a:rPr lang="en"/>
            </a:br>
            <a:r>
              <a:rPr lang="en"/>
              <a:t>Today’s Tasks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Tasks for Today!</a:t>
            </a:r>
            <a:endParaRPr sz="2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57200" y="951271"/>
            <a:ext cx="82296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Tasks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Merge a set of files into a new file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Handle coordinate information from a file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2575" lvl="1" marL="73977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Handle temperature information from a file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Merge files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Merge a set of input files into a single output file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All contents in the input files are put into the output file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588200" y="1906200"/>
            <a:ext cx="3627300" cy="14844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1616"/>
                </a:solidFill>
              </a:rPr>
              <a:t>Alan Mathison Turing was a British pioneering computer scientist, mathematician, logician, cryptanalyst, philosopher, mathematical biologist, and marathon and ultra distance runner.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588200" y="3871800"/>
            <a:ext cx="3627300" cy="948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1616"/>
                </a:solidFill>
              </a:rPr>
              <a:t>Turing is widely considered to be the father of theoretical computer science and artificial intelligence.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2161250" y="3390600"/>
            <a:ext cx="481200" cy="4812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5204750" y="2228075"/>
            <a:ext cx="3627300" cy="2237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1616"/>
                </a:solidFill>
              </a:rPr>
              <a:t>Alan Mathison Turing was a British pioneering computer scientist, mathematician, logician, cryptanalyst, philosopher, mathematical biologist, and marathon and ultra distance runner.</a:t>
            </a:r>
            <a:endParaRPr>
              <a:solidFill>
                <a:srgbClr val="16161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1616"/>
                </a:solidFill>
              </a:rPr>
              <a:t>Turing is widely considered to be the father of theoretical computer science and artificial intelligence.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469525" y="3106025"/>
            <a:ext cx="481200" cy="48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1 | Merge files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Define a function ‘merge’ with two parameters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aseline="30000" lang="en" sz="2000">
                <a:latin typeface="Proxima Nova"/>
                <a:ea typeface="Proxima Nova"/>
                <a:cs typeface="Proxima Nova"/>
                <a:sym typeface="Proxima Nova"/>
              </a:rPr>
              <a:t>st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parameter : names of input files (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list of string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aseline="30000" lang="en" sz="2000">
                <a:latin typeface="Proxima Nova"/>
                <a:ea typeface="Proxima Nova"/>
                <a:cs typeface="Proxima Nova"/>
                <a:sym typeface="Proxima Nova"/>
              </a:rPr>
              <a:t>nd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parameters : a name of a string output file (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No output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in this function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Merge input files by calling the function ‘merge’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merge ( </a:t>
            </a:r>
            <a:r>
              <a:rPr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[“kaist1.txt”, “kaist2.txt”, “kaist3.txt”]</a:t>
            </a:r>
            <a:r>
              <a:rPr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“result.txt”</a:t>
            </a:r>
            <a:r>
              <a:rPr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)</a:t>
            </a:r>
            <a:endParaRPr sz="2000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merge ( </a:t>
            </a:r>
            <a:r>
              <a:rPr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[“kaist1.txt”, “kaist2.txt”]</a:t>
            </a:r>
            <a:r>
              <a:rPr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“result.txt”</a:t>
            </a:r>
            <a:r>
              <a:rPr lang="en" sz="2000">
                <a:solidFill>
                  <a:srgbClr val="4A86E8"/>
                </a:solidFill>
                <a:latin typeface="Proxima Nova"/>
                <a:ea typeface="Proxima Nova"/>
                <a:cs typeface="Proxima Nova"/>
                <a:sym typeface="Proxima Nova"/>
              </a:rPr>
              <a:t> )</a:t>
            </a:r>
            <a:endParaRPr sz="2000">
              <a:solidFill>
                <a:srgbClr val="4A86E8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Use </a:t>
            </a:r>
            <a:r>
              <a:rPr b="1" i="1" lang="en" sz="2400" u="sng">
                <a:latin typeface="Proxima Nova"/>
                <a:ea typeface="Proxima Nova"/>
                <a:cs typeface="Proxima Nova"/>
                <a:sym typeface="Proxima Nova"/>
              </a:rPr>
              <a:t>elice_utils.send_file()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function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Then, you can see a link to download the file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Handle coordinate information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Read and print data from the file ‘</a:t>
            </a:r>
            <a:r>
              <a:rPr i="1" lang="en" sz="2400">
                <a:latin typeface="Proxima Nova"/>
                <a:ea typeface="Proxima Nova"/>
                <a:cs typeface="Proxima Nova"/>
                <a:sym typeface="Proxima Nova"/>
              </a:rPr>
              <a:t>average-latitude-longitude-countries.csv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Each line (except for the head) contains country code, country name, latitude and longitude, which are comma-separated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E.g. “KR”, “Korea, Republic of”, 37, 127.5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-90.0° ≤ latitude ≤ 90.0°,   -180.0° ≤ longitude ≤ 180.0°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Caution: several country names contain comma.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Make two lists and print them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List of tuples → ( country code, country name 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List of tuples → ( country code, (latitude, longitude) )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2" marL="1371600" rtl="0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■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Data type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18288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country code, country name → </a:t>
            </a: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 b="1" i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1828800" rtl="0"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Char char="-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latitude, longitude → </a:t>
            </a:r>
            <a:r>
              <a:rPr b="1" i="1" lang="en" sz="1500">
                <a:latin typeface="Proxima Nova"/>
                <a:ea typeface="Proxima Nova"/>
                <a:cs typeface="Proxima Nova"/>
                <a:sym typeface="Proxima Nova"/>
              </a:rPr>
              <a:t>float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75" y="2921526"/>
            <a:ext cx="2120250" cy="1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2 | Handle coordinate information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 startAt="2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Print the names of all country whose location lies in the south of the equator.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 startAt="2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Let the user enter a country code, and then print the full name of the corresponding country.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Tip.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You can </a:t>
            </a: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reuse the lists of tuples in task 2-1.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Then, you don’t need to read the file again.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231725" y="195275"/>
            <a:ext cx="8778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Handle temperature information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The file (“tpmon.txt”) includes England’s monlty temperatures information for the years 1723～1970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Read the data and print average winter and summer temperatures for each year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Winter average = ( January’s + February’s ) / 2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Summer average = ( July’s + August’s ) / 2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Print every year and winter/summer averages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	in a </a:t>
            </a: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nicely formatted table</a:t>
            </a:r>
            <a:endParaRPr b="1"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550" y="3275610"/>
            <a:ext cx="21621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231725" y="195275"/>
            <a:ext cx="8778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Task 3 | Handle temperature information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AutoNum type="arabicPeriod" startAt="2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Write the contents in another format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To the file ‘tpmon.csv’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Each year and its 12 monthly temperatures in one line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Write in CSV format (i.e. comma-separate the data)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Char char="○"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Try to open the file in Excel</a:t>
            </a:r>
            <a:endParaRPr b="1" sz="1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775" y="2687375"/>
            <a:ext cx="5248450" cy="22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