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물결 2">
            <a:extLst>
              <a:ext uri="{FF2B5EF4-FFF2-40B4-BE49-F238E27FC236}">
                <a16:creationId xmlns:a16="http://schemas.microsoft.com/office/drawing/2014/main" id="{0D224039-598D-40FC-8FB1-B1AE5DE1B45C}"/>
              </a:ext>
            </a:extLst>
          </p:cNvPr>
          <p:cNvSpPr/>
          <p:nvPr userDrawn="1"/>
        </p:nvSpPr>
        <p:spPr>
          <a:xfrm rot="19065202">
            <a:off x="-1156960" y="-1709164"/>
            <a:ext cx="7794056" cy="5221142"/>
          </a:xfrm>
          <a:custGeom>
            <a:avLst/>
            <a:gdLst>
              <a:gd name="connsiteX0" fmla="*/ 0 w 11464751"/>
              <a:gd name="connsiteY0" fmla="*/ 1226816 h 9814529"/>
              <a:gd name="connsiteX1" fmla="*/ 11464751 w 11464751"/>
              <a:gd name="connsiteY1" fmla="*/ 1226816 h 9814529"/>
              <a:gd name="connsiteX2" fmla="*/ 11464751 w 11464751"/>
              <a:gd name="connsiteY2" fmla="*/ 8587713 h 9814529"/>
              <a:gd name="connsiteX3" fmla="*/ 0 w 11464751"/>
              <a:gd name="connsiteY3" fmla="*/ 8587713 h 9814529"/>
              <a:gd name="connsiteX4" fmla="*/ 0 w 11464751"/>
              <a:gd name="connsiteY4" fmla="*/ 1226816 h 9814529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647744 w 9487847"/>
              <a:gd name="connsiteY0" fmla="*/ 5969425 h 8414326"/>
              <a:gd name="connsiteX1" fmla="*/ 9487847 w 9487847"/>
              <a:gd name="connsiteY1" fmla="*/ 0 h 8414326"/>
              <a:gd name="connsiteX2" fmla="*/ 9487847 w 9487847"/>
              <a:gd name="connsiteY2" fmla="*/ 7360897 h 8414326"/>
              <a:gd name="connsiteX3" fmla="*/ 696451 w 9487847"/>
              <a:gd name="connsiteY3" fmla="*/ 6117490 h 8414326"/>
              <a:gd name="connsiteX4" fmla="*/ 647744 w 9487847"/>
              <a:gd name="connsiteY4" fmla="*/ 5969425 h 8414326"/>
              <a:gd name="connsiteX0" fmla="*/ 647744 w 9487847"/>
              <a:gd name="connsiteY0" fmla="*/ 5969425 h 8575741"/>
              <a:gd name="connsiteX1" fmla="*/ 9487847 w 9487847"/>
              <a:gd name="connsiteY1" fmla="*/ 0 h 8575741"/>
              <a:gd name="connsiteX2" fmla="*/ 9487847 w 9487847"/>
              <a:gd name="connsiteY2" fmla="*/ 7360897 h 8575741"/>
              <a:gd name="connsiteX3" fmla="*/ 696451 w 9487847"/>
              <a:gd name="connsiteY3" fmla="*/ 6117490 h 8575741"/>
              <a:gd name="connsiteX4" fmla="*/ 647744 w 9487847"/>
              <a:gd name="connsiteY4" fmla="*/ 5969425 h 8575741"/>
              <a:gd name="connsiteX0" fmla="*/ 647744 w 9487847"/>
              <a:gd name="connsiteY0" fmla="*/ 5969425 h 8960573"/>
              <a:gd name="connsiteX1" fmla="*/ 9487847 w 9487847"/>
              <a:gd name="connsiteY1" fmla="*/ 0 h 8960573"/>
              <a:gd name="connsiteX2" fmla="*/ 9487847 w 9487847"/>
              <a:gd name="connsiteY2" fmla="*/ 7360897 h 8960573"/>
              <a:gd name="connsiteX3" fmla="*/ 696451 w 9487847"/>
              <a:gd name="connsiteY3" fmla="*/ 6117490 h 8960573"/>
              <a:gd name="connsiteX4" fmla="*/ 647744 w 9487847"/>
              <a:gd name="connsiteY4" fmla="*/ 5969425 h 8960573"/>
              <a:gd name="connsiteX0" fmla="*/ 647744 w 9487847"/>
              <a:gd name="connsiteY0" fmla="*/ 5969425 h 8624186"/>
              <a:gd name="connsiteX1" fmla="*/ 9487847 w 9487847"/>
              <a:gd name="connsiteY1" fmla="*/ 0 h 8624186"/>
              <a:gd name="connsiteX2" fmla="*/ 9487847 w 9487847"/>
              <a:gd name="connsiteY2" fmla="*/ 7360897 h 8624186"/>
              <a:gd name="connsiteX3" fmla="*/ 696451 w 9487847"/>
              <a:gd name="connsiteY3" fmla="*/ 6117490 h 8624186"/>
              <a:gd name="connsiteX4" fmla="*/ 647744 w 9487847"/>
              <a:gd name="connsiteY4" fmla="*/ 5969425 h 8624186"/>
              <a:gd name="connsiteX0" fmla="*/ 647744 w 9487847"/>
              <a:gd name="connsiteY0" fmla="*/ 3057829 h 5712590"/>
              <a:gd name="connsiteX1" fmla="*/ 3721026 w 9487847"/>
              <a:gd name="connsiteY1" fmla="*/ 0 h 5712590"/>
              <a:gd name="connsiteX2" fmla="*/ 9487847 w 9487847"/>
              <a:gd name="connsiteY2" fmla="*/ 4449301 h 5712590"/>
              <a:gd name="connsiteX3" fmla="*/ 696451 w 9487847"/>
              <a:gd name="connsiteY3" fmla="*/ 3205894 h 5712590"/>
              <a:gd name="connsiteX4" fmla="*/ 647744 w 9487847"/>
              <a:gd name="connsiteY4" fmla="*/ 3057829 h 5712590"/>
              <a:gd name="connsiteX0" fmla="*/ 647744 w 8624506"/>
              <a:gd name="connsiteY0" fmla="*/ 3057829 h 6366217"/>
              <a:gd name="connsiteX1" fmla="*/ 3721026 w 8624506"/>
              <a:gd name="connsiteY1" fmla="*/ 0 h 6366217"/>
              <a:gd name="connsiteX2" fmla="*/ 8624506 w 8624506"/>
              <a:gd name="connsiteY2" fmla="*/ 5192091 h 6366217"/>
              <a:gd name="connsiteX3" fmla="*/ 696451 w 8624506"/>
              <a:gd name="connsiteY3" fmla="*/ 3205894 h 6366217"/>
              <a:gd name="connsiteX4" fmla="*/ 647744 w 8624506"/>
              <a:gd name="connsiteY4" fmla="*/ 3057829 h 6366217"/>
              <a:gd name="connsiteX0" fmla="*/ 647744 w 8624506"/>
              <a:gd name="connsiteY0" fmla="*/ 2617695 h 5926083"/>
              <a:gd name="connsiteX1" fmla="*/ 3355597 w 8624506"/>
              <a:gd name="connsiteY1" fmla="*/ 0 h 5926083"/>
              <a:gd name="connsiteX2" fmla="*/ 8624506 w 8624506"/>
              <a:gd name="connsiteY2" fmla="*/ 4751957 h 5926083"/>
              <a:gd name="connsiteX3" fmla="*/ 696451 w 8624506"/>
              <a:gd name="connsiteY3" fmla="*/ 2765760 h 5926083"/>
              <a:gd name="connsiteX4" fmla="*/ 647744 w 8624506"/>
              <a:gd name="connsiteY4" fmla="*/ 2617695 h 5926083"/>
              <a:gd name="connsiteX0" fmla="*/ 647744 w 8710843"/>
              <a:gd name="connsiteY0" fmla="*/ 2617695 h 6026387"/>
              <a:gd name="connsiteX1" fmla="*/ 3355597 w 8710843"/>
              <a:gd name="connsiteY1" fmla="*/ 0 h 6026387"/>
              <a:gd name="connsiteX2" fmla="*/ 8710843 w 8710843"/>
              <a:gd name="connsiteY2" fmla="*/ 4864684 h 6026387"/>
              <a:gd name="connsiteX3" fmla="*/ 696451 w 8710843"/>
              <a:gd name="connsiteY3" fmla="*/ 2765760 h 6026387"/>
              <a:gd name="connsiteX4" fmla="*/ 647744 w 8710843"/>
              <a:gd name="connsiteY4" fmla="*/ 2617695 h 6026387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95220"/>
              <a:gd name="connsiteX1" fmla="*/ 3355597 w 8710843"/>
              <a:gd name="connsiteY1" fmla="*/ 0 h 5195220"/>
              <a:gd name="connsiteX2" fmla="*/ 8710843 w 8710843"/>
              <a:gd name="connsiteY2" fmla="*/ 4864684 h 5195220"/>
              <a:gd name="connsiteX3" fmla="*/ 696451 w 8710843"/>
              <a:gd name="connsiteY3" fmla="*/ 2765760 h 5195220"/>
              <a:gd name="connsiteX4" fmla="*/ 647744 w 8710843"/>
              <a:gd name="connsiteY4" fmla="*/ 2617695 h 5195220"/>
              <a:gd name="connsiteX0" fmla="*/ 647744 w 8710843"/>
              <a:gd name="connsiteY0" fmla="*/ 2617695 h 5208572"/>
              <a:gd name="connsiteX1" fmla="*/ 3355597 w 8710843"/>
              <a:gd name="connsiteY1" fmla="*/ 0 h 5208572"/>
              <a:gd name="connsiteX2" fmla="*/ 8710843 w 8710843"/>
              <a:gd name="connsiteY2" fmla="*/ 4864684 h 5208572"/>
              <a:gd name="connsiteX3" fmla="*/ 696451 w 8710843"/>
              <a:gd name="connsiteY3" fmla="*/ 2765760 h 5208572"/>
              <a:gd name="connsiteX4" fmla="*/ 647744 w 8710843"/>
              <a:gd name="connsiteY4" fmla="*/ 2617695 h 5208572"/>
              <a:gd name="connsiteX0" fmla="*/ 593339 w 8893819"/>
              <a:gd name="connsiteY0" fmla="*/ 1315552 h 5477364"/>
              <a:gd name="connsiteX1" fmla="*/ 3538573 w 8893819"/>
              <a:gd name="connsiteY1" fmla="*/ 268792 h 5477364"/>
              <a:gd name="connsiteX2" fmla="*/ 8893819 w 8893819"/>
              <a:gd name="connsiteY2" fmla="*/ 5133476 h 5477364"/>
              <a:gd name="connsiteX3" fmla="*/ 879427 w 8893819"/>
              <a:gd name="connsiteY3" fmla="*/ 3034552 h 5477364"/>
              <a:gd name="connsiteX4" fmla="*/ 593339 w 8893819"/>
              <a:gd name="connsiteY4" fmla="*/ 1315552 h 5477364"/>
              <a:gd name="connsiteX0" fmla="*/ 593339 w 8893819"/>
              <a:gd name="connsiteY0" fmla="*/ 1046760 h 5208572"/>
              <a:gd name="connsiteX1" fmla="*/ 3538573 w 8893819"/>
              <a:gd name="connsiteY1" fmla="*/ 0 h 5208572"/>
              <a:gd name="connsiteX2" fmla="*/ 8893819 w 8893819"/>
              <a:gd name="connsiteY2" fmla="*/ 4864684 h 5208572"/>
              <a:gd name="connsiteX3" fmla="*/ 879427 w 8893819"/>
              <a:gd name="connsiteY3" fmla="*/ 2765760 h 5208572"/>
              <a:gd name="connsiteX4" fmla="*/ 593339 w 8893819"/>
              <a:gd name="connsiteY4" fmla="*/ 1046760 h 5208572"/>
              <a:gd name="connsiteX0" fmla="*/ 103067 w 8403547"/>
              <a:gd name="connsiteY0" fmla="*/ 1046760 h 5208572"/>
              <a:gd name="connsiteX1" fmla="*/ 3048301 w 8403547"/>
              <a:gd name="connsiteY1" fmla="*/ 0 h 5208572"/>
              <a:gd name="connsiteX2" fmla="*/ 8403547 w 8403547"/>
              <a:gd name="connsiteY2" fmla="*/ 4864684 h 5208572"/>
              <a:gd name="connsiteX3" fmla="*/ 389155 w 8403547"/>
              <a:gd name="connsiteY3" fmla="*/ 2765760 h 5208572"/>
              <a:gd name="connsiteX4" fmla="*/ 103067 w 8403547"/>
              <a:gd name="connsiteY4" fmla="*/ 1046760 h 5208572"/>
              <a:gd name="connsiteX0" fmla="*/ 818591 w 8014392"/>
              <a:gd name="connsiteY0" fmla="*/ 1209409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18591 w 8014392"/>
              <a:gd name="connsiteY4" fmla="*/ 1209409 h 5208572"/>
              <a:gd name="connsiteX0" fmla="*/ 3149989 w 8014392"/>
              <a:gd name="connsiteY0" fmla="*/ 126810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3149989 w 8014392"/>
              <a:gd name="connsiteY4" fmla="*/ 126810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513436 w 8014392"/>
              <a:gd name="connsiteY0" fmla="*/ 846477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513436 w 8014392"/>
              <a:gd name="connsiteY4" fmla="*/ 846477 h 5208572"/>
              <a:gd name="connsiteX0" fmla="*/ 1269584 w 8014392"/>
              <a:gd name="connsiteY0" fmla="*/ 1052860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269584 w 8014392"/>
              <a:gd name="connsiteY4" fmla="*/ 1052860 h 5208572"/>
              <a:gd name="connsiteX0" fmla="*/ 1098903 w 8014392"/>
              <a:gd name="connsiteY0" fmla="*/ 142968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98903 w 8014392"/>
              <a:gd name="connsiteY4" fmla="*/ 1429685 h 5208572"/>
              <a:gd name="connsiteX0" fmla="*/ 1174113 w 8014392"/>
              <a:gd name="connsiteY0" fmla="*/ 1497993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174113 w 8014392"/>
              <a:gd name="connsiteY4" fmla="*/ 1497993 h 5208572"/>
              <a:gd name="connsiteX0" fmla="*/ 1052759 w 8014392"/>
              <a:gd name="connsiteY0" fmla="*/ 1404932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52759 w 8014392"/>
              <a:gd name="connsiteY4" fmla="*/ 1404932 h 5208572"/>
              <a:gd name="connsiteX0" fmla="*/ 906653 w 8014392"/>
              <a:gd name="connsiteY0" fmla="*/ 135801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906653 w 8014392"/>
              <a:gd name="connsiteY4" fmla="*/ 1358015 h 5208572"/>
              <a:gd name="connsiteX0" fmla="*/ 1007479 w 8014392"/>
              <a:gd name="connsiteY0" fmla="*/ 139811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07479 w 8014392"/>
              <a:gd name="connsiteY4" fmla="*/ 1398118 h 5208572"/>
              <a:gd name="connsiteX0" fmla="*/ 1378264 w 8014392"/>
              <a:gd name="connsiteY0" fmla="*/ 1443221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378264 w 8014392"/>
              <a:gd name="connsiteY4" fmla="*/ 1443221 h 5208572"/>
              <a:gd name="connsiteX0" fmla="*/ 1676664 w 8312792"/>
              <a:gd name="connsiteY0" fmla="*/ 1443221 h 5208572"/>
              <a:gd name="connsiteX1" fmla="*/ 2957546 w 8312792"/>
              <a:gd name="connsiteY1" fmla="*/ 0 h 5208572"/>
              <a:gd name="connsiteX2" fmla="*/ 8312792 w 8312792"/>
              <a:gd name="connsiteY2" fmla="*/ 4864684 h 5208572"/>
              <a:gd name="connsiteX3" fmla="*/ 298400 w 8312792"/>
              <a:gd name="connsiteY3" fmla="*/ 2765760 h 5208572"/>
              <a:gd name="connsiteX4" fmla="*/ 1818546 w 8312792"/>
              <a:gd name="connsiteY4" fmla="*/ 1401561 h 5208572"/>
              <a:gd name="connsiteX5" fmla="*/ 1676664 w 8312792"/>
              <a:gd name="connsiteY5" fmla="*/ 1443221 h 5208572"/>
              <a:gd name="connsiteX0" fmla="*/ 1724840 w 8360968"/>
              <a:gd name="connsiteY0" fmla="*/ 1443221 h 5208572"/>
              <a:gd name="connsiteX1" fmla="*/ 3005722 w 8360968"/>
              <a:gd name="connsiteY1" fmla="*/ 0 h 5208572"/>
              <a:gd name="connsiteX2" fmla="*/ 8360968 w 8360968"/>
              <a:gd name="connsiteY2" fmla="*/ 4864684 h 5208572"/>
              <a:gd name="connsiteX3" fmla="*/ 346576 w 8360968"/>
              <a:gd name="connsiteY3" fmla="*/ 2765760 h 5208572"/>
              <a:gd name="connsiteX4" fmla="*/ 1866722 w 8360968"/>
              <a:gd name="connsiteY4" fmla="*/ 1401561 h 5208572"/>
              <a:gd name="connsiteX5" fmla="*/ 1724840 w 8360968"/>
              <a:gd name="connsiteY5" fmla="*/ 1443221 h 5208572"/>
              <a:gd name="connsiteX0" fmla="*/ 1777090 w 8413218"/>
              <a:gd name="connsiteY0" fmla="*/ 1443221 h 5208572"/>
              <a:gd name="connsiteX1" fmla="*/ 3057972 w 8413218"/>
              <a:gd name="connsiteY1" fmla="*/ 0 h 5208572"/>
              <a:gd name="connsiteX2" fmla="*/ 8413218 w 8413218"/>
              <a:gd name="connsiteY2" fmla="*/ 4864684 h 5208572"/>
              <a:gd name="connsiteX3" fmla="*/ 398826 w 8413218"/>
              <a:gd name="connsiteY3" fmla="*/ 2765760 h 5208572"/>
              <a:gd name="connsiteX4" fmla="*/ 1543202 w 8413218"/>
              <a:gd name="connsiteY4" fmla="*/ 1815217 h 5208572"/>
              <a:gd name="connsiteX5" fmla="*/ 1777090 w 8413218"/>
              <a:gd name="connsiteY5" fmla="*/ 1443221 h 5208572"/>
              <a:gd name="connsiteX0" fmla="*/ 1786101 w 8422229"/>
              <a:gd name="connsiteY0" fmla="*/ 1443221 h 5208572"/>
              <a:gd name="connsiteX1" fmla="*/ 3066983 w 8422229"/>
              <a:gd name="connsiteY1" fmla="*/ 0 h 5208572"/>
              <a:gd name="connsiteX2" fmla="*/ 8422229 w 8422229"/>
              <a:gd name="connsiteY2" fmla="*/ 4864684 h 5208572"/>
              <a:gd name="connsiteX3" fmla="*/ 407837 w 8422229"/>
              <a:gd name="connsiteY3" fmla="*/ 2765760 h 5208572"/>
              <a:gd name="connsiteX4" fmla="*/ 1496657 w 8422229"/>
              <a:gd name="connsiteY4" fmla="*/ 1781927 h 5208572"/>
              <a:gd name="connsiteX5" fmla="*/ 1786101 w 8422229"/>
              <a:gd name="connsiteY5" fmla="*/ 1443221 h 5208572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159492 w 7795620"/>
              <a:gd name="connsiteY0" fmla="*/ 1443221 h 5211666"/>
              <a:gd name="connsiteX1" fmla="*/ 2440374 w 7795620"/>
              <a:gd name="connsiteY1" fmla="*/ 0 h 5211666"/>
              <a:gd name="connsiteX2" fmla="*/ 7795620 w 7795620"/>
              <a:gd name="connsiteY2" fmla="*/ 4864684 h 5211666"/>
              <a:gd name="connsiteX3" fmla="*/ 0 w 7795620"/>
              <a:gd name="connsiteY3" fmla="*/ 2827166 h 5211666"/>
              <a:gd name="connsiteX4" fmla="*/ 870048 w 7795620"/>
              <a:gd name="connsiteY4" fmla="*/ 1781927 h 5211666"/>
              <a:gd name="connsiteX5" fmla="*/ 1159492 w 7795620"/>
              <a:gd name="connsiteY5" fmla="*/ 1443221 h 5211666"/>
              <a:gd name="connsiteX0" fmla="*/ 1159492 w 7795620"/>
              <a:gd name="connsiteY0" fmla="*/ 1443221 h 5221142"/>
              <a:gd name="connsiteX1" fmla="*/ 2440374 w 7795620"/>
              <a:gd name="connsiteY1" fmla="*/ 0 h 5221142"/>
              <a:gd name="connsiteX2" fmla="*/ 7795620 w 7795620"/>
              <a:gd name="connsiteY2" fmla="*/ 4864684 h 5221142"/>
              <a:gd name="connsiteX3" fmla="*/ 0 w 7795620"/>
              <a:gd name="connsiteY3" fmla="*/ 2827166 h 5221142"/>
              <a:gd name="connsiteX4" fmla="*/ 870048 w 7795620"/>
              <a:gd name="connsiteY4" fmla="*/ 1781927 h 5221142"/>
              <a:gd name="connsiteX5" fmla="*/ 1159492 w 7795620"/>
              <a:gd name="connsiteY5" fmla="*/ 1443221 h 52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620" h="5221142">
                <a:moveTo>
                  <a:pt x="1159492" y="1443221"/>
                </a:moveTo>
                <a:cubicBezTo>
                  <a:pt x="1122444" y="1432350"/>
                  <a:pt x="-1381210" y="4089387"/>
                  <a:pt x="2440374" y="0"/>
                </a:cubicBezTo>
                <a:lnTo>
                  <a:pt x="7795620" y="4864684"/>
                </a:lnTo>
                <a:cubicBezTo>
                  <a:pt x="5239015" y="6654567"/>
                  <a:pt x="1414474" y="1029280"/>
                  <a:pt x="0" y="2827166"/>
                </a:cubicBezTo>
                <a:cubicBezTo>
                  <a:pt x="469465" y="2200836"/>
                  <a:pt x="147691" y="2601443"/>
                  <a:pt x="870048" y="1781927"/>
                </a:cubicBezTo>
                <a:cubicBezTo>
                  <a:pt x="1099759" y="1561504"/>
                  <a:pt x="923674" y="1686518"/>
                  <a:pt x="1159492" y="144322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물결 3">
            <a:extLst>
              <a:ext uri="{FF2B5EF4-FFF2-40B4-BE49-F238E27FC236}">
                <a16:creationId xmlns:a16="http://schemas.microsoft.com/office/drawing/2014/main" id="{C70700DC-113B-4F88-84FA-073232796735}"/>
              </a:ext>
            </a:extLst>
          </p:cNvPr>
          <p:cNvSpPr/>
          <p:nvPr userDrawn="1"/>
        </p:nvSpPr>
        <p:spPr>
          <a:xfrm rot="19416066">
            <a:off x="-497187" y="-590067"/>
            <a:ext cx="2443173" cy="1406399"/>
          </a:xfrm>
          <a:custGeom>
            <a:avLst/>
            <a:gdLst>
              <a:gd name="connsiteX0" fmla="*/ 0 w 6083166"/>
              <a:gd name="connsiteY0" fmla="*/ 667752 h 5342017"/>
              <a:gd name="connsiteX1" fmla="*/ 6083166 w 6083166"/>
              <a:gd name="connsiteY1" fmla="*/ 667752 h 5342017"/>
              <a:gd name="connsiteX2" fmla="*/ 6083166 w 6083166"/>
              <a:gd name="connsiteY2" fmla="*/ 4674265 h 5342017"/>
              <a:gd name="connsiteX3" fmla="*/ 0 w 6083166"/>
              <a:gd name="connsiteY3" fmla="*/ 4674265 h 5342017"/>
              <a:gd name="connsiteX4" fmla="*/ 0 w 6083166"/>
              <a:gd name="connsiteY4" fmla="*/ 667752 h 5342017"/>
              <a:gd name="connsiteX0" fmla="*/ 2074676 w 6083166"/>
              <a:gd name="connsiteY0" fmla="*/ 2759246 h 4649057"/>
              <a:gd name="connsiteX1" fmla="*/ 6083166 w 6083166"/>
              <a:gd name="connsiteY1" fmla="*/ 0 h 4649057"/>
              <a:gd name="connsiteX2" fmla="*/ 6083166 w 6083166"/>
              <a:gd name="connsiteY2" fmla="*/ 4006513 h 4649057"/>
              <a:gd name="connsiteX3" fmla="*/ 0 w 6083166"/>
              <a:gd name="connsiteY3" fmla="*/ 4006513 h 4649057"/>
              <a:gd name="connsiteX4" fmla="*/ 2074676 w 6083166"/>
              <a:gd name="connsiteY4" fmla="*/ 2759246 h 4649057"/>
              <a:gd name="connsiteX0" fmla="*/ 2074676 w 6083166"/>
              <a:gd name="connsiteY0" fmla="*/ 1312462 h 3202273"/>
              <a:gd name="connsiteX1" fmla="*/ 3293723 w 6083166"/>
              <a:gd name="connsiteY1" fmla="*/ 0 h 3202273"/>
              <a:gd name="connsiteX2" fmla="*/ 6083166 w 6083166"/>
              <a:gd name="connsiteY2" fmla="*/ 2559729 h 3202273"/>
              <a:gd name="connsiteX3" fmla="*/ 0 w 6083166"/>
              <a:gd name="connsiteY3" fmla="*/ 2559729 h 3202273"/>
              <a:gd name="connsiteX4" fmla="*/ 2074676 w 6083166"/>
              <a:gd name="connsiteY4" fmla="*/ 1312462 h 3202273"/>
              <a:gd name="connsiteX0" fmla="*/ 1399599 w 5408089"/>
              <a:gd name="connsiteY0" fmla="*/ 1312462 h 3250742"/>
              <a:gd name="connsiteX1" fmla="*/ 2618646 w 5408089"/>
              <a:gd name="connsiteY1" fmla="*/ 0 h 3250742"/>
              <a:gd name="connsiteX2" fmla="*/ 5408089 w 5408089"/>
              <a:gd name="connsiteY2" fmla="*/ 2559729 h 3250742"/>
              <a:gd name="connsiteX3" fmla="*/ 0 w 5408089"/>
              <a:gd name="connsiteY3" fmla="*/ 2949823 h 3250742"/>
              <a:gd name="connsiteX4" fmla="*/ 1399599 w 5408089"/>
              <a:gd name="connsiteY4" fmla="*/ 1312462 h 3250742"/>
              <a:gd name="connsiteX0" fmla="*/ 1078230 w 5086720"/>
              <a:gd name="connsiteY0" fmla="*/ 1312462 h 3297688"/>
              <a:gd name="connsiteX1" fmla="*/ 2297277 w 5086720"/>
              <a:gd name="connsiteY1" fmla="*/ 0 h 3297688"/>
              <a:gd name="connsiteX2" fmla="*/ 5086720 w 5086720"/>
              <a:gd name="connsiteY2" fmla="*/ 2559729 h 3297688"/>
              <a:gd name="connsiteX3" fmla="*/ 0 w 5086720"/>
              <a:gd name="connsiteY3" fmla="*/ 3276012 h 3297688"/>
              <a:gd name="connsiteX4" fmla="*/ 1078230 w 5086720"/>
              <a:gd name="connsiteY4" fmla="*/ 1312462 h 3297688"/>
              <a:gd name="connsiteX0" fmla="*/ 1078230 w 5086720"/>
              <a:gd name="connsiteY0" fmla="*/ 695363 h 2680589"/>
              <a:gd name="connsiteX1" fmla="*/ 2295135 w 5086720"/>
              <a:gd name="connsiteY1" fmla="*/ 273077 h 2680589"/>
              <a:gd name="connsiteX2" fmla="*/ 5086720 w 5086720"/>
              <a:gd name="connsiteY2" fmla="*/ 1942630 h 2680589"/>
              <a:gd name="connsiteX3" fmla="*/ 0 w 5086720"/>
              <a:gd name="connsiteY3" fmla="*/ 2658913 h 2680589"/>
              <a:gd name="connsiteX4" fmla="*/ 1078230 w 5086720"/>
              <a:gd name="connsiteY4" fmla="*/ 695363 h 2680589"/>
              <a:gd name="connsiteX0" fmla="*/ 1078230 w 4579497"/>
              <a:gd name="connsiteY0" fmla="*/ 695363 h 3096185"/>
              <a:gd name="connsiteX1" fmla="*/ 2295135 w 4579497"/>
              <a:gd name="connsiteY1" fmla="*/ 273077 h 3096185"/>
              <a:gd name="connsiteX2" fmla="*/ 4579497 w 4579497"/>
              <a:gd name="connsiteY2" fmla="*/ 2425546 h 3096185"/>
              <a:gd name="connsiteX3" fmla="*/ 0 w 4579497"/>
              <a:gd name="connsiteY3" fmla="*/ 2658913 h 3096185"/>
              <a:gd name="connsiteX4" fmla="*/ 1078230 w 4579497"/>
              <a:gd name="connsiteY4" fmla="*/ 695363 h 3096185"/>
              <a:gd name="connsiteX0" fmla="*/ 1078230 w 4579497"/>
              <a:gd name="connsiteY0" fmla="*/ 676731 h 3077553"/>
              <a:gd name="connsiteX1" fmla="*/ 2167057 w 4579497"/>
              <a:gd name="connsiteY1" fmla="*/ 395464 h 3077553"/>
              <a:gd name="connsiteX2" fmla="*/ 4579497 w 4579497"/>
              <a:gd name="connsiteY2" fmla="*/ 2406914 h 3077553"/>
              <a:gd name="connsiteX3" fmla="*/ 0 w 4579497"/>
              <a:gd name="connsiteY3" fmla="*/ 2640281 h 3077553"/>
              <a:gd name="connsiteX4" fmla="*/ 1078230 w 4579497"/>
              <a:gd name="connsiteY4" fmla="*/ 676731 h 3077553"/>
              <a:gd name="connsiteX0" fmla="*/ 1078230 w 4563283"/>
              <a:gd name="connsiteY0" fmla="*/ 676731 h 3109701"/>
              <a:gd name="connsiteX1" fmla="*/ 2167057 w 4563283"/>
              <a:gd name="connsiteY1" fmla="*/ 395464 h 3109701"/>
              <a:gd name="connsiteX2" fmla="*/ 4563283 w 4563283"/>
              <a:gd name="connsiteY2" fmla="*/ 2443656 h 3109701"/>
              <a:gd name="connsiteX3" fmla="*/ 0 w 4563283"/>
              <a:gd name="connsiteY3" fmla="*/ 2640281 h 3109701"/>
              <a:gd name="connsiteX4" fmla="*/ 1078230 w 4563283"/>
              <a:gd name="connsiteY4" fmla="*/ 676731 h 3109701"/>
              <a:gd name="connsiteX0" fmla="*/ 1078230 w 4563283"/>
              <a:gd name="connsiteY0" fmla="*/ 676731 h 2890477"/>
              <a:gd name="connsiteX1" fmla="*/ 2167057 w 4563283"/>
              <a:gd name="connsiteY1" fmla="*/ 395464 h 2890477"/>
              <a:gd name="connsiteX2" fmla="*/ 4563283 w 4563283"/>
              <a:gd name="connsiteY2" fmla="*/ 2443656 h 2890477"/>
              <a:gd name="connsiteX3" fmla="*/ 0 w 4563283"/>
              <a:gd name="connsiteY3" fmla="*/ 2640281 h 2890477"/>
              <a:gd name="connsiteX4" fmla="*/ 1078230 w 4563283"/>
              <a:gd name="connsiteY4" fmla="*/ 676731 h 2890477"/>
              <a:gd name="connsiteX0" fmla="*/ 1078230 w 4563283"/>
              <a:gd name="connsiteY0" fmla="*/ 676731 h 2853755"/>
              <a:gd name="connsiteX1" fmla="*/ 2167057 w 4563283"/>
              <a:gd name="connsiteY1" fmla="*/ 395464 h 2853755"/>
              <a:gd name="connsiteX2" fmla="*/ 4563283 w 4563283"/>
              <a:gd name="connsiteY2" fmla="*/ 2443656 h 2853755"/>
              <a:gd name="connsiteX3" fmla="*/ 0 w 4563283"/>
              <a:gd name="connsiteY3" fmla="*/ 2640281 h 2853755"/>
              <a:gd name="connsiteX4" fmla="*/ 1078230 w 4563283"/>
              <a:gd name="connsiteY4" fmla="*/ 676731 h 2853755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315804 w 4563283"/>
              <a:gd name="connsiteY0" fmla="*/ 1252960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315804 w 4563283"/>
              <a:gd name="connsiteY4" fmla="*/ 1252960 h 2244817"/>
              <a:gd name="connsiteX0" fmla="*/ 523182 w 4770661"/>
              <a:gd name="connsiteY0" fmla="*/ 1252960 h 2244817"/>
              <a:gd name="connsiteX1" fmla="*/ 2374435 w 4770661"/>
              <a:gd name="connsiteY1" fmla="*/ 0 h 2244817"/>
              <a:gd name="connsiteX2" fmla="*/ 4770661 w 4770661"/>
              <a:gd name="connsiteY2" fmla="*/ 2048192 h 2244817"/>
              <a:gd name="connsiteX3" fmla="*/ 207378 w 4770661"/>
              <a:gd name="connsiteY3" fmla="*/ 2244817 h 2244817"/>
              <a:gd name="connsiteX4" fmla="*/ 523182 w 4770661"/>
              <a:gd name="connsiteY4" fmla="*/ 1252960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659338 w 4563283"/>
              <a:gd name="connsiteY0" fmla="*/ 1479186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659338 w 4563283"/>
              <a:gd name="connsiteY4" fmla="*/ 1479186 h 2244817"/>
              <a:gd name="connsiteX0" fmla="*/ 13000 w 4563283"/>
              <a:gd name="connsiteY0" fmla="*/ 2247502 h 2247518"/>
              <a:gd name="connsiteX1" fmla="*/ 2167057 w 4563283"/>
              <a:gd name="connsiteY1" fmla="*/ 0 h 2247518"/>
              <a:gd name="connsiteX2" fmla="*/ 4563283 w 4563283"/>
              <a:gd name="connsiteY2" fmla="*/ 2048192 h 2247518"/>
              <a:gd name="connsiteX3" fmla="*/ 0 w 4563283"/>
              <a:gd name="connsiteY3" fmla="*/ 2244817 h 2247518"/>
              <a:gd name="connsiteX4" fmla="*/ 13000 w 4563283"/>
              <a:gd name="connsiteY4" fmla="*/ 2247502 h 2247518"/>
              <a:gd name="connsiteX0" fmla="*/ 13863 w 4563283"/>
              <a:gd name="connsiteY0" fmla="*/ 2265442 h 2265457"/>
              <a:gd name="connsiteX1" fmla="*/ 2167057 w 4563283"/>
              <a:gd name="connsiteY1" fmla="*/ 0 h 2265457"/>
              <a:gd name="connsiteX2" fmla="*/ 4563283 w 4563283"/>
              <a:gd name="connsiteY2" fmla="*/ 2048192 h 2265457"/>
              <a:gd name="connsiteX3" fmla="*/ 0 w 4563283"/>
              <a:gd name="connsiteY3" fmla="*/ 2244817 h 2265457"/>
              <a:gd name="connsiteX4" fmla="*/ 13863 w 4563283"/>
              <a:gd name="connsiteY4" fmla="*/ 2265442 h 2265457"/>
              <a:gd name="connsiteX0" fmla="*/ 15499 w 4563283"/>
              <a:gd name="connsiteY0" fmla="*/ 2112522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15499 w 4563283"/>
              <a:gd name="connsiteY4" fmla="*/ 2112522 h 2244817"/>
              <a:gd name="connsiteX0" fmla="*/ 15499 w 3932980"/>
              <a:gd name="connsiteY0" fmla="*/ 2112522 h 2490445"/>
              <a:gd name="connsiteX1" fmla="*/ 2167057 w 3932980"/>
              <a:gd name="connsiteY1" fmla="*/ 0 h 2490445"/>
              <a:gd name="connsiteX2" fmla="*/ 3932980 w 3932980"/>
              <a:gd name="connsiteY2" fmla="*/ 2402167 h 2490445"/>
              <a:gd name="connsiteX3" fmla="*/ 0 w 3932980"/>
              <a:gd name="connsiteY3" fmla="*/ 2244817 h 2490445"/>
              <a:gd name="connsiteX4" fmla="*/ 15499 w 3932980"/>
              <a:gd name="connsiteY4" fmla="*/ 2112522 h 2490445"/>
              <a:gd name="connsiteX0" fmla="*/ 308 w 3917789"/>
              <a:gd name="connsiteY0" fmla="*/ 2112522 h 2486287"/>
              <a:gd name="connsiteX1" fmla="*/ 2151866 w 3917789"/>
              <a:gd name="connsiteY1" fmla="*/ 0 h 2486287"/>
              <a:gd name="connsiteX2" fmla="*/ 3917789 w 3917789"/>
              <a:gd name="connsiteY2" fmla="*/ 2402167 h 2486287"/>
              <a:gd name="connsiteX3" fmla="*/ 229157 w 3917789"/>
              <a:gd name="connsiteY3" fmla="*/ 2082762 h 2486287"/>
              <a:gd name="connsiteX4" fmla="*/ 308 w 3917789"/>
              <a:gd name="connsiteY4" fmla="*/ 2112522 h 2486287"/>
              <a:gd name="connsiteX0" fmla="*/ 544 w 3918025"/>
              <a:gd name="connsiteY0" fmla="*/ 2112522 h 2486287"/>
              <a:gd name="connsiteX1" fmla="*/ 2152102 w 3918025"/>
              <a:gd name="connsiteY1" fmla="*/ 0 h 2486287"/>
              <a:gd name="connsiteX2" fmla="*/ 3918025 w 3918025"/>
              <a:gd name="connsiteY2" fmla="*/ 2402167 h 2486287"/>
              <a:gd name="connsiteX3" fmla="*/ 229393 w 3918025"/>
              <a:gd name="connsiteY3" fmla="*/ 2082762 h 2486287"/>
              <a:gd name="connsiteX4" fmla="*/ 544 w 3918025"/>
              <a:gd name="connsiteY4" fmla="*/ 2112522 h 2486287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686739 w 3699023"/>
              <a:gd name="connsiteY0" fmla="*/ 1323231 h 2504422"/>
              <a:gd name="connsiteX1" fmla="*/ 1933100 w 3699023"/>
              <a:gd name="connsiteY1" fmla="*/ 0 h 2504422"/>
              <a:gd name="connsiteX2" fmla="*/ 3699023 w 3699023"/>
              <a:gd name="connsiteY2" fmla="*/ 2402167 h 2504422"/>
              <a:gd name="connsiteX3" fmla="*/ 10391 w 3699023"/>
              <a:gd name="connsiteY3" fmla="*/ 2082762 h 2504422"/>
              <a:gd name="connsiteX4" fmla="*/ 686739 w 3699023"/>
              <a:gd name="connsiteY4" fmla="*/ 1323231 h 2504422"/>
              <a:gd name="connsiteX0" fmla="*/ 150230 w 3162514"/>
              <a:gd name="connsiteY0" fmla="*/ 1323231 h 2488869"/>
              <a:gd name="connsiteX1" fmla="*/ 1396591 w 3162514"/>
              <a:gd name="connsiteY1" fmla="*/ 0 h 2488869"/>
              <a:gd name="connsiteX2" fmla="*/ 3162514 w 3162514"/>
              <a:gd name="connsiteY2" fmla="*/ 2402167 h 2488869"/>
              <a:gd name="connsiteX3" fmla="*/ 639313 w 3162514"/>
              <a:gd name="connsiteY3" fmla="*/ 1573228 h 2488869"/>
              <a:gd name="connsiteX4" fmla="*/ 150230 w 3162514"/>
              <a:gd name="connsiteY4" fmla="*/ 1323231 h 2488869"/>
              <a:gd name="connsiteX0" fmla="*/ 150230 w 3162514"/>
              <a:gd name="connsiteY0" fmla="*/ 1323231 h 2540781"/>
              <a:gd name="connsiteX1" fmla="*/ 1396591 w 3162514"/>
              <a:gd name="connsiteY1" fmla="*/ 0 h 2540781"/>
              <a:gd name="connsiteX2" fmla="*/ 3162514 w 3162514"/>
              <a:gd name="connsiteY2" fmla="*/ 2402167 h 2540781"/>
              <a:gd name="connsiteX3" fmla="*/ 639313 w 3162514"/>
              <a:gd name="connsiteY3" fmla="*/ 1573228 h 2540781"/>
              <a:gd name="connsiteX4" fmla="*/ 150230 w 3162514"/>
              <a:gd name="connsiteY4" fmla="*/ 1323231 h 2540781"/>
              <a:gd name="connsiteX0" fmla="*/ 591160 w 2799610"/>
              <a:gd name="connsiteY0" fmla="*/ 893294 h 2540781"/>
              <a:gd name="connsiteX1" fmla="*/ 1033687 w 2799610"/>
              <a:gd name="connsiteY1" fmla="*/ 0 h 2540781"/>
              <a:gd name="connsiteX2" fmla="*/ 2799610 w 2799610"/>
              <a:gd name="connsiteY2" fmla="*/ 2402167 h 2540781"/>
              <a:gd name="connsiteX3" fmla="*/ 276409 w 2799610"/>
              <a:gd name="connsiteY3" fmla="*/ 1573228 h 2540781"/>
              <a:gd name="connsiteX4" fmla="*/ 591160 w 2799610"/>
              <a:gd name="connsiteY4" fmla="*/ 893294 h 2540781"/>
              <a:gd name="connsiteX0" fmla="*/ 332854 w 2541304"/>
              <a:gd name="connsiteY0" fmla="*/ 945962 h 2593449"/>
              <a:gd name="connsiteX1" fmla="*/ 506229 w 2541304"/>
              <a:gd name="connsiteY1" fmla="*/ 429863 h 2593449"/>
              <a:gd name="connsiteX2" fmla="*/ 775381 w 2541304"/>
              <a:gd name="connsiteY2" fmla="*/ 52668 h 2593449"/>
              <a:gd name="connsiteX3" fmla="*/ 2541304 w 2541304"/>
              <a:gd name="connsiteY3" fmla="*/ 2454835 h 2593449"/>
              <a:gd name="connsiteX4" fmla="*/ 18103 w 2541304"/>
              <a:gd name="connsiteY4" fmla="*/ 1625896 h 2593449"/>
              <a:gd name="connsiteX5" fmla="*/ 332854 w 2541304"/>
              <a:gd name="connsiteY5" fmla="*/ 945962 h 2593449"/>
              <a:gd name="connsiteX0" fmla="*/ 332854 w 2541304"/>
              <a:gd name="connsiteY0" fmla="*/ 952118 h 2599605"/>
              <a:gd name="connsiteX1" fmla="*/ 302496 w 2541304"/>
              <a:gd name="connsiteY1" fmla="*/ 373894 h 2599605"/>
              <a:gd name="connsiteX2" fmla="*/ 775381 w 2541304"/>
              <a:gd name="connsiteY2" fmla="*/ 58824 h 2599605"/>
              <a:gd name="connsiteX3" fmla="*/ 2541304 w 2541304"/>
              <a:gd name="connsiteY3" fmla="*/ 2460991 h 2599605"/>
              <a:gd name="connsiteX4" fmla="*/ 18103 w 2541304"/>
              <a:gd name="connsiteY4" fmla="*/ 1632052 h 2599605"/>
              <a:gd name="connsiteX5" fmla="*/ 332854 w 2541304"/>
              <a:gd name="connsiteY5" fmla="*/ 952118 h 2599605"/>
              <a:gd name="connsiteX0" fmla="*/ 332854 w 2541304"/>
              <a:gd name="connsiteY0" fmla="*/ 934285 h 2581772"/>
              <a:gd name="connsiteX1" fmla="*/ 501726 w 2541304"/>
              <a:gd name="connsiteY1" fmla="*/ 585574 h 2581772"/>
              <a:gd name="connsiteX2" fmla="*/ 775381 w 2541304"/>
              <a:gd name="connsiteY2" fmla="*/ 40991 h 2581772"/>
              <a:gd name="connsiteX3" fmla="*/ 2541304 w 2541304"/>
              <a:gd name="connsiteY3" fmla="*/ 2443158 h 2581772"/>
              <a:gd name="connsiteX4" fmla="*/ 18103 w 2541304"/>
              <a:gd name="connsiteY4" fmla="*/ 1614219 h 2581772"/>
              <a:gd name="connsiteX5" fmla="*/ 332854 w 2541304"/>
              <a:gd name="connsiteY5" fmla="*/ 934285 h 2581772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73463"/>
              <a:gd name="connsiteX1" fmla="*/ 501726 w 2541304"/>
              <a:gd name="connsiteY1" fmla="*/ 593887 h 2573463"/>
              <a:gd name="connsiteX2" fmla="*/ 775381 w 2541304"/>
              <a:gd name="connsiteY2" fmla="*/ 49304 h 2573463"/>
              <a:gd name="connsiteX3" fmla="*/ 2541304 w 2541304"/>
              <a:gd name="connsiteY3" fmla="*/ 2451471 h 2573463"/>
              <a:gd name="connsiteX4" fmla="*/ 18103 w 2541304"/>
              <a:gd name="connsiteY4" fmla="*/ 1622532 h 2573463"/>
              <a:gd name="connsiteX5" fmla="*/ 332854 w 2541304"/>
              <a:gd name="connsiteY5" fmla="*/ 942598 h 25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1304" h="2573463">
                <a:moveTo>
                  <a:pt x="332854" y="942598"/>
                </a:moveTo>
                <a:cubicBezTo>
                  <a:pt x="307840" y="879586"/>
                  <a:pt x="427972" y="742769"/>
                  <a:pt x="501726" y="593887"/>
                </a:cubicBezTo>
                <a:cubicBezTo>
                  <a:pt x="648824" y="309154"/>
                  <a:pt x="329833" y="-151864"/>
                  <a:pt x="775381" y="49304"/>
                </a:cubicBezTo>
                <a:lnTo>
                  <a:pt x="2541304" y="2451471"/>
                </a:lnTo>
                <a:cubicBezTo>
                  <a:pt x="1140464" y="3029432"/>
                  <a:pt x="1111587" y="1351185"/>
                  <a:pt x="18103" y="1622532"/>
                </a:cubicBezTo>
                <a:cubicBezTo>
                  <a:pt x="-90256" y="1639456"/>
                  <a:pt x="322828" y="947970"/>
                  <a:pt x="332854" y="9425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35A59-BFED-4891-8DDA-5EEF13747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42" y="3180789"/>
            <a:ext cx="3006589" cy="298431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8F21CF3-93D9-463C-9F38-3196DB4C2C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662" y="2315873"/>
            <a:ext cx="5479248" cy="1432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altLang="ko-KR" dirty="0"/>
              <a:t>Include </a:t>
            </a:r>
            <a:r>
              <a:rPr lang="ko-KR" altLang="en-US" dirty="0"/>
              <a:t>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AFB309E-7A34-43CA-926C-2EBDA7429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3662" y="3962987"/>
            <a:ext cx="5479248" cy="924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38910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13065-C9F5-43B2-9384-EA1EBCAA6BAC}"/>
              </a:ext>
            </a:extLst>
          </p:cNvPr>
          <p:cNvSpPr txBox="1"/>
          <p:nvPr userDrawn="1"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35A59-BFED-4891-8DDA-5EEF13747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8F21CF3-93D9-463C-9F38-3196DB4C2C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950" y="570706"/>
            <a:ext cx="1036425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" name="물결 2">
            <a:extLst>
              <a:ext uri="{FF2B5EF4-FFF2-40B4-BE49-F238E27FC236}">
                <a16:creationId xmlns:a16="http://schemas.microsoft.com/office/drawing/2014/main" id="{ECA3A12E-B23B-4BD1-AA7E-4203C4A19FDE}"/>
              </a:ext>
            </a:extLst>
          </p:cNvPr>
          <p:cNvSpPr/>
          <p:nvPr userDrawn="1"/>
        </p:nvSpPr>
        <p:spPr>
          <a:xfrm rot="19065202">
            <a:off x="-1156960" y="-1709164"/>
            <a:ext cx="7794056" cy="5221142"/>
          </a:xfrm>
          <a:custGeom>
            <a:avLst/>
            <a:gdLst>
              <a:gd name="connsiteX0" fmla="*/ 0 w 11464751"/>
              <a:gd name="connsiteY0" fmla="*/ 1226816 h 9814529"/>
              <a:gd name="connsiteX1" fmla="*/ 11464751 w 11464751"/>
              <a:gd name="connsiteY1" fmla="*/ 1226816 h 9814529"/>
              <a:gd name="connsiteX2" fmla="*/ 11464751 w 11464751"/>
              <a:gd name="connsiteY2" fmla="*/ 8587713 h 9814529"/>
              <a:gd name="connsiteX3" fmla="*/ 0 w 11464751"/>
              <a:gd name="connsiteY3" fmla="*/ 8587713 h 9814529"/>
              <a:gd name="connsiteX4" fmla="*/ 0 w 11464751"/>
              <a:gd name="connsiteY4" fmla="*/ 1226816 h 9814529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647744 w 9487847"/>
              <a:gd name="connsiteY0" fmla="*/ 5969425 h 8414326"/>
              <a:gd name="connsiteX1" fmla="*/ 9487847 w 9487847"/>
              <a:gd name="connsiteY1" fmla="*/ 0 h 8414326"/>
              <a:gd name="connsiteX2" fmla="*/ 9487847 w 9487847"/>
              <a:gd name="connsiteY2" fmla="*/ 7360897 h 8414326"/>
              <a:gd name="connsiteX3" fmla="*/ 696451 w 9487847"/>
              <a:gd name="connsiteY3" fmla="*/ 6117490 h 8414326"/>
              <a:gd name="connsiteX4" fmla="*/ 647744 w 9487847"/>
              <a:gd name="connsiteY4" fmla="*/ 5969425 h 8414326"/>
              <a:gd name="connsiteX0" fmla="*/ 647744 w 9487847"/>
              <a:gd name="connsiteY0" fmla="*/ 5969425 h 8575741"/>
              <a:gd name="connsiteX1" fmla="*/ 9487847 w 9487847"/>
              <a:gd name="connsiteY1" fmla="*/ 0 h 8575741"/>
              <a:gd name="connsiteX2" fmla="*/ 9487847 w 9487847"/>
              <a:gd name="connsiteY2" fmla="*/ 7360897 h 8575741"/>
              <a:gd name="connsiteX3" fmla="*/ 696451 w 9487847"/>
              <a:gd name="connsiteY3" fmla="*/ 6117490 h 8575741"/>
              <a:gd name="connsiteX4" fmla="*/ 647744 w 9487847"/>
              <a:gd name="connsiteY4" fmla="*/ 5969425 h 8575741"/>
              <a:gd name="connsiteX0" fmla="*/ 647744 w 9487847"/>
              <a:gd name="connsiteY0" fmla="*/ 5969425 h 8960573"/>
              <a:gd name="connsiteX1" fmla="*/ 9487847 w 9487847"/>
              <a:gd name="connsiteY1" fmla="*/ 0 h 8960573"/>
              <a:gd name="connsiteX2" fmla="*/ 9487847 w 9487847"/>
              <a:gd name="connsiteY2" fmla="*/ 7360897 h 8960573"/>
              <a:gd name="connsiteX3" fmla="*/ 696451 w 9487847"/>
              <a:gd name="connsiteY3" fmla="*/ 6117490 h 8960573"/>
              <a:gd name="connsiteX4" fmla="*/ 647744 w 9487847"/>
              <a:gd name="connsiteY4" fmla="*/ 5969425 h 8960573"/>
              <a:gd name="connsiteX0" fmla="*/ 647744 w 9487847"/>
              <a:gd name="connsiteY0" fmla="*/ 5969425 h 8624186"/>
              <a:gd name="connsiteX1" fmla="*/ 9487847 w 9487847"/>
              <a:gd name="connsiteY1" fmla="*/ 0 h 8624186"/>
              <a:gd name="connsiteX2" fmla="*/ 9487847 w 9487847"/>
              <a:gd name="connsiteY2" fmla="*/ 7360897 h 8624186"/>
              <a:gd name="connsiteX3" fmla="*/ 696451 w 9487847"/>
              <a:gd name="connsiteY3" fmla="*/ 6117490 h 8624186"/>
              <a:gd name="connsiteX4" fmla="*/ 647744 w 9487847"/>
              <a:gd name="connsiteY4" fmla="*/ 5969425 h 8624186"/>
              <a:gd name="connsiteX0" fmla="*/ 647744 w 9487847"/>
              <a:gd name="connsiteY0" fmla="*/ 3057829 h 5712590"/>
              <a:gd name="connsiteX1" fmla="*/ 3721026 w 9487847"/>
              <a:gd name="connsiteY1" fmla="*/ 0 h 5712590"/>
              <a:gd name="connsiteX2" fmla="*/ 9487847 w 9487847"/>
              <a:gd name="connsiteY2" fmla="*/ 4449301 h 5712590"/>
              <a:gd name="connsiteX3" fmla="*/ 696451 w 9487847"/>
              <a:gd name="connsiteY3" fmla="*/ 3205894 h 5712590"/>
              <a:gd name="connsiteX4" fmla="*/ 647744 w 9487847"/>
              <a:gd name="connsiteY4" fmla="*/ 3057829 h 5712590"/>
              <a:gd name="connsiteX0" fmla="*/ 647744 w 8624506"/>
              <a:gd name="connsiteY0" fmla="*/ 3057829 h 6366217"/>
              <a:gd name="connsiteX1" fmla="*/ 3721026 w 8624506"/>
              <a:gd name="connsiteY1" fmla="*/ 0 h 6366217"/>
              <a:gd name="connsiteX2" fmla="*/ 8624506 w 8624506"/>
              <a:gd name="connsiteY2" fmla="*/ 5192091 h 6366217"/>
              <a:gd name="connsiteX3" fmla="*/ 696451 w 8624506"/>
              <a:gd name="connsiteY3" fmla="*/ 3205894 h 6366217"/>
              <a:gd name="connsiteX4" fmla="*/ 647744 w 8624506"/>
              <a:gd name="connsiteY4" fmla="*/ 3057829 h 6366217"/>
              <a:gd name="connsiteX0" fmla="*/ 647744 w 8624506"/>
              <a:gd name="connsiteY0" fmla="*/ 2617695 h 5926083"/>
              <a:gd name="connsiteX1" fmla="*/ 3355597 w 8624506"/>
              <a:gd name="connsiteY1" fmla="*/ 0 h 5926083"/>
              <a:gd name="connsiteX2" fmla="*/ 8624506 w 8624506"/>
              <a:gd name="connsiteY2" fmla="*/ 4751957 h 5926083"/>
              <a:gd name="connsiteX3" fmla="*/ 696451 w 8624506"/>
              <a:gd name="connsiteY3" fmla="*/ 2765760 h 5926083"/>
              <a:gd name="connsiteX4" fmla="*/ 647744 w 8624506"/>
              <a:gd name="connsiteY4" fmla="*/ 2617695 h 5926083"/>
              <a:gd name="connsiteX0" fmla="*/ 647744 w 8710843"/>
              <a:gd name="connsiteY0" fmla="*/ 2617695 h 6026387"/>
              <a:gd name="connsiteX1" fmla="*/ 3355597 w 8710843"/>
              <a:gd name="connsiteY1" fmla="*/ 0 h 6026387"/>
              <a:gd name="connsiteX2" fmla="*/ 8710843 w 8710843"/>
              <a:gd name="connsiteY2" fmla="*/ 4864684 h 6026387"/>
              <a:gd name="connsiteX3" fmla="*/ 696451 w 8710843"/>
              <a:gd name="connsiteY3" fmla="*/ 2765760 h 6026387"/>
              <a:gd name="connsiteX4" fmla="*/ 647744 w 8710843"/>
              <a:gd name="connsiteY4" fmla="*/ 2617695 h 6026387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95220"/>
              <a:gd name="connsiteX1" fmla="*/ 3355597 w 8710843"/>
              <a:gd name="connsiteY1" fmla="*/ 0 h 5195220"/>
              <a:gd name="connsiteX2" fmla="*/ 8710843 w 8710843"/>
              <a:gd name="connsiteY2" fmla="*/ 4864684 h 5195220"/>
              <a:gd name="connsiteX3" fmla="*/ 696451 w 8710843"/>
              <a:gd name="connsiteY3" fmla="*/ 2765760 h 5195220"/>
              <a:gd name="connsiteX4" fmla="*/ 647744 w 8710843"/>
              <a:gd name="connsiteY4" fmla="*/ 2617695 h 5195220"/>
              <a:gd name="connsiteX0" fmla="*/ 647744 w 8710843"/>
              <a:gd name="connsiteY0" fmla="*/ 2617695 h 5208572"/>
              <a:gd name="connsiteX1" fmla="*/ 3355597 w 8710843"/>
              <a:gd name="connsiteY1" fmla="*/ 0 h 5208572"/>
              <a:gd name="connsiteX2" fmla="*/ 8710843 w 8710843"/>
              <a:gd name="connsiteY2" fmla="*/ 4864684 h 5208572"/>
              <a:gd name="connsiteX3" fmla="*/ 696451 w 8710843"/>
              <a:gd name="connsiteY3" fmla="*/ 2765760 h 5208572"/>
              <a:gd name="connsiteX4" fmla="*/ 647744 w 8710843"/>
              <a:gd name="connsiteY4" fmla="*/ 2617695 h 5208572"/>
              <a:gd name="connsiteX0" fmla="*/ 593339 w 8893819"/>
              <a:gd name="connsiteY0" fmla="*/ 1315552 h 5477364"/>
              <a:gd name="connsiteX1" fmla="*/ 3538573 w 8893819"/>
              <a:gd name="connsiteY1" fmla="*/ 268792 h 5477364"/>
              <a:gd name="connsiteX2" fmla="*/ 8893819 w 8893819"/>
              <a:gd name="connsiteY2" fmla="*/ 5133476 h 5477364"/>
              <a:gd name="connsiteX3" fmla="*/ 879427 w 8893819"/>
              <a:gd name="connsiteY3" fmla="*/ 3034552 h 5477364"/>
              <a:gd name="connsiteX4" fmla="*/ 593339 w 8893819"/>
              <a:gd name="connsiteY4" fmla="*/ 1315552 h 5477364"/>
              <a:gd name="connsiteX0" fmla="*/ 593339 w 8893819"/>
              <a:gd name="connsiteY0" fmla="*/ 1046760 h 5208572"/>
              <a:gd name="connsiteX1" fmla="*/ 3538573 w 8893819"/>
              <a:gd name="connsiteY1" fmla="*/ 0 h 5208572"/>
              <a:gd name="connsiteX2" fmla="*/ 8893819 w 8893819"/>
              <a:gd name="connsiteY2" fmla="*/ 4864684 h 5208572"/>
              <a:gd name="connsiteX3" fmla="*/ 879427 w 8893819"/>
              <a:gd name="connsiteY3" fmla="*/ 2765760 h 5208572"/>
              <a:gd name="connsiteX4" fmla="*/ 593339 w 8893819"/>
              <a:gd name="connsiteY4" fmla="*/ 1046760 h 5208572"/>
              <a:gd name="connsiteX0" fmla="*/ 103067 w 8403547"/>
              <a:gd name="connsiteY0" fmla="*/ 1046760 h 5208572"/>
              <a:gd name="connsiteX1" fmla="*/ 3048301 w 8403547"/>
              <a:gd name="connsiteY1" fmla="*/ 0 h 5208572"/>
              <a:gd name="connsiteX2" fmla="*/ 8403547 w 8403547"/>
              <a:gd name="connsiteY2" fmla="*/ 4864684 h 5208572"/>
              <a:gd name="connsiteX3" fmla="*/ 389155 w 8403547"/>
              <a:gd name="connsiteY3" fmla="*/ 2765760 h 5208572"/>
              <a:gd name="connsiteX4" fmla="*/ 103067 w 8403547"/>
              <a:gd name="connsiteY4" fmla="*/ 1046760 h 5208572"/>
              <a:gd name="connsiteX0" fmla="*/ 818591 w 8014392"/>
              <a:gd name="connsiteY0" fmla="*/ 1209409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18591 w 8014392"/>
              <a:gd name="connsiteY4" fmla="*/ 1209409 h 5208572"/>
              <a:gd name="connsiteX0" fmla="*/ 3149989 w 8014392"/>
              <a:gd name="connsiteY0" fmla="*/ 126810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3149989 w 8014392"/>
              <a:gd name="connsiteY4" fmla="*/ 126810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513436 w 8014392"/>
              <a:gd name="connsiteY0" fmla="*/ 846477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513436 w 8014392"/>
              <a:gd name="connsiteY4" fmla="*/ 846477 h 5208572"/>
              <a:gd name="connsiteX0" fmla="*/ 1269584 w 8014392"/>
              <a:gd name="connsiteY0" fmla="*/ 1052860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269584 w 8014392"/>
              <a:gd name="connsiteY4" fmla="*/ 1052860 h 5208572"/>
              <a:gd name="connsiteX0" fmla="*/ 1098903 w 8014392"/>
              <a:gd name="connsiteY0" fmla="*/ 142968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98903 w 8014392"/>
              <a:gd name="connsiteY4" fmla="*/ 1429685 h 5208572"/>
              <a:gd name="connsiteX0" fmla="*/ 1174113 w 8014392"/>
              <a:gd name="connsiteY0" fmla="*/ 1497993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174113 w 8014392"/>
              <a:gd name="connsiteY4" fmla="*/ 1497993 h 5208572"/>
              <a:gd name="connsiteX0" fmla="*/ 1052759 w 8014392"/>
              <a:gd name="connsiteY0" fmla="*/ 1404932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52759 w 8014392"/>
              <a:gd name="connsiteY4" fmla="*/ 1404932 h 5208572"/>
              <a:gd name="connsiteX0" fmla="*/ 906653 w 8014392"/>
              <a:gd name="connsiteY0" fmla="*/ 135801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906653 w 8014392"/>
              <a:gd name="connsiteY4" fmla="*/ 1358015 h 5208572"/>
              <a:gd name="connsiteX0" fmla="*/ 1007479 w 8014392"/>
              <a:gd name="connsiteY0" fmla="*/ 139811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07479 w 8014392"/>
              <a:gd name="connsiteY4" fmla="*/ 1398118 h 5208572"/>
              <a:gd name="connsiteX0" fmla="*/ 1378264 w 8014392"/>
              <a:gd name="connsiteY0" fmla="*/ 1443221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378264 w 8014392"/>
              <a:gd name="connsiteY4" fmla="*/ 1443221 h 5208572"/>
              <a:gd name="connsiteX0" fmla="*/ 1676664 w 8312792"/>
              <a:gd name="connsiteY0" fmla="*/ 1443221 h 5208572"/>
              <a:gd name="connsiteX1" fmla="*/ 2957546 w 8312792"/>
              <a:gd name="connsiteY1" fmla="*/ 0 h 5208572"/>
              <a:gd name="connsiteX2" fmla="*/ 8312792 w 8312792"/>
              <a:gd name="connsiteY2" fmla="*/ 4864684 h 5208572"/>
              <a:gd name="connsiteX3" fmla="*/ 298400 w 8312792"/>
              <a:gd name="connsiteY3" fmla="*/ 2765760 h 5208572"/>
              <a:gd name="connsiteX4" fmla="*/ 1818546 w 8312792"/>
              <a:gd name="connsiteY4" fmla="*/ 1401561 h 5208572"/>
              <a:gd name="connsiteX5" fmla="*/ 1676664 w 8312792"/>
              <a:gd name="connsiteY5" fmla="*/ 1443221 h 5208572"/>
              <a:gd name="connsiteX0" fmla="*/ 1724840 w 8360968"/>
              <a:gd name="connsiteY0" fmla="*/ 1443221 h 5208572"/>
              <a:gd name="connsiteX1" fmla="*/ 3005722 w 8360968"/>
              <a:gd name="connsiteY1" fmla="*/ 0 h 5208572"/>
              <a:gd name="connsiteX2" fmla="*/ 8360968 w 8360968"/>
              <a:gd name="connsiteY2" fmla="*/ 4864684 h 5208572"/>
              <a:gd name="connsiteX3" fmla="*/ 346576 w 8360968"/>
              <a:gd name="connsiteY3" fmla="*/ 2765760 h 5208572"/>
              <a:gd name="connsiteX4" fmla="*/ 1866722 w 8360968"/>
              <a:gd name="connsiteY4" fmla="*/ 1401561 h 5208572"/>
              <a:gd name="connsiteX5" fmla="*/ 1724840 w 8360968"/>
              <a:gd name="connsiteY5" fmla="*/ 1443221 h 5208572"/>
              <a:gd name="connsiteX0" fmla="*/ 1777090 w 8413218"/>
              <a:gd name="connsiteY0" fmla="*/ 1443221 h 5208572"/>
              <a:gd name="connsiteX1" fmla="*/ 3057972 w 8413218"/>
              <a:gd name="connsiteY1" fmla="*/ 0 h 5208572"/>
              <a:gd name="connsiteX2" fmla="*/ 8413218 w 8413218"/>
              <a:gd name="connsiteY2" fmla="*/ 4864684 h 5208572"/>
              <a:gd name="connsiteX3" fmla="*/ 398826 w 8413218"/>
              <a:gd name="connsiteY3" fmla="*/ 2765760 h 5208572"/>
              <a:gd name="connsiteX4" fmla="*/ 1543202 w 8413218"/>
              <a:gd name="connsiteY4" fmla="*/ 1815217 h 5208572"/>
              <a:gd name="connsiteX5" fmla="*/ 1777090 w 8413218"/>
              <a:gd name="connsiteY5" fmla="*/ 1443221 h 5208572"/>
              <a:gd name="connsiteX0" fmla="*/ 1786101 w 8422229"/>
              <a:gd name="connsiteY0" fmla="*/ 1443221 h 5208572"/>
              <a:gd name="connsiteX1" fmla="*/ 3066983 w 8422229"/>
              <a:gd name="connsiteY1" fmla="*/ 0 h 5208572"/>
              <a:gd name="connsiteX2" fmla="*/ 8422229 w 8422229"/>
              <a:gd name="connsiteY2" fmla="*/ 4864684 h 5208572"/>
              <a:gd name="connsiteX3" fmla="*/ 407837 w 8422229"/>
              <a:gd name="connsiteY3" fmla="*/ 2765760 h 5208572"/>
              <a:gd name="connsiteX4" fmla="*/ 1496657 w 8422229"/>
              <a:gd name="connsiteY4" fmla="*/ 1781927 h 5208572"/>
              <a:gd name="connsiteX5" fmla="*/ 1786101 w 8422229"/>
              <a:gd name="connsiteY5" fmla="*/ 1443221 h 5208572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159492 w 7795620"/>
              <a:gd name="connsiteY0" fmla="*/ 1443221 h 5211666"/>
              <a:gd name="connsiteX1" fmla="*/ 2440374 w 7795620"/>
              <a:gd name="connsiteY1" fmla="*/ 0 h 5211666"/>
              <a:gd name="connsiteX2" fmla="*/ 7795620 w 7795620"/>
              <a:gd name="connsiteY2" fmla="*/ 4864684 h 5211666"/>
              <a:gd name="connsiteX3" fmla="*/ 0 w 7795620"/>
              <a:gd name="connsiteY3" fmla="*/ 2827166 h 5211666"/>
              <a:gd name="connsiteX4" fmla="*/ 870048 w 7795620"/>
              <a:gd name="connsiteY4" fmla="*/ 1781927 h 5211666"/>
              <a:gd name="connsiteX5" fmla="*/ 1159492 w 7795620"/>
              <a:gd name="connsiteY5" fmla="*/ 1443221 h 5211666"/>
              <a:gd name="connsiteX0" fmla="*/ 1159492 w 7795620"/>
              <a:gd name="connsiteY0" fmla="*/ 1443221 h 5221142"/>
              <a:gd name="connsiteX1" fmla="*/ 2440374 w 7795620"/>
              <a:gd name="connsiteY1" fmla="*/ 0 h 5221142"/>
              <a:gd name="connsiteX2" fmla="*/ 7795620 w 7795620"/>
              <a:gd name="connsiteY2" fmla="*/ 4864684 h 5221142"/>
              <a:gd name="connsiteX3" fmla="*/ 0 w 7795620"/>
              <a:gd name="connsiteY3" fmla="*/ 2827166 h 5221142"/>
              <a:gd name="connsiteX4" fmla="*/ 870048 w 7795620"/>
              <a:gd name="connsiteY4" fmla="*/ 1781927 h 5221142"/>
              <a:gd name="connsiteX5" fmla="*/ 1159492 w 7795620"/>
              <a:gd name="connsiteY5" fmla="*/ 1443221 h 52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620" h="5221142">
                <a:moveTo>
                  <a:pt x="1159492" y="1443221"/>
                </a:moveTo>
                <a:cubicBezTo>
                  <a:pt x="1122444" y="1432350"/>
                  <a:pt x="-1381210" y="4089387"/>
                  <a:pt x="2440374" y="0"/>
                </a:cubicBezTo>
                <a:lnTo>
                  <a:pt x="7795620" y="4864684"/>
                </a:lnTo>
                <a:cubicBezTo>
                  <a:pt x="5239015" y="6654567"/>
                  <a:pt x="1414474" y="1029280"/>
                  <a:pt x="0" y="2827166"/>
                </a:cubicBezTo>
                <a:cubicBezTo>
                  <a:pt x="469465" y="2200836"/>
                  <a:pt x="147691" y="2601443"/>
                  <a:pt x="870048" y="1781927"/>
                </a:cubicBezTo>
                <a:cubicBezTo>
                  <a:pt x="1099759" y="1561504"/>
                  <a:pt x="923674" y="1686518"/>
                  <a:pt x="1159492" y="144322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물결 3">
            <a:extLst>
              <a:ext uri="{FF2B5EF4-FFF2-40B4-BE49-F238E27FC236}">
                <a16:creationId xmlns:a16="http://schemas.microsoft.com/office/drawing/2014/main" id="{A968A8D7-6D73-4A0D-A084-EA012443AAB8}"/>
              </a:ext>
            </a:extLst>
          </p:cNvPr>
          <p:cNvSpPr/>
          <p:nvPr userDrawn="1"/>
        </p:nvSpPr>
        <p:spPr>
          <a:xfrm rot="19416066">
            <a:off x="-497187" y="-590067"/>
            <a:ext cx="2443173" cy="1406399"/>
          </a:xfrm>
          <a:custGeom>
            <a:avLst/>
            <a:gdLst>
              <a:gd name="connsiteX0" fmla="*/ 0 w 6083166"/>
              <a:gd name="connsiteY0" fmla="*/ 667752 h 5342017"/>
              <a:gd name="connsiteX1" fmla="*/ 6083166 w 6083166"/>
              <a:gd name="connsiteY1" fmla="*/ 667752 h 5342017"/>
              <a:gd name="connsiteX2" fmla="*/ 6083166 w 6083166"/>
              <a:gd name="connsiteY2" fmla="*/ 4674265 h 5342017"/>
              <a:gd name="connsiteX3" fmla="*/ 0 w 6083166"/>
              <a:gd name="connsiteY3" fmla="*/ 4674265 h 5342017"/>
              <a:gd name="connsiteX4" fmla="*/ 0 w 6083166"/>
              <a:gd name="connsiteY4" fmla="*/ 667752 h 5342017"/>
              <a:gd name="connsiteX0" fmla="*/ 2074676 w 6083166"/>
              <a:gd name="connsiteY0" fmla="*/ 2759246 h 4649057"/>
              <a:gd name="connsiteX1" fmla="*/ 6083166 w 6083166"/>
              <a:gd name="connsiteY1" fmla="*/ 0 h 4649057"/>
              <a:gd name="connsiteX2" fmla="*/ 6083166 w 6083166"/>
              <a:gd name="connsiteY2" fmla="*/ 4006513 h 4649057"/>
              <a:gd name="connsiteX3" fmla="*/ 0 w 6083166"/>
              <a:gd name="connsiteY3" fmla="*/ 4006513 h 4649057"/>
              <a:gd name="connsiteX4" fmla="*/ 2074676 w 6083166"/>
              <a:gd name="connsiteY4" fmla="*/ 2759246 h 4649057"/>
              <a:gd name="connsiteX0" fmla="*/ 2074676 w 6083166"/>
              <a:gd name="connsiteY0" fmla="*/ 1312462 h 3202273"/>
              <a:gd name="connsiteX1" fmla="*/ 3293723 w 6083166"/>
              <a:gd name="connsiteY1" fmla="*/ 0 h 3202273"/>
              <a:gd name="connsiteX2" fmla="*/ 6083166 w 6083166"/>
              <a:gd name="connsiteY2" fmla="*/ 2559729 h 3202273"/>
              <a:gd name="connsiteX3" fmla="*/ 0 w 6083166"/>
              <a:gd name="connsiteY3" fmla="*/ 2559729 h 3202273"/>
              <a:gd name="connsiteX4" fmla="*/ 2074676 w 6083166"/>
              <a:gd name="connsiteY4" fmla="*/ 1312462 h 3202273"/>
              <a:gd name="connsiteX0" fmla="*/ 1399599 w 5408089"/>
              <a:gd name="connsiteY0" fmla="*/ 1312462 h 3250742"/>
              <a:gd name="connsiteX1" fmla="*/ 2618646 w 5408089"/>
              <a:gd name="connsiteY1" fmla="*/ 0 h 3250742"/>
              <a:gd name="connsiteX2" fmla="*/ 5408089 w 5408089"/>
              <a:gd name="connsiteY2" fmla="*/ 2559729 h 3250742"/>
              <a:gd name="connsiteX3" fmla="*/ 0 w 5408089"/>
              <a:gd name="connsiteY3" fmla="*/ 2949823 h 3250742"/>
              <a:gd name="connsiteX4" fmla="*/ 1399599 w 5408089"/>
              <a:gd name="connsiteY4" fmla="*/ 1312462 h 3250742"/>
              <a:gd name="connsiteX0" fmla="*/ 1078230 w 5086720"/>
              <a:gd name="connsiteY0" fmla="*/ 1312462 h 3297688"/>
              <a:gd name="connsiteX1" fmla="*/ 2297277 w 5086720"/>
              <a:gd name="connsiteY1" fmla="*/ 0 h 3297688"/>
              <a:gd name="connsiteX2" fmla="*/ 5086720 w 5086720"/>
              <a:gd name="connsiteY2" fmla="*/ 2559729 h 3297688"/>
              <a:gd name="connsiteX3" fmla="*/ 0 w 5086720"/>
              <a:gd name="connsiteY3" fmla="*/ 3276012 h 3297688"/>
              <a:gd name="connsiteX4" fmla="*/ 1078230 w 5086720"/>
              <a:gd name="connsiteY4" fmla="*/ 1312462 h 3297688"/>
              <a:gd name="connsiteX0" fmla="*/ 1078230 w 5086720"/>
              <a:gd name="connsiteY0" fmla="*/ 695363 h 2680589"/>
              <a:gd name="connsiteX1" fmla="*/ 2295135 w 5086720"/>
              <a:gd name="connsiteY1" fmla="*/ 273077 h 2680589"/>
              <a:gd name="connsiteX2" fmla="*/ 5086720 w 5086720"/>
              <a:gd name="connsiteY2" fmla="*/ 1942630 h 2680589"/>
              <a:gd name="connsiteX3" fmla="*/ 0 w 5086720"/>
              <a:gd name="connsiteY3" fmla="*/ 2658913 h 2680589"/>
              <a:gd name="connsiteX4" fmla="*/ 1078230 w 5086720"/>
              <a:gd name="connsiteY4" fmla="*/ 695363 h 2680589"/>
              <a:gd name="connsiteX0" fmla="*/ 1078230 w 4579497"/>
              <a:gd name="connsiteY0" fmla="*/ 695363 h 3096185"/>
              <a:gd name="connsiteX1" fmla="*/ 2295135 w 4579497"/>
              <a:gd name="connsiteY1" fmla="*/ 273077 h 3096185"/>
              <a:gd name="connsiteX2" fmla="*/ 4579497 w 4579497"/>
              <a:gd name="connsiteY2" fmla="*/ 2425546 h 3096185"/>
              <a:gd name="connsiteX3" fmla="*/ 0 w 4579497"/>
              <a:gd name="connsiteY3" fmla="*/ 2658913 h 3096185"/>
              <a:gd name="connsiteX4" fmla="*/ 1078230 w 4579497"/>
              <a:gd name="connsiteY4" fmla="*/ 695363 h 3096185"/>
              <a:gd name="connsiteX0" fmla="*/ 1078230 w 4579497"/>
              <a:gd name="connsiteY0" fmla="*/ 676731 h 3077553"/>
              <a:gd name="connsiteX1" fmla="*/ 2167057 w 4579497"/>
              <a:gd name="connsiteY1" fmla="*/ 395464 h 3077553"/>
              <a:gd name="connsiteX2" fmla="*/ 4579497 w 4579497"/>
              <a:gd name="connsiteY2" fmla="*/ 2406914 h 3077553"/>
              <a:gd name="connsiteX3" fmla="*/ 0 w 4579497"/>
              <a:gd name="connsiteY3" fmla="*/ 2640281 h 3077553"/>
              <a:gd name="connsiteX4" fmla="*/ 1078230 w 4579497"/>
              <a:gd name="connsiteY4" fmla="*/ 676731 h 3077553"/>
              <a:gd name="connsiteX0" fmla="*/ 1078230 w 4563283"/>
              <a:gd name="connsiteY0" fmla="*/ 676731 h 3109701"/>
              <a:gd name="connsiteX1" fmla="*/ 2167057 w 4563283"/>
              <a:gd name="connsiteY1" fmla="*/ 395464 h 3109701"/>
              <a:gd name="connsiteX2" fmla="*/ 4563283 w 4563283"/>
              <a:gd name="connsiteY2" fmla="*/ 2443656 h 3109701"/>
              <a:gd name="connsiteX3" fmla="*/ 0 w 4563283"/>
              <a:gd name="connsiteY3" fmla="*/ 2640281 h 3109701"/>
              <a:gd name="connsiteX4" fmla="*/ 1078230 w 4563283"/>
              <a:gd name="connsiteY4" fmla="*/ 676731 h 3109701"/>
              <a:gd name="connsiteX0" fmla="*/ 1078230 w 4563283"/>
              <a:gd name="connsiteY0" fmla="*/ 676731 h 2890477"/>
              <a:gd name="connsiteX1" fmla="*/ 2167057 w 4563283"/>
              <a:gd name="connsiteY1" fmla="*/ 395464 h 2890477"/>
              <a:gd name="connsiteX2" fmla="*/ 4563283 w 4563283"/>
              <a:gd name="connsiteY2" fmla="*/ 2443656 h 2890477"/>
              <a:gd name="connsiteX3" fmla="*/ 0 w 4563283"/>
              <a:gd name="connsiteY3" fmla="*/ 2640281 h 2890477"/>
              <a:gd name="connsiteX4" fmla="*/ 1078230 w 4563283"/>
              <a:gd name="connsiteY4" fmla="*/ 676731 h 2890477"/>
              <a:gd name="connsiteX0" fmla="*/ 1078230 w 4563283"/>
              <a:gd name="connsiteY0" fmla="*/ 676731 h 2853755"/>
              <a:gd name="connsiteX1" fmla="*/ 2167057 w 4563283"/>
              <a:gd name="connsiteY1" fmla="*/ 395464 h 2853755"/>
              <a:gd name="connsiteX2" fmla="*/ 4563283 w 4563283"/>
              <a:gd name="connsiteY2" fmla="*/ 2443656 h 2853755"/>
              <a:gd name="connsiteX3" fmla="*/ 0 w 4563283"/>
              <a:gd name="connsiteY3" fmla="*/ 2640281 h 2853755"/>
              <a:gd name="connsiteX4" fmla="*/ 1078230 w 4563283"/>
              <a:gd name="connsiteY4" fmla="*/ 676731 h 2853755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315804 w 4563283"/>
              <a:gd name="connsiteY0" fmla="*/ 1252960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315804 w 4563283"/>
              <a:gd name="connsiteY4" fmla="*/ 1252960 h 2244817"/>
              <a:gd name="connsiteX0" fmla="*/ 523182 w 4770661"/>
              <a:gd name="connsiteY0" fmla="*/ 1252960 h 2244817"/>
              <a:gd name="connsiteX1" fmla="*/ 2374435 w 4770661"/>
              <a:gd name="connsiteY1" fmla="*/ 0 h 2244817"/>
              <a:gd name="connsiteX2" fmla="*/ 4770661 w 4770661"/>
              <a:gd name="connsiteY2" fmla="*/ 2048192 h 2244817"/>
              <a:gd name="connsiteX3" fmla="*/ 207378 w 4770661"/>
              <a:gd name="connsiteY3" fmla="*/ 2244817 h 2244817"/>
              <a:gd name="connsiteX4" fmla="*/ 523182 w 4770661"/>
              <a:gd name="connsiteY4" fmla="*/ 1252960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659338 w 4563283"/>
              <a:gd name="connsiteY0" fmla="*/ 1479186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659338 w 4563283"/>
              <a:gd name="connsiteY4" fmla="*/ 1479186 h 2244817"/>
              <a:gd name="connsiteX0" fmla="*/ 13000 w 4563283"/>
              <a:gd name="connsiteY0" fmla="*/ 2247502 h 2247518"/>
              <a:gd name="connsiteX1" fmla="*/ 2167057 w 4563283"/>
              <a:gd name="connsiteY1" fmla="*/ 0 h 2247518"/>
              <a:gd name="connsiteX2" fmla="*/ 4563283 w 4563283"/>
              <a:gd name="connsiteY2" fmla="*/ 2048192 h 2247518"/>
              <a:gd name="connsiteX3" fmla="*/ 0 w 4563283"/>
              <a:gd name="connsiteY3" fmla="*/ 2244817 h 2247518"/>
              <a:gd name="connsiteX4" fmla="*/ 13000 w 4563283"/>
              <a:gd name="connsiteY4" fmla="*/ 2247502 h 2247518"/>
              <a:gd name="connsiteX0" fmla="*/ 13863 w 4563283"/>
              <a:gd name="connsiteY0" fmla="*/ 2265442 h 2265457"/>
              <a:gd name="connsiteX1" fmla="*/ 2167057 w 4563283"/>
              <a:gd name="connsiteY1" fmla="*/ 0 h 2265457"/>
              <a:gd name="connsiteX2" fmla="*/ 4563283 w 4563283"/>
              <a:gd name="connsiteY2" fmla="*/ 2048192 h 2265457"/>
              <a:gd name="connsiteX3" fmla="*/ 0 w 4563283"/>
              <a:gd name="connsiteY3" fmla="*/ 2244817 h 2265457"/>
              <a:gd name="connsiteX4" fmla="*/ 13863 w 4563283"/>
              <a:gd name="connsiteY4" fmla="*/ 2265442 h 2265457"/>
              <a:gd name="connsiteX0" fmla="*/ 15499 w 4563283"/>
              <a:gd name="connsiteY0" fmla="*/ 2112522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15499 w 4563283"/>
              <a:gd name="connsiteY4" fmla="*/ 2112522 h 2244817"/>
              <a:gd name="connsiteX0" fmla="*/ 15499 w 3932980"/>
              <a:gd name="connsiteY0" fmla="*/ 2112522 h 2490445"/>
              <a:gd name="connsiteX1" fmla="*/ 2167057 w 3932980"/>
              <a:gd name="connsiteY1" fmla="*/ 0 h 2490445"/>
              <a:gd name="connsiteX2" fmla="*/ 3932980 w 3932980"/>
              <a:gd name="connsiteY2" fmla="*/ 2402167 h 2490445"/>
              <a:gd name="connsiteX3" fmla="*/ 0 w 3932980"/>
              <a:gd name="connsiteY3" fmla="*/ 2244817 h 2490445"/>
              <a:gd name="connsiteX4" fmla="*/ 15499 w 3932980"/>
              <a:gd name="connsiteY4" fmla="*/ 2112522 h 2490445"/>
              <a:gd name="connsiteX0" fmla="*/ 308 w 3917789"/>
              <a:gd name="connsiteY0" fmla="*/ 2112522 h 2486287"/>
              <a:gd name="connsiteX1" fmla="*/ 2151866 w 3917789"/>
              <a:gd name="connsiteY1" fmla="*/ 0 h 2486287"/>
              <a:gd name="connsiteX2" fmla="*/ 3917789 w 3917789"/>
              <a:gd name="connsiteY2" fmla="*/ 2402167 h 2486287"/>
              <a:gd name="connsiteX3" fmla="*/ 229157 w 3917789"/>
              <a:gd name="connsiteY3" fmla="*/ 2082762 h 2486287"/>
              <a:gd name="connsiteX4" fmla="*/ 308 w 3917789"/>
              <a:gd name="connsiteY4" fmla="*/ 2112522 h 2486287"/>
              <a:gd name="connsiteX0" fmla="*/ 544 w 3918025"/>
              <a:gd name="connsiteY0" fmla="*/ 2112522 h 2486287"/>
              <a:gd name="connsiteX1" fmla="*/ 2152102 w 3918025"/>
              <a:gd name="connsiteY1" fmla="*/ 0 h 2486287"/>
              <a:gd name="connsiteX2" fmla="*/ 3918025 w 3918025"/>
              <a:gd name="connsiteY2" fmla="*/ 2402167 h 2486287"/>
              <a:gd name="connsiteX3" fmla="*/ 229393 w 3918025"/>
              <a:gd name="connsiteY3" fmla="*/ 2082762 h 2486287"/>
              <a:gd name="connsiteX4" fmla="*/ 544 w 3918025"/>
              <a:gd name="connsiteY4" fmla="*/ 2112522 h 2486287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686739 w 3699023"/>
              <a:gd name="connsiteY0" fmla="*/ 1323231 h 2504422"/>
              <a:gd name="connsiteX1" fmla="*/ 1933100 w 3699023"/>
              <a:gd name="connsiteY1" fmla="*/ 0 h 2504422"/>
              <a:gd name="connsiteX2" fmla="*/ 3699023 w 3699023"/>
              <a:gd name="connsiteY2" fmla="*/ 2402167 h 2504422"/>
              <a:gd name="connsiteX3" fmla="*/ 10391 w 3699023"/>
              <a:gd name="connsiteY3" fmla="*/ 2082762 h 2504422"/>
              <a:gd name="connsiteX4" fmla="*/ 686739 w 3699023"/>
              <a:gd name="connsiteY4" fmla="*/ 1323231 h 2504422"/>
              <a:gd name="connsiteX0" fmla="*/ 150230 w 3162514"/>
              <a:gd name="connsiteY0" fmla="*/ 1323231 h 2488869"/>
              <a:gd name="connsiteX1" fmla="*/ 1396591 w 3162514"/>
              <a:gd name="connsiteY1" fmla="*/ 0 h 2488869"/>
              <a:gd name="connsiteX2" fmla="*/ 3162514 w 3162514"/>
              <a:gd name="connsiteY2" fmla="*/ 2402167 h 2488869"/>
              <a:gd name="connsiteX3" fmla="*/ 639313 w 3162514"/>
              <a:gd name="connsiteY3" fmla="*/ 1573228 h 2488869"/>
              <a:gd name="connsiteX4" fmla="*/ 150230 w 3162514"/>
              <a:gd name="connsiteY4" fmla="*/ 1323231 h 2488869"/>
              <a:gd name="connsiteX0" fmla="*/ 150230 w 3162514"/>
              <a:gd name="connsiteY0" fmla="*/ 1323231 h 2540781"/>
              <a:gd name="connsiteX1" fmla="*/ 1396591 w 3162514"/>
              <a:gd name="connsiteY1" fmla="*/ 0 h 2540781"/>
              <a:gd name="connsiteX2" fmla="*/ 3162514 w 3162514"/>
              <a:gd name="connsiteY2" fmla="*/ 2402167 h 2540781"/>
              <a:gd name="connsiteX3" fmla="*/ 639313 w 3162514"/>
              <a:gd name="connsiteY3" fmla="*/ 1573228 h 2540781"/>
              <a:gd name="connsiteX4" fmla="*/ 150230 w 3162514"/>
              <a:gd name="connsiteY4" fmla="*/ 1323231 h 2540781"/>
              <a:gd name="connsiteX0" fmla="*/ 591160 w 2799610"/>
              <a:gd name="connsiteY0" fmla="*/ 893294 h 2540781"/>
              <a:gd name="connsiteX1" fmla="*/ 1033687 w 2799610"/>
              <a:gd name="connsiteY1" fmla="*/ 0 h 2540781"/>
              <a:gd name="connsiteX2" fmla="*/ 2799610 w 2799610"/>
              <a:gd name="connsiteY2" fmla="*/ 2402167 h 2540781"/>
              <a:gd name="connsiteX3" fmla="*/ 276409 w 2799610"/>
              <a:gd name="connsiteY3" fmla="*/ 1573228 h 2540781"/>
              <a:gd name="connsiteX4" fmla="*/ 591160 w 2799610"/>
              <a:gd name="connsiteY4" fmla="*/ 893294 h 2540781"/>
              <a:gd name="connsiteX0" fmla="*/ 332854 w 2541304"/>
              <a:gd name="connsiteY0" fmla="*/ 945962 h 2593449"/>
              <a:gd name="connsiteX1" fmla="*/ 506229 w 2541304"/>
              <a:gd name="connsiteY1" fmla="*/ 429863 h 2593449"/>
              <a:gd name="connsiteX2" fmla="*/ 775381 w 2541304"/>
              <a:gd name="connsiteY2" fmla="*/ 52668 h 2593449"/>
              <a:gd name="connsiteX3" fmla="*/ 2541304 w 2541304"/>
              <a:gd name="connsiteY3" fmla="*/ 2454835 h 2593449"/>
              <a:gd name="connsiteX4" fmla="*/ 18103 w 2541304"/>
              <a:gd name="connsiteY4" fmla="*/ 1625896 h 2593449"/>
              <a:gd name="connsiteX5" fmla="*/ 332854 w 2541304"/>
              <a:gd name="connsiteY5" fmla="*/ 945962 h 2593449"/>
              <a:gd name="connsiteX0" fmla="*/ 332854 w 2541304"/>
              <a:gd name="connsiteY0" fmla="*/ 952118 h 2599605"/>
              <a:gd name="connsiteX1" fmla="*/ 302496 w 2541304"/>
              <a:gd name="connsiteY1" fmla="*/ 373894 h 2599605"/>
              <a:gd name="connsiteX2" fmla="*/ 775381 w 2541304"/>
              <a:gd name="connsiteY2" fmla="*/ 58824 h 2599605"/>
              <a:gd name="connsiteX3" fmla="*/ 2541304 w 2541304"/>
              <a:gd name="connsiteY3" fmla="*/ 2460991 h 2599605"/>
              <a:gd name="connsiteX4" fmla="*/ 18103 w 2541304"/>
              <a:gd name="connsiteY4" fmla="*/ 1632052 h 2599605"/>
              <a:gd name="connsiteX5" fmla="*/ 332854 w 2541304"/>
              <a:gd name="connsiteY5" fmla="*/ 952118 h 2599605"/>
              <a:gd name="connsiteX0" fmla="*/ 332854 w 2541304"/>
              <a:gd name="connsiteY0" fmla="*/ 934285 h 2581772"/>
              <a:gd name="connsiteX1" fmla="*/ 501726 w 2541304"/>
              <a:gd name="connsiteY1" fmla="*/ 585574 h 2581772"/>
              <a:gd name="connsiteX2" fmla="*/ 775381 w 2541304"/>
              <a:gd name="connsiteY2" fmla="*/ 40991 h 2581772"/>
              <a:gd name="connsiteX3" fmla="*/ 2541304 w 2541304"/>
              <a:gd name="connsiteY3" fmla="*/ 2443158 h 2581772"/>
              <a:gd name="connsiteX4" fmla="*/ 18103 w 2541304"/>
              <a:gd name="connsiteY4" fmla="*/ 1614219 h 2581772"/>
              <a:gd name="connsiteX5" fmla="*/ 332854 w 2541304"/>
              <a:gd name="connsiteY5" fmla="*/ 934285 h 2581772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73463"/>
              <a:gd name="connsiteX1" fmla="*/ 501726 w 2541304"/>
              <a:gd name="connsiteY1" fmla="*/ 593887 h 2573463"/>
              <a:gd name="connsiteX2" fmla="*/ 775381 w 2541304"/>
              <a:gd name="connsiteY2" fmla="*/ 49304 h 2573463"/>
              <a:gd name="connsiteX3" fmla="*/ 2541304 w 2541304"/>
              <a:gd name="connsiteY3" fmla="*/ 2451471 h 2573463"/>
              <a:gd name="connsiteX4" fmla="*/ 18103 w 2541304"/>
              <a:gd name="connsiteY4" fmla="*/ 1622532 h 2573463"/>
              <a:gd name="connsiteX5" fmla="*/ 332854 w 2541304"/>
              <a:gd name="connsiteY5" fmla="*/ 942598 h 25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1304" h="2573463">
                <a:moveTo>
                  <a:pt x="332854" y="942598"/>
                </a:moveTo>
                <a:cubicBezTo>
                  <a:pt x="307840" y="879586"/>
                  <a:pt x="427972" y="742769"/>
                  <a:pt x="501726" y="593887"/>
                </a:cubicBezTo>
                <a:cubicBezTo>
                  <a:pt x="648824" y="309154"/>
                  <a:pt x="329833" y="-151864"/>
                  <a:pt x="775381" y="49304"/>
                </a:cubicBezTo>
                <a:lnTo>
                  <a:pt x="2541304" y="2451471"/>
                </a:lnTo>
                <a:cubicBezTo>
                  <a:pt x="1140464" y="3029432"/>
                  <a:pt x="1111587" y="1351185"/>
                  <a:pt x="18103" y="1622532"/>
                </a:cubicBezTo>
                <a:cubicBezTo>
                  <a:pt x="-90256" y="1639456"/>
                  <a:pt x="322828" y="947970"/>
                  <a:pt x="332854" y="9425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27D89-B212-4325-8126-B7C0D14FB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인공지능 기초 강의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89A32-97E7-4A37-B9F7-BAD5B7F4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– Data argumentation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4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7ABF8D-3D97-646E-6EC0-3FEDEF3290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mixup</a:t>
            </a:r>
            <a:endParaRPr lang="ko-KR" altLang="en-US" dirty="0"/>
          </a:p>
        </p:txBody>
      </p:sp>
      <p:pic>
        <p:nvPicPr>
          <p:cNvPr id="4098" name="Picture 2" descr="Mixup: BEYOND EMPIRICAL RISK MINIMIZATION">
            <a:extLst>
              <a:ext uri="{FF2B5EF4-FFF2-40B4-BE49-F238E27FC236}">
                <a16:creationId xmlns:a16="http://schemas.microsoft.com/office/drawing/2014/main" id="{0585422F-D9C7-06D9-DA80-A82008D1F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44" y="2176822"/>
            <a:ext cx="9698477" cy="331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7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BBEBEC-8733-159E-F00A-571D74D50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cutmix</a:t>
            </a:r>
            <a:endParaRPr lang="ko-KR" altLang="en-US" dirty="0"/>
          </a:p>
        </p:txBody>
      </p:sp>
      <p:pic>
        <p:nvPicPr>
          <p:cNvPr id="5122" name="Picture 2" descr="CutMix: A new strategy for Data Augmentation | by Sarthak khandelwal |  Medium">
            <a:extLst>
              <a:ext uri="{FF2B5EF4-FFF2-40B4-BE49-F238E27FC236}">
                <a16:creationId xmlns:a16="http://schemas.microsoft.com/office/drawing/2014/main" id="{9355ED19-C588-C2E6-23F8-DB2276446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45" y="2208178"/>
            <a:ext cx="4223750" cy="42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1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4D270C-7AE0-AE62-52AB-865945968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augmix</a:t>
            </a:r>
            <a:endParaRPr lang="ko-KR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390BFC2-F5EE-862A-28F1-A112A82F9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50" y="1907020"/>
            <a:ext cx="9122807" cy="38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5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데이터의 중요성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87939-416D-F8E1-CF2A-576802FECAE7}"/>
              </a:ext>
            </a:extLst>
          </p:cNvPr>
          <p:cNvSpPr txBox="1"/>
          <p:nvPr/>
        </p:nvSpPr>
        <p:spPr>
          <a:xfrm>
            <a:off x="2422218" y="2276272"/>
            <a:ext cx="882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과거와 비교해서 근본적인 알고리즘은 거의 그대로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1AB08AD-F5F9-ECDB-D369-DA2201173A09}"/>
              </a:ext>
            </a:extLst>
          </p:cNvPr>
          <p:cNvSpPr/>
          <p:nvPr/>
        </p:nvSpPr>
        <p:spPr>
          <a:xfrm>
            <a:off x="4776296" y="2947956"/>
            <a:ext cx="1264595" cy="1152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F1A7D-FAEE-2F95-53F2-E1417DED50DC}"/>
              </a:ext>
            </a:extLst>
          </p:cNvPr>
          <p:cNvSpPr txBox="1"/>
          <p:nvPr/>
        </p:nvSpPr>
        <p:spPr>
          <a:xfrm>
            <a:off x="1397572" y="4529847"/>
            <a:ext cx="882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빅데이터 시대 데이터의 증가로 인해 </a:t>
            </a:r>
            <a:r>
              <a:rPr lang="ko-KR" altLang="en-US" dirty="0" err="1"/>
              <a:t>머신러닝의</a:t>
            </a:r>
            <a:r>
              <a:rPr lang="ko-KR" altLang="en-US" dirty="0"/>
              <a:t> 성능이 기하 급수적으로 증가</a:t>
            </a:r>
          </a:p>
        </p:txBody>
      </p:sp>
    </p:spTree>
    <p:extLst>
      <p:ext uri="{BB962C8B-B14F-4D97-AF65-F5344CB8AC3E}">
        <p14:creationId xmlns:p14="http://schemas.microsoft.com/office/powerpoint/2010/main" val="20793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처리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68E410-A5B6-6300-2624-A55A55E3547F}"/>
              </a:ext>
            </a:extLst>
          </p:cNvPr>
          <p:cNvSpPr/>
          <p:nvPr/>
        </p:nvSpPr>
        <p:spPr>
          <a:xfrm>
            <a:off x="1750979" y="2743198"/>
            <a:ext cx="2811295" cy="247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1FF13A-1773-19A0-6E90-0A025BC93214}"/>
              </a:ext>
            </a:extLst>
          </p:cNvPr>
          <p:cNvSpPr/>
          <p:nvPr/>
        </p:nvSpPr>
        <p:spPr>
          <a:xfrm>
            <a:off x="6990945" y="2743198"/>
            <a:ext cx="2811295" cy="247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증강</a:t>
            </a:r>
          </a:p>
        </p:txBody>
      </p:sp>
    </p:spTree>
    <p:extLst>
      <p:ext uri="{BB962C8B-B14F-4D97-AF65-F5344CB8AC3E}">
        <p14:creationId xmlns:p14="http://schemas.microsoft.com/office/powerpoint/2010/main" val="56413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처리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68E410-A5B6-6300-2624-A55A55E3547F}"/>
              </a:ext>
            </a:extLst>
          </p:cNvPr>
          <p:cNvSpPr/>
          <p:nvPr/>
        </p:nvSpPr>
        <p:spPr>
          <a:xfrm>
            <a:off x="1750979" y="2743198"/>
            <a:ext cx="2811295" cy="247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93F30-AAD8-F408-A674-81584B1E60ED}"/>
              </a:ext>
            </a:extLst>
          </p:cNvPr>
          <p:cNvSpPr txBox="1"/>
          <p:nvPr/>
        </p:nvSpPr>
        <p:spPr>
          <a:xfrm>
            <a:off x="5340485" y="2373549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일반적으로 데이터의 차원을 변환 시키거나</a:t>
            </a:r>
            <a:endParaRPr lang="en-US" altLang="ko-KR" dirty="0"/>
          </a:p>
          <a:p>
            <a:r>
              <a:rPr lang="ko-KR" altLang="en-US" dirty="0"/>
              <a:t>정규화를 시켜 모델이 쉽게 학습할 수 있게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r>
              <a:rPr lang="ko-KR" altLang="en-US" dirty="0"/>
              <a:t>또는 모델에 입력할 수 있는 형태로 변환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713F7-3CBE-8BE9-3074-71E052F6574E}"/>
              </a:ext>
            </a:extLst>
          </p:cNvPr>
          <p:cNvSpPr txBox="1"/>
          <p:nvPr/>
        </p:nvSpPr>
        <p:spPr>
          <a:xfrm>
            <a:off x="5340485" y="34290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정규화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인코딩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….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11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처리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1FF13A-1773-19A0-6E90-0A025BC93214}"/>
              </a:ext>
            </a:extLst>
          </p:cNvPr>
          <p:cNvSpPr/>
          <p:nvPr/>
        </p:nvSpPr>
        <p:spPr>
          <a:xfrm>
            <a:off x="6990945" y="2743198"/>
            <a:ext cx="2811295" cy="2470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증강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FED0B-A06A-B5F2-CC6E-3D92035FFDEC}"/>
              </a:ext>
            </a:extLst>
          </p:cNvPr>
          <p:cNvSpPr txBox="1"/>
          <p:nvPr/>
        </p:nvSpPr>
        <p:spPr>
          <a:xfrm>
            <a:off x="1186774" y="2898843"/>
            <a:ext cx="51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셋의 다양성을 증가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58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A031523-59AF-424C-9422-BC8EBE62C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기본적인 데이터 증강</a:t>
            </a:r>
          </a:p>
        </p:txBody>
      </p:sp>
      <p:pic>
        <p:nvPicPr>
          <p:cNvPr id="1028" name="Picture 4" descr="machine learning - Data Augmentation - Is shifting needed? - Stack Overflow">
            <a:extLst>
              <a:ext uri="{FF2B5EF4-FFF2-40B4-BE49-F238E27FC236}">
                <a16:creationId xmlns:a16="http://schemas.microsoft.com/office/drawing/2014/main" id="{00939AE1-E03F-4F5C-5CE5-4166CBCB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11" y="1854746"/>
            <a:ext cx="3696005" cy="129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otation">
            <a:extLst>
              <a:ext uri="{FF2B5EF4-FFF2-40B4-BE49-F238E27FC236}">
                <a16:creationId xmlns:a16="http://schemas.microsoft.com/office/drawing/2014/main" id="{4B8831DD-ADB2-7ED3-1C78-234A9628F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59" y="3850673"/>
            <a:ext cx="6061954" cy="18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04645-C15B-A0FD-FF6A-EFE956F069A5}"/>
              </a:ext>
            </a:extLst>
          </p:cNvPr>
          <p:cNvSpPr txBox="1"/>
          <p:nvPr/>
        </p:nvSpPr>
        <p:spPr>
          <a:xfrm>
            <a:off x="887950" y="2872886"/>
            <a:ext cx="32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Rotation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Shifting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Rescaling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Flipping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Shearing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Stretching</a:t>
            </a:r>
          </a:p>
          <a:p>
            <a:r>
              <a:rPr lang="en-US" altLang="ko-KR" dirty="0"/>
              <a:t>…..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4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B30B899-61BA-D6FC-6578-B3B1C3E10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Rescaling - crop</a:t>
            </a:r>
            <a:endParaRPr lang="ko-KR" altLang="en-US" dirty="0"/>
          </a:p>
        </p:txBody>
      </p:sp>
      <p:pic>
        <p:nvPicPr>
          <p:cNvPr id="2050" name="Picture 2" descr="cropping-2">
            <a:extLst>
              <a:ext uri="{FF2B5EF4-FFF2-40B4-BE49-F238E27FC236}">
                <a16:creationId xmlns:a16="http://schemas.microsoft.com/office/drawing/2014/main" id="{7F63AB3A-7FEE-30FA-7F90-D38F6F3C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88" y="3655962"/>
            <a:ext cx="761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471E8F-D0A6-A498-228B-174C9AE1998D}"/>
              </a:ext>
            </a:extLst>
          </p:cNvPr>
          <p:cNvSpPr txBox="1"/>
          <p:nvPr/>
        </p:nvSpPr>
        <p:spPr>
          <a:xfrm>
            <a:off x="1692613" y="2569740"/>
            <a:ext cx="57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랜덤한</a:t>
            </a:r>
            <a:r>
              <a:rPr lang="ko-KR" altLang="en-US" dirty="0"/>
              <a:t> 범주로 데이터를 늘린 후 일부를 잘라서 사용</a:t>
            </a:r>
          </a:p>
        </p:txBody>
      </p:sp>
    </p:spTree>
    <p:extLst>
      <p:ext uri="{BB962C8B-B14F-4D97-AF65-F5344CB8AC3E}">
        <p14:creationId xmlns:p14="http://schemas.microsoft.com/office/powerpoint/2010/main" val="380122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DB4E98-8045-692E-E1CE-7F9670780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적용 </a:t>
            </a:r>
            <a:r>
              <a:rPr lang="en-US" altLang="ko-KR" dirty="0"/>
              <a:t>- </a:t>
            </a:r>
            <a:r>
              <a:rPr lang="ko-KR" altLang="en-US" dirty="0" err="1"/>
              <a:t>파이토치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85B92-BEE6-80AB-0D1A-70FBD685A696}"/>
              </a:ext>
            </a:extLst>
          </p:cNvPr>
          <p:cNvSpPr txBox="1"/>
          <p:nvPr/>
        </p:nvSpPr>
        <p:spPr>
          <a:xfrm>
            <a:off x="2915866" y="3881496"/>
            <a:ext cx="6551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https://pytorch.org/vision/stable/transforms.html</a:t>
            </a:r>
          </a:p>
        </p:txBody>
      </p:sp>
    </p:spTree>
    <p:extLst>
      <p:ext uri="{BB962C8B-B14F-4D97-AF65-F5344CB8AC3E}">
        <p14:creationId xmlns:p14="http://schemas.microsoft.com/office/powerpoint/2010/main" val="380422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2661F3-9EBD-F9AC-3329-8CFEDABB6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cutout</a:t>
            </a:r>
            <a:endParaRPr lang="ko-KR" altLang="en-US" dirty="0"/>
          </a:p>
        </p:txBody>
      </p:sp>
      <p:pic>
        <p:nvPicPr>
          <p:cNvPr id="3076" name="Picture 4" descr="Cutout regularization for CNNs. The purpose of this blog post is to get… |  by Ombeline Lagé | Medium">
            <a:extLst>
              <a:ext uri="{FF2B5EF4-FFF2-40B4-BE49-F238E27FC236}">
                <a16:creationId xmlns:a16="http://schemas.microsoft.com/office/drawing/2014/main" id="{57AE21CF-92EF-B997-5B83-16C69076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84" y="1485106"/>
            <a:ext cx="5825191" cy="438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6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111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동영 김</dc:creator>
  <cp:lastModifiedBy>동영 김</cp:lastModifiedBy>
  <cp:revision>6</cp:revision>
  <dcterms:created xsi:type="dcterms:W3CDTF">2022-03-03T15:09:54Z</dcterms:created>
  <dcterms:modified xsi:type="dcterms:W3CDTF">2022-05-10T09:47:00Z</dcterms:modified>
</cp:coreProperties>
</file>