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64" r:id="rId12"/>
    <p:sldId id="265" r:id="rId13"/>
    <p:sldId id="266" r:id="rId14"/>
    <p:sldId id="270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물결 2">
            <a:extLst>
              <a:ext uri="{FF2B5EF4-FFF2-40B4-BE49-F238E27FC236}">
                <a16:creationId xmlns:a16="http://schemas.microsoft.com/office/drawing/2014/main" id="{0D224039-598D-40FC-8FB1-B1AE5DE1B45C}"/>
              </a:ext>
            </a:extLst>
          </p:cNvPr>
          <p:cNvSpPr/>
          <p:nvPr userDrawn="1"/>
        </p:nvSpPr>
        <p:spPr>
          <a:xfrm rot="19065202">
            <a:off x="-1156960" y="-1709164"/>
            <a:ext cx="7794056" cy="5221142"/>
          </a:xfrm>
          <a:custGeom>
            <a:avLst/>
            <a:gdLst>
              <a:gd name="connsiteX0" fmla="*/ 0 w 11464751"/>
              <a:gd name="connsiteY0" fmla="*/ 1226816 h 9814529"/>
              <a:gd name="connsiteX1" fmla="*/ 11464751 w 11464751"/>
              <a:gd name="connsiteY1" fmla="*/ 1226816 h 9814529"/>
              <a:gd name="connsiteX2" fmla="*/ 11464751 w 11464751"/>
              <a:gd name="connsiteY2" fmla="*/ 8587713 h 9814529"/>
              <a:gd name="connsiteX3" fmla="*/ 0 w 11464751"/>
              <a:gd name="connsiteY3" fmla="*/ 8587713 h 9814529"/>
              <a:gd name="connsiteX4" fmla="*/ 0 w 11464751"/>
              <a:gd name="connsiteY4" fmla="*/ 1226816 h 9814529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647744 w 9487847"/>
              <a:gd name="connsiteY0" fmla="*/ 5969425 h 8414326"/>
              <a:gd name="connsiteX1" fmla="*/ 9487847 w 9487847"/>
              <a:gd name="connsiteY1" fmla="*/ 0 h 8414326"/>
              <a:gd name="connsiteX2" fmla="*/ 9487847 w 9487847"/>
              <a:gd name="connsiteY2" fmla="*/ 7360897 h 8414326"/>
              <a:gd name="connsiteX3" fmla="*/ 696451 w 9487847"/>
              <a:gd name="connsiteY3" fmla="*/ 6117490 h 8414326"/>
              <a:gd name="connsiteX4" fmla="*/ 647744 w 9487847"/>
              <a:gd name="connsiteY4" fmla="*/ 5969425 h 8414326"/>
              <a:gd name="connsiteX0" fmla="*/ 647744 w 9487847"/>
              <a:gd name="connsiteY0" fmla="*/ 5969425 h 8575741"/>
              <a:gd name="connsiteX1" fmla="*/ 9487847 w 9487847"/>
              <a:gd name="connsiteY1" fmla="*/ 0 h 8575741"/>
              <a:gd name="connsiteX2" fmla="*/ 9487847 w 9487847"/>
              <a:gd name="connsiteY2" fmla="*/ 7360897 h 8575741"/>
              <a:gd name="connsiteX3" fmla="*/ 696451 w 9487847"/>
              <a:gd name="connsiteY3" fmla="*/ 6117490 h 8575741"/>
              <a:gd name="connsiteX4" fmla="*/ 647744 w 9487847"/>
              <a:gd name="connsiteY4" fmla="*/ 5969425 h 8575741"/>
              <a:gd name="connsiteX0" fmla="*/ 647744 w 9487847"/>
              <a:gd name="connsiteY0" fmla="*/ 5969425 h 8960573"/>
              <a:gd name="connsiteX1" fmla="*/ 9487847 w 9487847"/>
              <a:gd name="connsiteY1" fmla="*/ 0 h 8960573"/>
              <a:gd name="connsiteX2" fmla="*/ 9487847 w 9487847"/>
              <a:gd name="connsiteY2" fmla="*/ 7360897 h 8960573"/>
              <a:gd name="connsiteX3" fmla="*/ 696451 w 9487847"/>
              <a:gd name="connsiteY3" fmla="*/ 6117490 h 8960573"/>
              <a:gd name="connsiteX4" fmla="*/ 647744 w 9487847"/>
              <a:gd name="connsiteY4" fmla="*/ 5969425 h 8960573"/>
              <a:gd name="connsiteX0" fmla="*/ 647744 w 9487847"/>
              <a:gd name="connsiteY0" fmla="*/ 5969425 h 8624186"/>
              <a:gd name="connsiteX1" fmla="*/ 9487847 w 9487847"/>
              <a:gd name="connsiteY1" fmla="*/ 0 h 8624186"/>
              <a:gd name="connsiteX2" fmla="*/ 9487847 w 9487847"/>
              <a:gd name="connsiteY2" fmla="*/ 7360897 h 8624186"/>
              <a:gd name="connsiteX3" fmla="*/ 696451 w 9487847"/>
              <a:gd name="connsiteY3" fmla="*/ 6117490 h 8624186"/>
              <a:gd name="connsiteX4" fmla="*/ 647744 w 9487847"/>
              <a:gd name="connsiteY4" fmla="*/ 5969425 h 8624186"/>
              <a:gd name="connsiteX0" fmla="*/ 647744 w 9487847"/>
              <a:gd name="connsiteY0" fmla="*/ 3057829 h 5712590"/>
              <a:gd name="connsiteX1" fmla="*/ 3721026 w 9487847"/>
              <a:gd name="connsiteY1" fmla="*/ 0 h 5712590"/>
              <a:gd name="connsiteX2" fmla="*/ 9487847 w 9487847"/>
              <a:gd name="connsiteY2" fmla="*/ 4449301 h 5712590"/>
              <a:gd name="connsiteX3" fmla="*/ 696451 w 9487847"/>
              <a:gd name="connsiteY3" fmla="*/ 3205894 h 5712590"/>
              <a:gd name="connsiteX4" fmla="*/ 647744 w 9487847"/>
              <a:gd name="connsiteY4" fmla="*/ 3057829 h 5712590"/>
              <a:gd name="connsiteX0" fmla="*/ 647744 w 8624506"/>
              <a:gd name="connsiteY0" fmla="*/ 3057829 h 6366217"/>
              <a:gd name="connsiteX1" fmla="*/ 3721026 w 8624506"/>
              <a:gd name="connsiteY1" fmla="*/ 0 h 6366217"/>
              <a:gd name="connsiteX2" fmla="*/ 8624506 w 8624506"/>
              <a:gd name="connsiteY2" fmla="*/ 5192091 h 6366217"/>
              <a:gd name="connsiteX3" fmla="*/ 696451 w 8624506"/>
              <a:gd name="connsiteY3" fmla="*/ 3205894 h 6366217"/>
              <a:gd name="connsiteX4" fmla="*/ 647744 w 8624506"/>
              <a:gd name="connsiteY4" fmla="*/ 3057829 h 6366217"/>
              <a:gd name="connsiteX0" fmla="*/ 647744 w 8624506"/>
              <a:gd name="connsiteY0" fmla="*/ 2617695 h 5926083"/>
              <a:gd name="connsiteX1" fmla="*/ 3355597 w 8624506"/>
              <a:gd name="connsiteY1" fmla="*/ 0 h 5926083"/>
              <a:gd name="connsiteX2" fmla="*/ 8624506 w 8624506"/>
              <a:gd name="connsiteY2" fmla="*/ 4751957 h 5926083"/>
              <a:gd name="connsiteX3" fmla="*/ 696451 w 8624506"/>
              <a:gd name="connsiteY3" fmla="*/ 2765760 h 5926083"/>
              <a:gd name="connsiteX4" fmla="*/ 647744 w 8624506"/>
              <a:gd name="connsiteY4" fmla="*/ 2617695 h 5926083"/>
              <a:gd name="connsiteX0" fmla="*/ 647744 w 8710843"/>
              <a:gd name="connsiteY0" fmla="*/ 2617695 h 6026387"/>
              <a:gd name="connsiteX1" fmla="*/ 3355597 w 8710843"/>
              <a:gd name="connsiteY1" fmla="*/ 0 h 6026387"/>
              <a:gd name="connsiteX2" fmla="*/ 8710843 w 8710843"/>
              <a:gd name="connsiteY2" fmla="*/ 4864684 h 6026387"/>
              <a:gd name="connsiteX3" fmla="*/ 696451 w 8710843"/>
              <a:gd name="connsiteY3" fmla="*/ 2765760 h 6026387"/>
              <a:gd name="connsiteX4" fmla="*/ 647744 w 8710843"/>
              <a:gd name="connsiteY4" fmla="*/ 2617695 h 6026387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95220"/>
              <a:gd name="connsiteX1" fmla="*/ 3355597 w 8710843"/>
              <a:gd name="connsiteY1" fmla="*/ 0 h 5195220"/>
              <a:gd name="connsiteX2" fmla="*/ 8710843 w 8710843"/>
              <a:gd name="connsiteY2" fmla="*/ 4864684 h 5195220"/>
              <a:gd name="connsiteX3" fmla="*/ 696451 w 8710843"/>
              <a:gd name="connsiteY3" fmla="*/ 2765760 h 5195220"/>
              <a:gd name="connsiteX4" fmla="*/ 647744 w 8710843"/>
              <a:gd name="connsiteY4" fmla="*/ 2617695 h 5195220"/>
              <a:gd name="connsiteX0" fmla="*/ 647744 w 8710843"/>
              <a:gd name="connsiteY0" fmla="*/ 2617695 h 5208572"/>
              <a:gd name="connsiteX1" fmla="*/ 3355597 w 8710843"/>
              <a:gd name="connsiteY1" fmla="*/ 0 h 5208572"/>
              <a:gd name="connsiteX2" fmla="*/ 8710843 w 8710843"/>
              <a:gd name="connsiteY2" fmla="*/ 4864684 h 5208572"/>
              <a:gd name="connsiteX3" fmla="*/ 696451 w 8710843"/>
              <a:gd name="connsiteY3" fmla="*/ 2765760 h 5208572"/>
              <a:gd name="connsiteX4" fmla="*/ 647744 w 8710843"/>
              <a:gd name="connsiteY4" fmla="*/ 2617695 h 5208572"/>
              <a:gd name="connsiteX0" fmla="*/ 593339 w 8893819"/>
              <a:gd name="connsiteY0" fmla="*/ 1315552 h 5477364"/>
              <a:gd name="connsiteX1" fmla="*/ 3538573 w 8893819"/>
              <a:gd name="connsiteY1" fmla="*/ 268792 h 5477364"/>
              <a:gd name="connsiteX2" fmla="*/ 8893819 w 8893819"/>
              <a:gd name="connsiteY2" fmla="*/ 5133476 h 5477364"/>
              <a:gd name="connsiteX3" fmla="*/ 879427 w 8893819"/>
              <a:gd name="connsiteY3" fmla="*/ 3034552 h 5477364"/>
              <a:gd name="connsiteX4" fmla="*/ 593339 w 8893819"/>
              <a:gd name="connsiteY4" fmla="*/ 1315552 h 5477364"/>
              <a:gd name="connsiteX0" fmla="*/ 593339 w 8893819"/>
              <a:gd name="connsiteY0" fmla="*/ 1046760 h 5208572"/>
              <a:gd name="connsiteX1" fmla="*/ 3538573 w 8893819"/>
              <a:gd name="connsiteY1" fmla="*/ 0 h 5208572"/>
              <a:gd name="connsiteX2" fmla="*/ 8893819 w 8893819"/>
              <a:gd name="connsiteY2" fmla="*/ 4864684 h 5208572"/>
              <a:gd name="connsiteX3" fmla="*/ 879427 w 8893819"/>
              <a:gd name="connsiteY3" fmla="*/ 2765760 h 5208572"/>
              <a:gd name="connsiteX4" fmla="*/ 593339 w 8893819"/>
              <a:gd name="connsiteY4" fmla="*/ 1046760 h 5208572"/>
              <a:gd name="connsiteX0" fmla="*/ 103067 w 8403547"/>
              <a:gd name="connsiteY0" fmla="*/ 1046760 h 5208572"/>
              <a:gd name="connsiteX1" fmla="*/ 3048301 w 8403547"/>
              <a:gd name="connsiteY1" fmla="*/ 0 h 5208572"/>
              <a:gd name="connsiteX2" fmla="*/ 8403547 w 8403547"/>
              <a:gd name="connsiteY2" fmla="*/ 4864684 h 5208572"/>
              <a:gd name="connsiteX3" fmla="*/ 389155 w 8403547"/>
              <a:gd name="connsiteY3" fmla="*/ 2765760 h 5208572"/>
              <a:gd name="connsiteX4" fmla="*/ 103067 w 8403547"/>
              <a:gd name="connsiteY4" fmla="*/ 1046760 h 5208572"/>
              <a:gd name="connsiteX0" fmla="*/ 818591 w 8014392"/>
              <a:gd name="connsiteY0" fmla="*/ 1209409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18591 w 8014392"/>
              <a:gd name="connsiteY4" fmla="*/ 1209409 h 5208572"/>
              <a:gd name="connsiteX0" fmla="*/ 3149989 w 8014392"/>
              <a:gd name="connsiteY0" fmla="*/ 126810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3149989 w 8014392"/>
              <a:gd name="connsiteY4" fmla="*/ 126810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513436 w 8014392"/>
              <a:gd name="connsiteY0" fmla="*/ 846477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513436 w 8014392"/>
              <a:gd name="connsiteY4" fmla="*/ 846477 h 5208572"/>
              <a:gd name="connsiteX0" fmla="*/ 1269584 w 8014392"/>
              <a:gd name="connsiteY0" fmla="*/ 1052860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269584 w 8014392"/>
              <a:gd name="connsiteY4" fmla="*/ 1052860 h 5208572"/>
              <a:gd name="connsiteX0" fmla="*/ 1098903 w 8014392"/>
              <a:gd name="connsiteY0" fmla="*/ 142968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98903 w 8014392"/>
              <a:gd name="connsiteY4" fmla="*/ 1429685 h 5208572"/>
              <a:gd name="connsiteX0" fmla="*/ 1174113 w 8014392"/>
              <a:gd name="connsiteY0" fmla="*/ 1497993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174113 w 8014392"/>
              <a:gd name="connsiteY4" fmla="*/ 1497993 h 5208572"/>
              <a:gd name="connsiteX0" fmla="*/ 1052759 w 8014392"/>
              <a:gd name="connsiteY0" fmla="*/ 1404932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52759 w 8014392"/>
              <a:gd name="connsiteY4" fmla="*/ 1404932 h 5208572"/>
              <a:gd name="connsiteX0" fmla="*/ 906653 w 8014392"/>
              <a:gd name="connsiteY0" fmla="*/ 135801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906653 w 8014392"/>
              <a:gd name="connsiteY4" fmla="*/ 1358015 h 5208572"/>
              <a:gd name="connsiteX0" fmla="*/ 1007479 w 8014392"/>
              <a:gd name="connsiteY0" fmla="*/ 139811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07479 w 8014392"/>
              <a:gd name="connsiteY4" fmla="*/ 1398118 h 5208572"/>
              <a:gd name="connsiteX0" fmla="*/ 1378264 w 8014392"/>
              <a:gd name="connsiteY0" fmla="*/ 1443221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378264 w 8014392"/>
              <a:gd name="connsiteY4" fmla="*/ 1443221 h 5208572"/>
              <a:gd name="connsiteX0" fmla="*/ 1676664 w 8312792"/>
              <a:gd name="connsiteY0" fmla="*/ 1443221 h 5208572"/>
              <a:gd name="connsiteX1" fmla="*/ 2957546 w 8312792"/>
              <a:gd name="connsiteY1" fmla="*/ 0 h 5208572"/>
              <a:gd name="connsiteX2" fmla="*/ 8312792 w 8312792"/>
              <a:gd name="connsiteY2" fmla="*/ 4864684 h 5208572"/>
              <a:gd name="connsiteX3" fmla="*/ 298400 w 8312792"/>
              <a:gd name="connsiteY3" fmla="*/ 2765760 h 5208572"/>
              <a:gd name="connsiteX4" fmla="*/ 1818546 w 8312792"/>
              <a:gd name="connsiteY4" fmla="*/ 1401561 h 5208572"/>
              <a:gd name="connsiteX5" fmla="*/ 1676664 w 8312792"/>
              <a:gd name="connsiteY5" fmla="*/ 1443221 h 5208572"/>
              <a:gd name="connsiteX0" fmla="*/ 1724840 w 8360968"/>
              <a:gd name="connsiteY0" fmla="*/ 1443221 h 5208572"/>
              <a:gd name="connsiteX1" fmla="*/ 3005722 w 8360968"/>
              <a:gd name="connsiteY1" fmla="*/ 0 h 5208572"/>
              <a:gd name="connsiteX2" fmla="*/ 8360968 w 8360968"/>
              <a:gd name="connsiteY2" fmla="*/ 4864684 h 5208572"/>
              <a:gd name="connsiteX3" fmla="*/ 346576 w 8360968"/>
              <a:gd name="connsiteY3" fmla="*/ 2765760 h 5208572"/>
              <a:gd name="connsiteX4" fmla="*/ 1866722 w 8360968"/>
              <a:gd name="connsiteY4" fmla="*/ 1401561 h 5208572"/>
              <a:gd name="connsiteX5" fmla="*/ 1724840 w 8360968"/>
              <a:gd name="connsiteY5" fmla="*/ 1443221 h 5208572"/>
              <a:gd name="connsiteX0" fmla="*/ 1777090 w 8413218"/>
              <a:gd name="connsiteY0" fmla="*/ 1443221 h 5208572"/>
              <a:gd name="connsiteX1" fmla="*/ 3057972 w 8413218"/>
              <a:gd name="connsiteY1" fmla="*/ 0 h 5208572"/>
              <a:gd name="connsiteX2" fmla="*/ 8413218 w 8413218"/>
              <a:gd name="connsiteY2" fmla="*/ 4864684 h 5208572"/>
              <a:gd name="connsiteX3" fmla="*/ 398826 w 8413218"/>
              <a:gd name="connsiteY3" fmla="*/ 2765760 h 5208572"/>
              <a:gd name="connsiteX4" fmla="*/ 1543202 w 8413218"/>
              <a:gd name="connsiteY4" fmla="*/ 1815217 h 5208572"/>
              <a:gd name="connsiteX5" fmla="*/ 1777090 w 8413218"/>
              <a:gd name="connsiteY5" fmla="*/ 1443221 h 5208572"/>
              <a:gd name="connsiteX0" fmla="*/ 1786101 w 8422229"/>
              <a:gd name="connsiteY0" fmla="*/ 1443221 h 5208572"/>
              <a:gd name="connsiteX1" fmla="*/ 3066983 w 8422229"/>
              <a:gd name="connsiteY1" fmla="*/ 0 h 5208572"/>
              <a:gd name="connsiteX2" fmla="*/ 8422229 w 8422229"/>
              <a:gd name="connsiteY2" fmla="*/ 4864684 h 5208572"/>
              <a:gd name="connsiteX3" fmla="*/ 407837 w 8422229"/>
              <a:gd name="connsiteY3" fmla="*/ 2765760 h 5208572"/>
              <a:gd name="connsiteX4" fmla="*/ 1496657 w 8422229"/>
              <a:gd name="connsiteY4" fmla="*/ 1781927 h 5208572"/>
              <a:gd name="connsiteX5" fmla="*/ 1786101 w 8422229"/>
              <a:gd name="connsiteY5" fmla="*/ 1443221 h 5208572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159492 w 7795620"/>
              <a:gd name="connsiteY0" fmla="*/ 1443221 h 5211666"/>
              <a:gd name="connsiteX1" fmla="*/ 2440374 w 7795620"/>
              <a:gd name="connsiteY1" fmla="*/ 0 h 5211666"/>
              <a:gd name="connsiteX2" fmla="*/ 7795620 w 7795620"/>
              <a:gd name="connsiteY2" fmla="*/ 4864684 h 5211666"/>
              <a:gd name="connsiteX3" fmla="*/ 0 w 7795620"/>
              <a:gd name="connsiteY3" fmla="*/ 2827166 h 5211666"/>
              <a:gd name="connsiteX4" fmla="*/ 870048 w 7795620"/>
              <a:gd name="connsiteY4" fmla="*/ 1781927 h 5211666"/>
              <a:gd name="connsiteX5" fmla="*/ 1159492 w 7795620"/>
              <a:gd name="connsiteY5" fmla="*/ 1443221 h 5211666"/>
              <a:gd name="connsiteX0" fmla="*/ 1159492 w 7795620"/>
              <a:gd name="connsiteY0" fmla="*/ 1443221 h 5221142"/>
              <a:gd name="connsiteX1" fmla="*/ 2440374 w 7795620"/>
              <a:gd name="connsiteY1" fmla="*/ 0 h 5221142"/>
              <a:gd name="connsiteX2" fmla="*/ 7795620 w 7795620"/>
              <a:gd name="connsiteY2" fmla="*/ 4864684 h 5221142"/>
              <a:gd name="connsiteX3" fmla="*/ 0 w 7795620"/>
              <a:gd name="connsiteY3" fmla="*/ 2827166 h 5221142"/>
              <a:gd name="connsiteX4" fmla="*/ 870048 w 7795620"/>
              <a:gd name="connsiteY4" fmla="*/ 1781927 h 5221142"/>
              <a:gd name="connsiteX5" fmla="*/ 1159492 w 7795620"/>
              <a:gd name="connsiteY5" fmla="*/ 1443221 h 52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620" h="5221142">
                <a:moveTo>
                  <a:pt x="1159492" y="1443221"/>
                </a:moveTo>
                <a:cubicBezTo>
                  <a:pt x="1122444" y="1432350"/>
                  <a:pt x="-1381210" y="4089387"/>
                  <a:pt x="2440374" y="0"/>
                </a:cubicBezTo>
                <a:lnTo>
                  <a:pt x="7795620" y="4864684"/>
                </a:lnTo>
                <a:cubicBezTo>
                  <a:pt x="5239015" y="6654567"/>
                  <a:pt x="1414474" y="1029280"/>
                  <a:pt x="0" y="2827166"/>
                </a:cubicBezTo>
                <a:cubicBezTo>
                  <a:pt x="469465" y="2200836"/>
                  <a:pt x="147691" y="2601443"/>
                  <a:pt x="870048" y="1781927"/>
                </a:cubicBezTo>
                <a:cubicBezTo>
                  <a:pt x="1099759" y="1561504"/>
                  <a:pt x="923674" y="1686518"/>
                  <a:pt x="1159492" y="144322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물결 3">
            <a:extLst>
              <a:ext uri="{FF2B5EF4-FFF2-40B4-BE49-F238E27FC236}">
                <a16:creationId xmlns:a16="http://schemas.microsoft.com/office/drawing/2014/main" id="{C70700DC-113B-4F88-84FA-073232796735}"/>
              </a:ext>
            </a:extLst>
          </p:cNvPr>
          <p:cNvSpPr/>
          <p:nvPr userDrawn="1"/>
        </p:nvSpPr>
        <p:spPr>
          <a:xfrm rot="19416066">
            <a:off x="-497187" y="-590067"/>
            <a:ext cx="2443173" cy="1406399"/>
          </a:xfrm>
          <a:custGeom>
            <a:avLst/>
            <a:gdLst>
              <a:gd name="connsiteX0" fmla="*/ 0 w 6083166"/>
              <a:gd name="connsiteY0" fmla="*/ 667752 h 5342017"/>
              <a:gd name="connsiteX1" fmla="*/ 6083166 w 6083166"/>
              <a:gd name="connsiteY1" fmla="*/ 667752 h 5342017"/>
              <a:gd name="connsiteX2" fmla="*/ 6083166 w 6083166"/>
              <a:gd name="connsiteY2" fmla="*/ 4674265 h 5342017"/>
              <a:gd name="connsiteX3" fmla="*/ 0 w 6083166"/>
              <a:gd name="connsiteY3" fmla="*/ 4674265 h 5342017"/>
              <a:gd name="connsiteX4" fmla="*/ 0 w 6083166"/>
              <a:gd name="connsiteY4" fmla="*/ 667752 h 5342017"/>
              <a:gd name="connsiteX0" fmla="*/ 2074676 w 6083166"/>
              <a:gd name="connsiteY0" fmla="*/ 2759246 h 4649057"/>
              <a:gd name="connsiteX1" fmla="*/ 6083166 w 6083166"/>
              <a:gd name="connsiteY1" fmla="*/ 0 h 4649057"/>
              <a:gd name="connsiteX2" fmla="*/ 6083166 w 6083166"/>
              <a:gd name="connsiteY2" fmla="*/ 4006513 h 4649057"/>
              <a:gd name="connsiteX3" fmla="*/ 0 w 6083166"/>
              <a:gd name="connsiteY3" fmla="*/ 4006513 h 4649057"/>
              <a:gd name="connsiteX4" fmla="*/ 2074676 w 6083166"/>
              <a:gd name="connsiteY4" fmla="*/ 2759246 h 4649057"/>
              <a:gd name="connsiteX0" fmla="*/ 2074676 w 6083166"/>
              <a:gd name="connsiteY0" fmla="*/ 1312462 h 3202273"/>
              <a:gd name="connsiteX1" fmla="*/ 3293723 w 6083166"/>
              <a:gd name="connsiteY1" fmla="*/ 0 h 3202273"/>
              <a:gd name="connsiteX2" fmla="*/ 6083166 w 6083166"/>
              <a:gd name="connsiteY2" fmla="*/ 2559729 h 3202273"/>
              <a:gd name="connsiteX3" fmla="*/ 0 w 6083166"/>
              <a:gd name="connsiteY3" fmla="*/ 2559729 h 3202273"/>
              <a:gd name="connsiteX4" fmla="*/ 2074676 w 6083166"/>
              <a:gd name="connsiteY4" fmla="*/ 1312462 h 3202273"/>
              <a:gd name="connsiteX0" fmla="*/ 1399599 w 5408089"/>
              <a:gd name="connsiteY0" fmla="*/ 1312462 h 3250742"/>
              <a:gd name="connsiteX1" fmla="*/ 2618646 w 5408089"/>
              <a:gd name="connsiteY1" fmla="*/ 0 h 3250742"/>
              <a:gd name="connsiteX2" fmla="*/ 5408089 w 5408089"/>
              <a:gd name="connsiteY2" fmla="*/ 2559729 h 3250742"/>
              <a:gd name="connsiteX3" fmla="*/ 0 w 5408089"/>
              <a:gd name="connsiteY3" fmla="*/ 2949823 h 3250742"/>
              <a:gd name="connsiteX4" fmla="*/ 1399599 w 5408089"/>
              <a:gd name="connsiteY4" fmla="*/ 1312462 h 3250742"/>
              <a:gd name="connsiteX0" fmla="*/ 1078230 w 5086720"/>
              <a:gd name="connsiteY0" fmla="*/ 1312462 h 3297688"/>
              <a:gd name="connsiteX1" fmla="*/ 2297277 w 5086720"/>
              <a:gd name="connsiteY1" fmla="*/ 0 h 3297688"/>
              <a:gd name="connsiteX2" fmla="*/ 5086720 w 5086720"/>
              <a:gd name="connsiteY2" fmla="*/ 2559729 h 3297688"/>
              <a:gd name="connsiteX3" fmla="*/ 0 w 5086720"/>
              <a:gd name="connsiteY3" fmla="*/ 3276012 h 3297688"/>
              <a:gd name="connsiteX4" fmla="*/ 1078230 w 5086720"/>
              <a:gd name="connsiteY4" fmla="*/ 1312462 h 3297688"/>
              <a:gd name="connsiteX0" fmla="*/ 1078230 w 5086720"/>
              <a:gd name="connsiteY0" fmla="*/ 695363 h 2680589"/>
              <a:gd name="connsiteX1" fmla="*/ 2295135 w 5086720"/>
              <a:gd name="connsiteY1" fmla="*/ 273077 h 2680589"/>
              <a:gd name="connsiteX2" fmla="*/ 5086720 w 5086720"/>
              <a:gd name="connsiteY2" fmla="*/ 1942630 h 2680589"/>
              <a:gd name="connsiteX3" fmla="*/ 0 w 5086720"/>
              <a:gd name="connsiteY3" fmla="*/ 2658913 h 2680589"/>
              <a:gd name="connsiteX4" fmla="*/ 1078230 w 5086720"/>
              <a:gd name="connsiteY4" fmla="*/ 695363 h 2680589"/>
              <a:gd name="connsiteX0" fmla="*/ 1078230 w 4579497"/>
              <a:gd name="connsiteY0" fmla="*/ 695363 h 3096185"/>
              <a:gd name="connsiteX1" fmla="*/ 2295135 w 4579497"/>
              <a:gd name="connsiteY1" fmla="*/ 273077 h 3096185"/>
              <a:gd name="connsiteX2" fmla="*/ 4579497 w 4579497"/>
              <a:gd name="connsiteY2" fmla="*/ 2425546 h 3096185"/>
              <a:gd name="connsiteX3" fmla="*/ 0 w 4579497"/>
              <a:gd name="connsiteY3" fmla="*/ 2658913 h 3096185"/>
              <a:gd name="connsiteX4" fmla="*/ 1078230 w 4579497"/>
              <a:gd name="connsiteY4" fmla="*/ 695363 h 3096185"/>
              <a:gd name="connsiteX0" fmla="*/ 1078230 w 4579497"/>
              <a:gd name="connsiteY0" fmla="*/ 676731 h 3077553"/>
              <a:gd name="connsiteX1" fmla="*/ 2167057 w 4579497"/>
              <a:gd name="connsiteY1" fmla="*/ 395464 h 3077553"/>
              <a:gd name="connsiteX2" fmla="*/ 4579497 w 4579497"/>
              <a:gd name="connsiteY2" fmla="*/ 2406914 h 3077553"/>
              <a:gd name="connsiteX3" fmla="*/ 0 w 4579497"/>
              <a:gd name="connsiteY3" fmla="*/ 2640281 h 3077553"/>
              <a:gd name="connsiteX4" fmla="*/ 1078230 w 4579497"/>
              <a:gd name="connsiteY4" fmla="*/ 676731 h 3077553"/>
              <a:gd name="connsiteX0" fmla="*/ 1078230 w 4563283"/>
              <a:gd name="connsiteY0" fmla="*/ 676731 h 3109701"/>
              <a:gd name="connsiteX1" fmla="*/ 2167057 w 4563283"/>
              <a:gd name="connsiteY1" fmla="*/ 395464 h 3109701"/>
              <a:gd name="connsiteX2" fmla="*/ 4563283 w 4563283"/>
              <a:gd name="connsiteY2" fmla="*/ 2443656 h 3109701"/>
              <a:gd name="connsiteX3" fmla="*/ 0 w 4563283"/>
              <a:gd name="connsiteY3" fmla="*/ 2640281 h 3109701"/>
              <a:gd name="connsiteX4" fmla="*/ 1078230 w 4563283"/>
              <a:gd name="connsiteY4" fmla="*/ 676731 h 3109701"/>
              <a:gd name="connsiteX0" fmla="*/ 1078230 w 4563283"/>
              <a:gd name="connsiteY0" fmla="*/ 676731 h 2890477"/>
              <a:gd name="connsiteX1" fmla="*/ 2167057 w 4563283"/>
              <a:gd name="connsiteY1" fmla="*/ 395464 h 2890477"/>
              <a:gd name="connsiteX2" fmla="*/ 4563283 w 4563283"/>
              <a:gd name="connsiteY2" fmla="*/ 2443656 h 2890477"/>
              <a:gd name="connsiteX3" fmla="*/ 0 w 4563283"/>
              <a:gd name="connsiteY3" fmla="*/ 2640281 h 2890477"/>
              <a:gd name="connsiteX4" fmla="*/ 1078230 w 4563283"/>
              <a:gd name="connsiteY4" fmla="*/ 676731 h 2890477"/>
              <a:gd name="connsiteX0" fmla="*/ 1078230 w 4563283"/>
              <a:gd name="connsiteY0" fmla="*/ 676731 h 2853755"/>
              <a:gd name="connsiteX1" fmla="*/ 2167057 w 4563283"/>
              <a:gd name="connsiteY1" fmla="*/ 395464 h 2853755"/>
              <a:gd name="connsiteX2" fmla="*/ 4563283 w 4563283"/>
              <a:gd name="connsiteY2" fmla="*/ 2443656 h 2853755"/>
              <a:gd name="connsiteX3" fmla="*/ 0 w 4563283"/>
              <a:gd name="connsiteY3" fmla="*/ 2640281 h 2853755"/>
              <a:gd name="connsiteX4" fmla="*/ 1078230 w 4563283"/>
              <a:gd name="connsiteY4" fmla="*/ 676731 h 2853755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315804 w 4563283"/>
              <a:gd name="connsiteY0" fmla="*/ 1252960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315804 w 4563283"/>
              <a:gd name="connsiteY4" fmla="*/ 1252960 h 2244817"/>
              <a:gd name="connsiteX0" fmla="*/ 523182 w 4770661"/>
              <a:gd name="connsiteY0" fmla="*/ 1252960 h 2244817"/>
              <a:gd name="connsiteX1" fmla="*/ 2374435 w 4770661"/>
              <a:gd name="connsiteY1" fmla="*/ 0 h 2244817"/>
              <a:gd name="connsiteX2" fmla="*/ 4770661 w 4770661"/>
              <a:gd name="connsiteY2" fmla="*/ 2048192 h 2244817"/>
              <a:gd name="connsiteX3" fmla="*/ 207378 w 4770661"/>
              <a:gd name="connsiteY3" fmla="*/ 2244817 h 2244817"/>
              <a:gd name="connsiteX4" fmla="*/ 523182 w 4770661"/>
              <a:gd name="connsiteY4" fmla="*/ 1252960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659338 w 4563283"/>
              <a:gd name="connsiteY0" fmla="*/ 1479186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659338 w 4563283"/>
              <a:gd name="connsiteY4" fmla="*/ 1479186 h 2244817"/>
              <a:gd name="connsiteX0" fmla="*/ 13000 w 4563283"/>
              <a:gd name="connsiteY0" fmla="*/ 2247502 h 2247518"/>
              <a:gd name="connsiteX1" fmla="*/ 2167057 w 4563283"/>
              <a:gd name="connsiteY1" fmla="*/ 0 h 2247518"/>
              <a:gd name="connsiteX2" fmla="*/ 4563283 w 4563283"/>
              <a:gd name="connsiteY2" fmla="*/ 2048192 h 2247518"/>
              <a:gd name="connsiteX3" fmla="*/ 0 w 4563283"/>
              <a:gd name="connsiteY3" fmla="*/ 2244817 h 2247518"/>
              <a:gd name="connsiteX4" fmla="*/ 13000 w 4563283"/>
              <a:gd name="connsiteY4" fmla="*/ 2247502 h 2247518"/>
              <a:gd name="connsiteX0" fmla="*/ 13863 w 4563283"/>
              <a:gd name="connsiteY0" fmla="*/ 2265442 h 2265457"/>
              <a:gd name="connsiteX1" fmla="*/ 2167057 w 4563283"/>
              <a:gd name="connsiteY1" fmla="*/ 0 h 2265457"/>
              <a:gd name="connsiteX2" fmla="*/ 4563283 w 4563283"/>
              <a:gd name="connsiteY2" fmla="*/ 2048192 h 2265457"/>
              <a:gd name="connsiteX3" fmla="*/ 0 w 4563283"/>
              <a:gd name="connsiteY3" fmla="*/ 2244817 h 2265457"/>
              <a:gd name="connsiteX4" fmla="*/ 13863 w 4563283"/>
              <a:gd name="connsiteY4" fmla="*/ 2265442 h 2265457"/>
              <a:gd name="connsiteX0" fmla="*/ 15499 w 4563283"/>
              <a:gd name="connsiteY0" fmla="*/ 2112522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15499 w 4563283"/>
              <a:gd name="connsiteY4" fmla="*/ 2112522 h 2244817"/>
              <a:gd name="connsiteX0" fmla="*/ 15499 w 3932980"/>
              <a:gd name="connsiteY0" fmla="*/ 2112522 h 2490445"/>
              <a:gd name="connsiteX1" fmla="*/ 2167057 w 3932980"/>
              <a:gd name="connsiteY1" fmla="*/ 0 h 2490445"/>
              <a:gd name="connsiteX2" fmla="*/ 3932980 w 3932980"/>
              <a:gd name="connsiteY2" fmla="*/ 2402167 h 2490445"/>
              <a:gd name="connsiteX3" fmla="*/ 0 w 3932980"/>
              <a:gd name="connsiteY3" fmla="*/ 2244817 h 2490445"/>
              <a:gd name="connsiteX4" fmla="*/ 15499 w 3932980"/>
              <a:gd name="connsiteY4" fmla="*/ 2112522 h 2490445"/>
              <a:gd name="connsiteX0" fmla="*/ 308 w 3917789"/>
              <a:gd name="connsiteY0" fmla="*/ 2112522 h 2486287"/>
              <a:gd name="connsiteX1" fmla="*/ 2151866 w 3917789"/>
              <a:gd name="connsiteY1" fmla="*/ 0 h 2486287"/>
              <a:gd name="connsiteX2" fmla="*/ 3917789 w 3917789"/>
              <a:gd name="connsiteY2" fmla="*/ 2402167 h 2486287"/>
              <a:gd name="connsiteX3" fmla="*/ 229157 w 3917789"/>
              <a:gd name="connsiteY3" fmla="*/ 2082762 h 2486287"/>
              <a:gd name="connsiteX4" fmla="*/ 308 w 3917789"/>
              <a:gd name="connsiteY4" fmla="*/ 2112522 h 2486287"/>
              <a:gd name="connsiteX0" fmla="*/ 544 w 3918025"/>
              <a:gd name="connsiteY0" fmla="*/ 2112522 h 2486287"/>
              <a:gd name="connsiteX1" fmla="*/ 2152102 w 3918025"/>
              <a:gd name="connsiteY1" fmla="*/ 0 h 2486287"/>
              <a:gd name="connsiteX2" fmla="*/ 3918025 w 3918025"/>
              <a:gd name="connsiteY2" fmla="*/ 2402167 h 2486287"/>
              <a:gd name="connsiteX3" fmla="*/ 229393 w 3918025"/>
              <a:gd name="connsiteY3" fmla="*/ 2082762 h 2486287"/>
              <a:gd name="connsiteX4" fmla="*/ 544 w 3918025"/>
              <a:gd name="connsiteY4" fmla="*/ 2112522 h 2486287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686739 w 3699023"/>
              <a:gd name="connsiteY0" fmla="*/ 1323231 h 2504422"/>
              <a:gd name="connsiteX1" fmla="*/ 1933100 w 3699023"/>
              <a:gd name="connsiteY1" fmla="*/ 0 h 2504422"/>
              <a:gd name="connsiteX2" fmla="*/ 3699023 w 3699023"/>
              <a:gd name="connsiteY2" fmla="*/ 2402167 h 2504422"/>
              <a:gd name="connsiteX3" fmla="*/ 10391 w 3699023"/>
              <a:gd name="connsiteY3" fmla="*/ 2082762 h 2504422"/>
              <a:gd name="connsiteX4" fmla="*/ 686739 w 3699023"/>
              <a:gd name="connsiteY4" fmla="*/ 1323231 h 2504422"/>
              <a:gd name="connsiteX0" fmla="*/ 150230 w 3162514"/>
              <a:gd name="connsiteY0" fmla="*/ 1323231 h 2488869"/>
              <a:gd name="connsiteX1" fmla="*/ 1396591 w 3162514"/>
              <a:gd name="connsiteY1" fmla="*/ 0 h 2488869"/>
              <a:gd name="connsiteX2" fmla="*/ 3162514 w 3162514"/>
              <a:gd name="connsiteY2" fmla="*/ 2402167 h 2488869"/>
              <a:gd name="connsiteX3" fmla="*/ 639313 w 3162514"/>
              <a:gd name="connsiteY3" fmla="*/ 1573228 h 2488869"/>
              <a:gd name="connsiteX4" fmla="*/ 150230 w 3162514"/>
              <a:gd name="connsiteY4" fmla="*/ 1323231 h 2488869"/>
              <a:gd name="connsiteX0" fmla="*/ 150230 w 3162514"/>
              <a:gd name="connsiteY0" fmla="*/ 1323231 h 2540781"/>
              <a:gd name="connsiteX1" fmla="*/ 1396591 w 3162514"/>
              <a:gd name="connsiteY1" fmla="*/ 0 h 2540781"/>
              <a:gd name="connsiteX2" fmla="*/ 3162514 w 3162514"/>
              <a:gd name="connsiteY2" fmla="*/ 2402167 h 2540781"/>
              <a:gd name="connsiteX3" fmla="*/ 639313 w 3162514"/>
              <a:gd name="connsiteY3" fmla="*/ 1573228 h 2540781"/>
              <a:gd name="connsiteX4" fmla="*/ 150230 w 3162514"/>
              <a:gd name="connsiteY4" fmla="*/ 1323231 h 2540781"/>
              <a:gd name="connsiteX0" fmla="*/ 591160 w 2799610"/>
              <a:gd name="connsiteY0" fmla="*/ 893294 h 2540781"/>
              <a:gd name="connsiteX1" fmla="*/ 1033687 w 2799610"/>
              <a:gd name="connsiteY1" fmla="*/ 0 h 2540781"/>
              <a:gd name="connsiteX2" fmla="*/ 2799610 w 2799610"/>
              <a:gd name="connsiteY2" fmla="*/ 2402167 h 2540781"/>
              <a:gd name="connsiteX3" fmla="*/ 276409 w 2799610"/>
              <a:gd name="connsiteY3" fmla="*/ 1573228 h 2540781"/>
              <a:gd name="connsiteX4" fmla="*/ 591160 w 2799610"/>
              <a:gd name="connsiteY4" fmla="*/ 893294 h 2540781"/>
              <a:gd name="connsiteX0" fmla="*/ 332854 w 2541304"/>
              <a:gd name="connsiteY0" fmla="*/ 945962 h 2593449"/>
              <a:gd name="connsiteX1" fmla="*/ 506229 w 2541304"/>
              <a:gd name="connsiteY1" fmla="*/ 429863 h 2593449"/>
              <a:gd name="connsiteX2" fmla="*/ 775381 w 2541304"/>
              <a:gd name="connsiteY2" fmla="*/ 52668 h 2593449"/>
              <a:gd name="connsiteX3" fmla="*/ 2541304 w 2541304"/>
              <a:gd name="connsiteY3" fmla="*/ 2454835 h 2593449"/>
              <a:gd name="connsiteX4" fmla="*/ 18103 w 2541304"/>
              <a:gd name="connsiteY4" fmla="*/ 1625896 h 2593449"/>
              <a:gd name="connsiteX5" fmla="*/ 332854 w 2541304"/>
              <a:gd name="connsiteY5" fmla="*/ 945962 h 2593449"/>
              <a:gd name="connsiteX0" fmla="*/ 332854 w 2541304"/>
              <a:gd name="connsiteY0" fmla="*/ 952118 h 2599605"/>
              <a:gd name="connsiteX1" fmla="*/ 302496 w 2541304"/>
              <a:gd name="connsiteY1" fmla="*/ 373894 h 2599605"/>
              <a:gd name="connsiteX2" fmla="*/ 775381 w 2541304"/>
              <a:gd name="connsiteY2" fmla="*/ 58824 h 2599605"/>
              <a:gd name="connsiteX3" fmla="*/ 2541304 w 2541304"/>
              <a:gd name="connsiteY3" fmla="*/ 2460991 h 2599605"/>
              <a:gd name="connsiteX4" fmla="*/ 18103 w 2541304"/>
              <a:gd name="connsiteY4" fmla="*/ 1632052 h 2599605"/>
              <a:gd name="connsiteX5" fmla="*/ 332854 w 2541304"/>
              <a:gd name="connsiteY5" fmla="*/ 952118 h 2599605"/>
              <a:gd name="connsiteX0" fmla="*/ 332854 w 2541304"/>
              <a:gd name="connsiteY0" fmla="*/ 934285 h 2581772"/>
              <a:gd name="connsiteX1" fmla="*/ 501726 w 2541304"/>
              <a:gd name="connsiteY1" fmla="*/ 585574 h 2581772"/>
              <a:gd name="connsiteX2" fmla="*/ 775381 w 2541304"/>
              <a:gd name="connsiteY2" fmla="*/ 40991 h 2581772"/>
              <a:gd name="connsiteX3" fmla="*/ 2541304 w 2541304"/>
              <a:gd name="connsiteY3" fmla="*/ 2443158 h 2581772"/>
              <a:gd name="connsiteX4" fmla="*/ 18103 w 2541304"/>
              <a:gd name="connsiteY4" fmla="*/ 1614219 h 2581772"/>
              <a:gd name="connsiteX5" fmla="*/ 332854 w 2541304"/>
              <a:gd name="connsiteY5" fmla="*/ 934285 h 2581772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73463"/>
              <a:gd name="connsiteX1" fmla="*/ 501726 w 2541304"/>
              <a:gd name="connsiteY1" fmla="*/ 593887 h 2573463"/>
              <a:gd name="connsiteX2" fmla="*/ 775381 w 2541304"/>
              <a:gd name="connsiteY2" fmla="*/ 49304 h 2573463"/>
              <a:gd name="connsiteX3" fmla="*/ 2541304 w 2541304"/>
              <a:gd name="connsiteY3" fmla="*/ 2451471 h 2573463"/>
              <a:gd name="connsiteX4" fmla="*/ 18103 w 2541304"/>
              <a:gd name="connsiteY4" fmla="*/ 1622532 h 2573463"/>
              <a:gd name="connsiteX5" fmla="*/ 332854 w 2541304"/>
              <a:gd name="connsiteY5" fmla="*/ 942598 h 25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1304" h="2573463">
                <a:moveTo>
                  <a:pt x="332854" y="942598"/>
                </a:moveTo>
                <a:cubicBezTo>
                  <a:pt x="307840" y="879586"/>
                  <a:pt x="427972" y="742769"/>
                  <a:pt x="501726" y="593887"/>
                </a:cubicBezTo>
                <a:cubicBezTo>
                  <a:pt x="648824" y="309154"/>
                  <a:pt x="329833" y="-151864"/>
                  <a:pt x="775381" y="49304"/>
                </a:cubicBezTo>
                <a:lnTo>
                  <a:pt x="2541304" y="2451471"/>
                </a:lnTo>
                <a:cubicBezTo>
                  <a:pt x="1140464" y="3029432"/>
                  <a:pt x="1111587" y="1351185"/>
                  <a:pt x="18103" y="1622532"/>
                </a:cubicBezTo>
                <a:cubicBezTo>
                  <a:pt x="-90256" y="1639456"/>
                  <a:pt x="322828" y="947970"/>
                  <a:pt x="332854" y="9425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35A59-BFED-4891-8DDA-5EEF13747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942" y="3180789"/>
            <a:ext cx="3006589" cy="298431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8F21CF3-93D9-463C-9F38-3196DB4C2C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3662" y="2315873"/>
            <a:ext cx="5479248" cy="1432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en-US" altLang="ko-KR" dirty="0"/>
              <a:t>Include </a:t>
            </a:r>
            <a:r>
              <a:rPr lang="ko-KR" altLang="en-US" dirty="0"/>
              <a:t>템플릿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AFB309E-7A34-43CA-926C-2EBDA74294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3662" y="3962987"/>
            <a:ext cx="5479248" cy="9240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ko-KR" altLang="en-US" dirty="0"/>
              <a:t>소제목</a:t>
            </a:r>
          </a:p>
        </p:txBody>
      </p:sp>
    </p:spTree>
    <p:extLst>
      <p:ext uri="{BB962C8B-B14F-4D97-AF65-F5344CB8AC3E}">
        <p14:creationId xmlns:p14="http://schemas.microsoft.com/office/powerpoint/2010/main" val="389103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213065-C9F5-43B2-9384-EA1EBCAA6BAC}"/>
              </a:ext>
            </a:extLst>
          </p:cNvPr>
          <p:cNvSpPr txBox="1"/>
          <p:nvPr userDrawn="1"/>
        </p:nvSpPr>
        <p:spPr>
          <a:xfrm>
            <a:off x="9763432" y="648866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include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35A59-BFED-4891-8DDA-5EEF13747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354" y="5349875"/>
            <a:ext cx="1520205" cy="1508944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8F21CF3-93D9-463C-9F38-3196DB4C2C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7950" y="570706"/>
            <a:ext cx="1036425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/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" name="물결 2">
            <a:extLst>
              <a:ext uri="{FF2B5EF4-FFF2-40B4-BE49-F238E27FC236}">
                <a16:creationId xmlns:a16="http://schemas.microsoft.com/office/drawing/2014/main" id="{ECA3A12E-B23B-4BD1-AA7E-4203C4A19FDE}"/>
              </a:ext>
            </a:extLst>
          </p:cNvPr>
          <p:cNvSpPr/>
          <p:nvPr userDrawn="1"/>
        </p:nvSpPr>
        <p:spPr>
          <a:xfrm rot="19065202">
            <a:off x="-1156960" y="-1709164"/>
            <a:ext cx="7794056" cy="5221142"/>
          </a:xfrm>
          <a:custGeom>
            <a:avLst/>
            <a:gdLst>
              <a:gd name="connsiteX0" fmla="*/ 0 w 11464751"/>
              <a:gd name="connsiteY0" fmla="*/ 1226816 h 9814529"/>
              <a:gd name="connsiteX1" fmla="*/ 11464751 w 11464751"/>
              <a:gd name="connsiteY1" fmla="*/ 1226816 h 9814529"/>
              <a:gd name="connsiteX2" fmla="*/ 11464751 w 11464751"/>
              <a:gd name="connsiteY2" fmla="*/ 8587713 h 9814529"/>
              <a:gd name="connsiteX3" fmla="*/ 0 w 11464751"/>
              <a:gd name="connsiteY3" fmla="*/ 8587713 h 9814529"/>
              <a:gd name="connsiteX4" fmla="*/ 0 w 11464751"/>
              <a:gd name="connsiteY4" fmla="*/ 1226816 h 9814529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2624648 w 11464751"/>
              <a:gd name="connsiteY0" fmla="*/ 5969425 h 8541401"/>
              <a:gd name="connsiteX1" fmla="*/ 11464751 w 11464751"/>
              <a:gd name="connsiteY1" fmla="*/ 0 h 8541401"/>
              <a:gd name="connsiteX2" fmla="*/ 11464751 w 11464751"/>
              <a:gd name="connsiteY2" fmla="*/ 7360897 h 8541401"/>
              <a:gd name="connsiteX3" fmla="*/ 0 w 11464751"/>
              <a:gd name="connsiteY3" fmla="*/ 7360897 h 8541401"/>
              <a:gd name="connsiteX4" fmla="*/ 2624648 w 11464751"/>
              <a:gd name="connsiteY4" fmla="*/ 5969425 h 8541401"/>
              <a:gd name="connsiteX0" fmla="*/ 647744 w 9487847"/>
              <a:gd name="connsiteY0" fmla="*/ 5969425 h 8414326"/>
              <a:gd name="connsiteX1" fmla="*/ 9487847 w 9487847"/>
              <a:gd name="connsiteY1" fmla="*/ 0 h 8414326"/>
              <a:gd name="connsiteX2" fmla="*/ 9487847 w 9487847"/>
              <a:gd name="connsiteY2" fmla="*/ 7360897 h 8414326"/>
              <a:gd name="connsiteX3" fmla="*/ 696451 w 9487847"/>
              <a:gd name="connsiteY3" fmla="*/ 6117490 h 8414326"/>
              <a:gd name="connsiteX4" fmla="*/ 647744 w 9487847"/>
              <a:gd name="connsiteY4" fmla="*/ 5969425 h 8414326"/>
              <a:gd name="connsiteX0" fmla="*/ 647744 w 9487847"/>
              <a:gd name="connsiteY0" fmla="*/ 5969425 h 8575741"/>
              <a:gd name="connsiteX1" fmla="*/ 9487847 w 9487847"/>
              <a:gd name="connsiteY1" fmla="*/ 0 h 8575741"/>
              <a:gd name="connsiteX2" fmla="*/ 9487847 w 9487847"/>
              <a:gd name="connsiteY2" fmla="*/ 7360897 h 8575741"/>
              <a:gd name="connsiteX3" fmla="*/ 696451 w 9487847"/>
              <a:gd name="connsiteY3" fmla="*/ 6117490 h 8575741"/>
              <a:gd name="connsiteX4" fmla="*/ 647744 w 9487847"/>
              <a:gd name="connsiteY4" fmla="*/ 5969425 h 8575741"/>
              <a:gd name="connsiteX0" fmla="*/ 647744 w 9487847"/>
              <a:gd name="connsiteY0" fmla="*/ 5969425 h 8960573"/>
              <a:gd name="connsiteX1" fmla="*/ 9487847 w 9487847"/>
              <a:gd name="connsiteY1" fmla="*/ 0 h 8960573"/>
              <a:gd name="connsiteX2" fmla="*/ 9487847 w 9487847"/>
              <a:gd name="connsiteY2" fmla="*/ 7360897 h 8960573"/>
              <a:gd name="connsiteX3" fmla="*/ 696451 w 9487847"/>
              <a:gd name="connsiteY3" fmla="*/ 6117490 h 8960573"/>
              <a:gd name="connsiteX4" fmla="*/ 647744 w 9487847"/>
              <a:gd name="connsiteY4" fmla="*/ 5969425 h 8960573"/>
              <a:gd name="connsiteX0" fmla="*/ 647744 w 9487847"/>
              <a:gd name="connsiteY0" fmla="*/ 5969425 h 8624186"/>
              <a:gd name="connsiteX1" fmla="*/ 9487847 w 9487847"/>
              <a:gd name="connsiteY1" fmla="*/ 0 h 8624186"/>
              <a:gd name="connsiteX2" fmla="*/ 9487847 w 9487847"/>
              <a:gd name="connsiteY2" fmla="*/ 7360897 h 8624186"/>
              <a:gd name="connsiteX3" fmla="*/ 696451 w 9487847"/>
              <a:gd name="connsiteY3" fmla="*/ 6117490 h 8624186"/>
              <a:gd name="connsiteX4" fmla="*/ 647744 w 9487847"/>
              <a:gd name="connsiteY4" fmla="*/ 5969425 h 8624186"/>
              <a:gd name="connsiteX0" fmla="*/ 647744 w 9487847"/>
              <a:gd name="connsiteY0" fmla="*/ 3057829 h 5712590"/>
              <a:gd name="connsiteX1" fmla="*/ 3721026 w 9487847"/>
              <a:gd name="connsiteY1" fmla="*/ 0 h 5712590"/>
              <a:gd name="connsiteX2" fmla="*/ 9487847 w 9487847"/>
              <a:gd name="connsiteY2" fmla="*/ 4449301 h 5712590"/>
              <a:gd name="connsiteX3" fmla="*/ 696451 w 9487847"/>
              <a:gd name="connsiteY3" fmla="*/ 3205894 h 5712590"/>
              <a:gd name="connsiteX4" fmla="*/ 647744 w 9487847"/>
              <a:gd name="connsiteY4" fmla="*/ 3057829 h 5712590"/>
              <a:gd name="connsiteX0" fmla="*/ 647744 w 8624506"/>
              <a:gd name="connsiteY0" fmla="*/ 3057829 h 6366217"/>
              <a:gd name="connsiteX1" fmla="*/ 3721026 w 8624506"/>
              <a:gd name="connsiteY1" fmla="*/ 0 h 6366217"/>
              <a:gd name="connsiteX2" fmla="*/ 8624506 w 8624506"/>
              <a:gd name="connsiteY2" fmla="*/ 5192091 h 6366217"/>
              <a:gd name="connsiteX3" fmla="*/ 696451 w 8624506"/>
              <a:gd name="connsiteY3" fmla="*/ 3205894 h 6366217"/>
              <a:gd name="connsiteX4" fmla="*/ 647744 w 8624506"/>
              <a:gd name="connsiteY4" fmla="*/ 3057829 h 6366217"/>
              <a:gd name="connsiteX0" fmla="*/ 647744 w 8624506"/>
              <a:gd name="connsiteY0" fmla="*/ 2617695 h 5926083"/>
              <a:gd name="connsiteX1" fmla="*/ 3355597 w 8624506"/>
              <a:gd name="connsiteY1" fmla="*/ 0 h 5926083"/>
              <a:gd name="connsiteX2" fmla="*/ 8624506 w 8624506"/>
              <a:gd name="connsiteY2" fmla="*/ 4751957 h 5926083"/>
              <a:gd name="connsiteX3" fmla="*/ 696451 w 8624506"/>
              <a:gd name="connsiteY3" fmla="*/ 2765760 h 5926083"/>
              <a:gd name="connsiteX4" fmla="*/ 647744 w 8624506"/>
              <a:gd name="connsiteY4" fmla="*/ 2617695 h 5926083"/>
              <a:gd name="connsiteX0" fmla="*/ 647744 w 8710843"/>
              <a:gd name="connsiteY0" fmla="*/ 2617695 h 6026387"/>
              <a:gd name="connsiteX1" fmla="*/ 3355597 w 8710843"/>
              <a:gd name="connsiteY1" fmla="*/ 0 h 6026387"/>
              <a:gd name="connsiteX2" fmla="*/ 8710843 w 8710843"/>
              <a:gd name="connsiteY2" fmla="*/ 4864684 h 6026387"/>
              <a:gd name="connsiteX3" fmla="*/ 696451 w 8710843"/>
              <a:gd name="connsiteY3" fmla="*/ 2765760 h 6026387"/>
              <a:gd name="connsiteX4" fmla="*/ 647744 w 8710843"/>
              <a:gd name="connsiteY4" fmla="*/ 2617695 h 6026387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10482"/>
              <a:gd name="connsiteX1" fmla="*/ 3355597 w 8710843"/>
              <a:gd name="connsiteY1" fmla="*/ 0 h 5110482"/>
              <a:gd name="connsiteX2" fmla="*/ 8710843 w 8710843"/>
              <a:gd name="connsiteY2" fmla="*/ 4864684 h 5110482"/>
              <a:gd name="connsiteX3" fmla="*/ 696451 w 8710843"/>
              <a:gd name="connsiteY3" fmla="*/ 2765760 h 5110482"/>
              <a:gd name="connsiteX4" fmla="*/ 647744 w 8710843"/>
              <a:gd name="connsiteY4" fmla="*/ 2617695 h 5110482"/>
              <a:gd name="connsiteX0" fmla="*/ 647744 w 8710843"/>
              <a:gd name="connsiteY0" fmla="*/ 2617695 h 5195220"/>
              <a:gd name="connsiteX1" fmla="*/ 3355597 w 8710843"/>
              <a:gd name="connsiteY1" fmla="*/ 0 h 5195220"/>
              <a:gd name="connsiteX2" fmla="*/ 8710843 w 8710843"/>
              <a:gd name="connsiteY2" fmla="*/ 4864684 h 5195220"/>
              <a:gd name="connsiteX3" fmla="*/ 696451 w 8710843"/>
              <a:gd name="connsiteY3" fmla="*/ 2765760 h 5195220"/>
              <a:gd name="connsiteX4" fmla="*/ 647744 w 8710843"/>
              <a:gd name="connsiteY4" fmla="*/ 2617695 h 5195220"/>
              <a:gd name="connsiteX0" fmla="*/ 647744 w 8710843"/>
              <a:gd name="connsiteY0" fmla="*/ 2617695 h 5208572"/>
              <a:gd name="connsiteX1" fmla="*/ 3355597 w 8710843"/>
              <a:gd name="connsiteY1" fmla="*/ 0 h 5208572"/>
              <a:gd name="connsiteX2" fmla="*/ 8710843 w 8710843"/>
              <a:gd name="connsiteY2" fmla="*/ 4864684 h 5208572"/>
              <a:gd name="connsiteX3" fmla="*/ 696451 w 8710843"/>
              <a:gd name="connsiteY3" fmla="*/ 2765760 h 5208572"/>
              <a:gd name="connsiteX4" fmla="*/ 647744 w 8710843"/>
              <a:gd name="connsiteY4" fmla="*/ 2617695 h 5208572"/>
              <a:gd name="connsiteX0" fmla="*/ 593339 w 8893819"/>
              <a:gd name="connsiteY0" fmla="*/ 1315552 h 5477364"/>
              <a:gd name="connsiteX1" fmla="*/ 3538573 w 8893819"/>
              <a:gd name="connsiteY1" fmla="*/ 268792 h 5477364"/>
              <a:gd name="connsiteX2" fmla="*/ 8893819 w 8893819"/>
              <a:gd name="connsiteY2" fmla="*/ 5133476 h 5477364"/>
              <a:gd name="connsiteX3" fmla="*/ 879427 w 8893819"/>
              <a:gd name="connsiteY3" fmla="*/ 3034552 h 5477364"/>
              <a:gd name="connsiteX4" fmla="*/ 593339 w 8893819"/>
              <a:gd name="connsiteY4" fmla="*/ 1315552 h 5477364"/>
              <a:gd name="connsiteX0" fmla="*/ 593339 w 8893819"/>
              <a:gd name="connsiteY0" fmla="*/ 1046760 h 5208572"/>
              <a:gd name="connsiteX1" fmla="*/ 3538573 w 8893819"/>
              <a:gd name="connsiteY1" fmla="*/ 0 h 5208572"/>
              <a:gd name="connsiteX2" fmla="*/ 8893819 w 8893819"/>
              <a:gd name="connsiteY2" fmla="*/ 4864684 h 5208572"/>
              <a:gd name="connsiteX3" fmla="*/ 879427 w 8893819"/>
              <a:gd name="connsiteY3" fmla="*/ 2765760 h 5208572"/>
              <a:gd name="connsiteX4" fmla="*/ 593339 w 8893819"/>
              <a:gd name="connsiteY4" fmla="*/ 1046760 h 5208572"/>
              <a:gd name="connsiteX0" fmla="*/ 103067 w 8403547"/>
              <a:gd name="connsiteY0" fmla="*/ 1046760 h 5208572"/>
              <a:gd name="connsiteX1" fmla="*/ 3048301 w 8403547"/>
              <a:gd name="connsiteY1" fmla="*/ 0 h 5208572"/>
              <a:gd name="connsiteX2" fmla="*/ 8403547 w 8403547"/>
              <a:gd name="connsiteY2" fmla="*/ 4864684 h 5208572"/>
              <a:gd name="connsiteX3" fmla="*/ 389155 w 8403547"/>
              <a:gd name="connsiteY3" fmla="*/ 2765760 h 5208572"/>
              <a:gd name="connsiteX4" fmla="*/ 103067 w 8403547"/>
              <a:gd name="connsiteY4" fmla="*/ 1046760 h 5208572"/>
              <a:gd name="connsiteX0" fmla="*/ 818591 w 8014392"/>
              <a:gd name="connsiteY0" fmla="*/ 1209409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18591 w 8014392"/>
              <a:gd name="connsiteY4" fmla="*/ 1209409 h 5208572"/>
              <a:gd name="connsiteX0" fmla="*/ 3149989 w 8014392"/>
              <a:gd name="connsiteY0" fmla="*/ 126810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3149989 w 8014392"/>
              <a:gd name="connsiteY4" fmla="*/ 126810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874314 w 8014392"/>
              <a:gd name="connsiteY0" fmla="*/ 162029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874314 w 8014392"/>
              <a:gd name="connsiteY4" fmla="*/ 1620298 h 5208572"/>
              <a:gd name="connsiteX0" fmla="*/ 513436 w 8014392"/>
              <a:gd name="connsiteY0" fmla="*/ 846477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513436 w 8014392"/>
              <a:gd name="connsiteY4" fmla="*/ 846477 h 5208572"/>
              <a:gd name="connsiteX0" fmla="*/ 1269584 w 8014392"/>
              <a:gd name="connsiteY0" fmla="*/ 1052860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269584 w 8014392"/>
              <a:gd name="connsiteY4" fmla="*/ 1052860 h 5208572"/>
              <a:gd name="connsiteX0" fmla="*/ 1098903 w 8014392"/>
              <a:gd name="connsiteY0" fmla="*/ 142968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98903 w 8014392"/>
              <a:gd name="connsiteY4" fmla="*/ 1429685 h 5208572"/>
              <a:gd name="connsiteX0" fmla="*/ 1174113 w 8014392"/>
              <a:gd name="connsiteY0" fmla="*/ 1497993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174113 w 8014392"/>
              <a:gd name="connsiteY4" fmla="*/ 1497993 h 5208572"/>
              <a:gd name="connsiteX0" fmla="*/ 1052759 w 8014392"/>
              <a:gd name="connsiteY0" fmla="*/ 1404932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52759 w 8014392"/>
              <a:gd name="connsiteY4" fmla="*/ 1404932 h 5208572"/>
              <a:gd name="connsiteX0" fmla="*/ 906653 w 8014392"/>
              <a:gd name="connsiteY0" fmla="*/ 1358015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906653 w 8014392"/>
              <a:gd name="connsiteY4" fmla="*/ 1358015 h 5208572"/>
              <a:gd name="connsiteX0" fmla="*/ 1007479 w 8014392"/>
              <a:gd name="connsiteY0" fmla="*/ 1398118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007479 w 8014392"/>
              <a:gd name="connsiteY4" fmla="*/ 1398118 h 5208572"/>
              <a:gd name="connsiteX0" fmla="*/ 1378264 w 8014392"/>
              <a:gd name="connsiteY0" fmla="*/ 1443221 h 5208572"/>
              <a:gd name="connsiteX1" fmla="*/ 2659146 w 8014392"/>
              <a:gd name="connsiteY1" fmla="*/ 0 h 5208572"/>
              <a:gd name="connsiteX2" fmla="*/ 8014392 w 8014392"/>
              <a:gd name="connsiteY2" fmla="*/ 4864684 h 5208572"/>
              <a:gd name="connsiteX3" fmla="*/ 0 w 8014392"/>
              <a:gd name="connsiteY3" fmla="*/ 2765760 h 5208572"/>
              <a:gd name="connsiteX4" fmla="*/ 1378264 w 8014392"/>
              <a:gd name="connsiteY4" fmla="*/ 1443221 h 5208572"/>
              <a:gd name="connsiteX0" fmla="*/ 1676664 w 8312792"/>
              <a:gd name="connsiteY0" fmla="*/ 1443221 h 5208572"/>
              <a:gd name="connsiteX1" fmla="*/ 2957546 w 8312792"/>
              <a:gd name="connsiteY1" fmla="*/ 0 h 5208572"/>
              <a:gd name="connsiteX2" fmla="*/ 8312792 w 8312792"/>
              <a:gd name="connsiteY2" fmla="*/ 4864684 h 5208572"/>
              <a:gd name="connsiteX3" fmla="*/ 298400 w 8312792"/>
              <a:gd name="connsiteY3" fmla="*/ 2765760 h 5208572"/>
              <a:gd name="connsiteX4" fmla="*/ 1818546 w 8312792"/>
              <a:gd name="connsiteY4" fmla="*/ 1401561 h 5208572"/>
              <a:gd name="connsiteX5" fmla="*/ 1676664 w 8312792"/>
              <a:gd name="connsiteY5" fmla="*/ 1443221 h 5208572"/>
              <a:gd name="connsiteX0" fmla="*/ 1724840 w 8360968"/>
              <a:gd name="connsiteY0" fmla="*/ 1443221 h 5208572"/>
              <a:gd name="connsiteX1" fmla="*/ 3005722 w 8360968"/>
              <a:gd name="connsiteY1" fmla="*/ 0 h 5208572"/>
              <a:gd name="connsiteX2" fmla="*/ 8360968 w 8360968"/>
              <a:gd name="connsiteY2" fmla="*/ 4864684 h 5208572"/>
              <a:gd name="connsiteX3" fmla="*/ 346576 w 8360968"/>
              <a:gd name="connsiteY3" fmla="*/ 2765760 h 5208572"/>
              <a:gd name="connsiteX4" fmla="*/ 1866722 w 8360968"/>
              <a:gd name="connsiteY4" fmla="*/ 1401561 h 5208572"/>
              <a:gd name="connsiteX5" fmla="*/ 1724840 w 8360968"/>
              <a:gd name="connsiteY5" fmla="*/ 1443221 h 5208572"/>
              <a:gd name="connsiteX0" fmla="*/ 1777090 w 8413218"/>
              <a:gd name="connsiteY0" fmla="*/ 1443221 h 5208572"/>
              <a:gd name="connsiteX1" fmla="*/ 3057972 w 8413218"/>
              <a:gd name="connsiteY1" fmla="*/ 0 h 5208572"/>
              <a:gd name="connsiteX2" fmla="*/ 8413218 w 8413218"/>
              <a:gd name="connsiteY2" fmla="*/ 4864684 h 5208572"/>
              <a:gd name="connsiteX3" fmla="*/ 398826 w 8413218"/>
              <a:gd name="connsiteY3" fmla="*/ 2765760 h 5208572"/>
              <a:gd name="connsiteX4" fmla="*/ 1543202 w 8413218"/>
              <a:gd name="connsiteY4" fmla="*/ 1815217 h 5208572"/>
              <a:gd name="connsiteX5" fmla="*/ 1777090 w 8413218"/>
              <a:gd name="connsiteY5" fmla="*/ 1443221 h 5208572"/>
              <a:gd name="connsiteX0" fmla="*/ 1786101 w 8422229"/>
              <a:gd name="connsiteY0" fmla="*/ 1443221 h 5208572"/>
              <a:gd name="connsiteX1" fmla="*/ 3066983 w 8422229"/>
              <a:gd name="connsiteY1" fmla="*/ 0 h 5208572"/>
              <a:gd name="connsiteX2" fmla="*/ 8422229 w 8422229"/>
              <a:gd name="connsiteY2" fmla="*/ 4864684 h 5208572"/>
              <a:gd name="connsiteX3" fmla="*/ 407837 w 8422229"/>
              <a:gd name="connsiteY3" fmla="*/ 2765760 h 5208572"/>
              <a:gd name="connsiteX4" fmla="*/ 1496657 w 8422229"/>
              <a:gd name="connsiteY4" fmla="*/ 1781927 h 5208572"/>
              <a:gd name="connsiteX5" fmla="*/ 1786101 w 8422229"/>
              <a:gd name="connsiteY5" fmla="*/ 1443221 h 5208572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606824 w 8242952"/>
              <a:gd name="connsiteY0" fmla="*/ 1443221 h 5211666"/>
              <a:gd name="connsiteX1" fmla="*/ 2887706 w 8242952"/>
              <a:gd name="connsiteY1" fmla="*/ 0 h 5211666"/>
              <a:gd name="connsiteX2" fmla="*/ 8242952 w 8242952"/>
              <a:gd name="connsiteY2" fmla="*/ 4864684 h 5211666"/>
              <a:gd name="connsiteX3" fmla="*/ 447332 w 8242952"/>
              <a:gd name="connsiteY3" fmla="*/ 2827166 h 5211666"/>
              <a:gd name="connsiteX4" fmla="*/ 1317380 w 8242952"/>
              <a:gd name="connsiteY4" fmla="*/ 1781927 h 5211666"/>
              <a:gd name="connsiteX5" fmla="*/ 1606824 w 8242952"/>
              <a:gd name="connsiteY5" fmla="*/ 1443221 h 5211666"/>
              <a:gd name="connsiteX0" fmla="*/ 1159492 w 7795620"/>
              <a:gd name="connsiteY0" fmla="*/ 1443221 h 5211666"/>
              <a:gd name="connsiteX1" fmla="*/ 2440374 w 7795620"/>
              <a:gd name="connsiteY1" fmla="*/ 0 h 5211666"/>
              <a:gd name="connsiteX2" fmla="*/ 7795620 w 7795620"/>
              <a:gd name="connsiteY2" fmla="*/ 4864684 h 5211666"/>
              <a:gd name="connsiteX3" fmla="*/ 0 w 7795620"/>
              <a:gd name="connsiteY3" fmla="*/ 2827166 h 5211666"/>
              <a:gd name="connsiteX4" fmla="*/ 870048 w 7795620"/>
              <a:gd name="connsiteY4" fmla="*/ 1781927 h 5211666"/>
              <a:gd name="connsiteX5" fmla="*/ 1159492 w 7795620"/>
              <a:gd name="connsiteY5" fmla="*/ 1443221 h 5211666"/>
              <a:gd name="connsiteX0" fmla="*/ 1159492 w 7795620"/>
              <a:gd name="connsiteY0" fmla="*/ 1443221 h 5221142"/>
              <a:gd name="connsiteX1" fmla="*/ 2440374 w 7795620"/>
              <a:gd name="connsiteY1" fmla="*/ 0 h 5221142"/>
              <a:gd name="connsiteX2" fmla="*/ 7795620 w 7795620"/>
              <a:gd name="connsiteY2" fmla="*/ 4864684 h 5221142"/>
              <a:gd name="connsiteX3" fmla="*/ 0 w 7795620"/>
              <a:gd name="connsiteY3" fmla="*/ 2827166 h 5221142"/>
              <a:gd name="connsiteX4" fmla="*/ 870048 w 7795620"/>
              <a:gd name="connsiteY4" fmla="*/ 1781927 h 5221142"/>
              <a:gd name="connsiteX5" fmla="*/ 1159492 w 7795620"/>
              <a:gd name="connsiteY5" fmla="*/ 1443221 h 5221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95620" h="5221142">
                <a:moveTo>
                  <a:pt x="1159492" y="1443221"/>
                </a:moveTo>
                <a:cubicBezTo>
                  <a:pt x="1122444" y="1432350"/>
                  <a:pt x="-1381210" y="4089387"/>
                  <a:pt x="2440374" y="0"/>
                </a:cubicBezTo>
                <a:lnTo>
                  <a:pt x="7795620" y="4864684"/>
                </a:lnTo>
                <a:cubicBezTo>
                  <a:pt x="5239015" y="6654567"/>
                  <a:pt x="1414474" y="1029280"/>
                  <a:pt x="0" y="2827166"/>
                </a:cubicBezTo>
                <a:cubicBezTo>
                  <a:pt x="469465" y="2200836"/>
                  <a:pt x="147691" y="2601443"/>
                  <a:pt x="870048" y="1781927"/>
                </a:cubicBezTo>
                <a:cubicBezTo>
                  <a:pt x="1099759" y="1561504"/>
                  <a:pt x="923674" y="1686518"/>
                  <a:pt x="1159492" y="144322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물결 3">
            <a:extLst>
              <a:ext uri="{FF2B5EF4-FFF2-40B4-BE49-F238E27FC236}">
                <a16:creationId xmlns:a16="http://schemas.microsoft.com/office/drawing/2014/main" id="{A968A8D7-6D73-4A0D-A084-EA012443AAB8}"/>
              </a:ext>
            </a:extLst>
          </p:cNvPr>
          <p:cNvSpPr/>
          <p:nvPr userDrawn="1"/>
        </p:nvSpPr>
        <p:spPr>
          <a:xfrm rot="19416066">
            <a:off x="-497187" y="-590067"/>
            <a:ext cx="2443173" cy="1406399"/>
          </a:xfrm>
          <a:custGeom>
            <a:avLst/>
            <a:gdLst>
              <a:gd name="connsiteX0" fmla="*/ 0 w 6083166"/>
              <a:gd name="connsiteY0" fmla="*/ 667752 h 5342017"/>
              <a:gd name="connsiteX1" fmla="*/ 6083166 w 6083166"/>
              <a:gd name="connsiteY1" fmla="*/ 667752 h 5342017"/>
              <a:gd name="connsiteX2" fmla="*/ 6083166 w 6083166"/>
              <a:gd name="connsiteY2" fmla="*/ 4674265 h 5342017"/>
              <a:gd name="connsiteX3" fmla="*/ 0 w 6083166"/>
              <a:gd name="connsiteY3" fmla="*/ 4674265 h 5342017"/>
              <a:gd name="connsiteX4" fmla="*/ 0 w 6083166"/>
              <a:gd name="connsiteY4" fmla="*/ 667752 h 5342017"/>
              <a:gd name="connsiteX0" fmla="*/ 2074676 w 6083166"/>
              <a:gd name="connsiteY0" fmla="*/ 2759246 h 4649057"/>
              <a:gd name="connsiteX1" fmla="*/ 6083166 w 6083166"/>
              <a:gd name="connsiteY1" fmla="*/ 0 h 4649057"/>
              <a:gd name="connsiteX2" fmla="*/ 6083166 w 6083166"/>
              <a:gd name="connsiteY2" fmla="*/ 4006513 h 4649057"/>
              <a:gd name="connsiteX3" fmla="*/ 0 w 6083166"/>
              <a:gd name="connsiteY3" fmla="*/ 4006513 h 4649057"/>
              <a:gd name="connsiteX4" fmla="*/ 2074676 w 6083166"/>
              <a:gd name="connsiteY4" fmla="*/ 2759246 h 4649057"/>
              <a:gd name="connsiteX0" fmla="*/ 2074676 w 6083166"/>
              <a:gd name="connsiteY0" fmla="*/ 1312462 h 3202273"/>
              <a:gd name="connsiteX1" fmla="*/ 3293723 w 6083166"/>
              <a:gd name="connsiteY1" fmla="*/ 0 h 3202273"/>
              <a:gd name="connsiteX2" fmla="*/ 6083166 w 6083166"/>
              <a:gd name="connsiteY2" fmla="*/ 2559729 h 3202273"/>
              <a:gd name="connsiteX3" fmla="*/ 0 w 6083166"/>
              <a:gd name="connsiteY3" fmla="*/ 2559729 h 3202273"/>
              <a:gd name="connsiteX4" fmla="*/ 2074676 w 6083166"/>
              <a:gd name="connsiteY4" fmla="*/ 1312462 h 3202273"/>
              <a:gd name="connsiteX0" fmla="*/ 1399599 w 5408089"/>
              <a:gd name="connsiteY0" fmla="*/ 1312462 h 3250742"/>
              <a:gd name="connsiteX1" fmla="*/ 2618646 w 5408089"/>
              <a:gd name="connsiteY1" fmla="*/ 0 h 3250742"/>
              <a:gd name="connsiteX2" fmla="*/ 5408089 w 5408089"/>
              <a:gd name="connsiteY2" fmla="*/ 2559729 h 3250742"/>
              <a:gd name="connsiteX3" fmla="*/ 0 w 5408089"/>
              <a:gd name="connsiteY3" fmla="*/ 2949823 h 3250742"/>
              <a:gd name="connsiteX4" fmla="*/ 1399599 w 5408089"/>
              <a:gd name="connsiteY4" fmla="*/ 1312462 h 3250742"/>
              <a:gd name="connsiteX0" fmla="*/ 1078230 w 5086720"/>
              <a:gd name="connsiteY0" fmla="*/ 1312462 h 3297688"/>
              <a:gd name="connsiteX1" fmla="*/ 2297277 w 5086720"/>
              <a:gd name="connsiteY1" fmla="*/ 0 h 3297688"/>
              <a:gd name="connsiteX2" fmla="*/ 5086720 w 5086720"/>
              <a:gd name="connsiteY2" fmla="*/ 2559729 h 3297688"/>
              <a:gd name="connsiteX3" fmla="*/ 0 w 5086720"/>
              <a:gd name="connsiteY3" fmla="*/ 3276012 h 3297688"/>
              <a:gd name="connsiteX4" fmla="*/ 1078230 w 5086720"/>
              <a:gd name="connsiteY4" fmla="*/ 1312462 h 3297688"/>
              <a:gd name="connsiteX0" fmla="*/ 1078230 w 5086720"/>
              <a:gd name="connsiteY0" fmla="*/ 695363 h 2680589"/>
              <a:gd name="connsiteX1" fmla="*/ 2295135 w 5086720"/>
              <a:gd name="connsiteY1" fmla="*/ 273077 h 2680589"/>
              <a:gd name="connsiteX2" fmla="*/ 5086720 w 5086720"/>
              <a:gd name="connsiteY2" fmla="*/ 1942630 h 2680589"/>
              <a:gd name="connsiteX3" fmla="*/ 0 w 5086720"/>
              <a:gd name="connsiteY3" fmla="*/ 2658913 h 2680589"/>
              <a:gd name="connsiteX4" fmla="*/ 1078230 w 5086720"/>
              <a:gd name="connsiteY4" fmla="*/ 695363 h 2680589"/>
              <a:gd name="connsiteX0" fmla="*/ 1078230 w 4579497"/>
              <a:gd name="connsiteY0" fmla="*/ 695363 h 3096185"/>
              <a:gd name="connsiteX1" fmla="*/ 2295135 w 4579497"/>
              <a:gd name="connsiteY1" fmla="*/ 273077 h 3096185"/>
              <a:gd name="connsiteX2" fmla="*/ 4579497 w 4579497"/>
              <a:gd name="connsiteY2" fmla="*/ 2425546 h 3096185"/>
              <a:gd name="connsiteX3" fmla="*/ 0 w 4579497"/>
              <a:gd name="connsiteY3" fmla="*/ 2658913 h 3096185"/>
              <a:gd name="connsiteX4" fmla="*/ 1078230 w 4579497"/>
              <a:gd name="connsiteY4" fmla="*/ 695363 h 3096185"/>
              <a:gd name="connsiteX0" fmla="*/ 1078230 w 4579497"/>
              <a:gd name="connsiteY0" fmla="*/ 676731 h 3077553"/>
              <a:gd name="connsiteX1" fmla="*/ 2167057 w 4579497"/>
              <a:gd name="connsiteY1" fmla="*/ 395464 h 3077553"/>
              <a:gd name="connsiteX2" fmla="*/ 4579497 w 4579497"/>
              <a:gd name="connsiteY2" fmla="*/ 2406914 h 3077553"/>
              <a:gd name="connsiteX3" fmla="*/ 0 w 4579497"/>
              <a:gd name="connsiteY3" fmla="*/ 2640281 h 3077553"/>
              <a:gd name="connsiteX4" fmla="*/ 1078230 w 4579497"/>
              <a:gd name="connsiteY4" fmla="*/ 676731 h 3077553"/>
              <a:gd name="connsiteX0" fmla="*/ 1078230 w 4563283"/>
              <a:gd name="connsiteY0" fmla="*/ 676731 h 3109701"/>
              <a:gd name="connsiteX1" fmla="*/ 2167057 w 4563283"/>
              <a:gd name="connsiteY1" fmla="*/ 395464 h 3109701"/>
              <a:gd name="connsiteX2" fmla="*/ 4563283 w 4563283"/>
              <a:gd name="connsiteY2" fmla="*/ 2443656 h 3109701"/>
              <a:gd name="connsiteX3" fmla="*/ 0 w 4563283"/>
              <a:gd name="connsiteY3" fmla="*/ 2640281 h 3109701"/>
              <a:gd name="connsiteX4" fmla="*/ 1078230 w 4563283"/>
              <a:gd name="connsiteY4" fmla="*/ 676731 h 3109701"/>
              <a:gd name="connsiteX0" fmla="*/ 1078230 w 4563283"/>
              <a:gd name="connsiteY0" fmla="*/ 676731 h 2890477"/>
              <a:gd name="connsiteX1" fmla="*/ 2167057 w 4563283"/>
              <a:gd name="connsiteY1" fmla="*/ 395464 h 2890477"/>
              <a:gd name="connsiteX2" fmla="*/ 4563283 w 4563283"/>
              <a:gd name="connsiteY2" fmla="*/ 2443656 h 2890477"/>
              <a:gd name="connsiteX3" fmla="*/ 0 w 4563283"/>
              <a:gd name="connsiteY3" fmla="*/ 2640281 h 2890477"/>
              <a:gd name="connsiteX4" fmla="*/ 1078230 w 4563283"/>
              <a:gd name="connsiteY4" fmla="*/ 676731 h 2890477"/>
              <a:gd name="connsiteX0" fmla="*/ 1078230 w 4563283"/>
              <a:gd name="connsiteY0" fmla="*/ 676731 h 2853755"/>
              <a:gd name="connsiteX1" fmla="*/ 2167057 w 4563283"/>
              <a:gd name="connsiteY1" fmla="*/ 395464 h 2853755"/>
              <a:gd name="connsiteX2" fmla="*/ 4563283 w 4563283"/>
              <a:gd name="connsiteY2" fmla="*/ 2443656 h 2853755"/>
              <a:gd name="connsiteX3" fmla="*/ 0 w 4563283"/>
              <a:gd name="connsiteY3" fmla="*/ 2640281 h 2853755"/>
              <a:gd name="connsiteX4" fmla="*/ 1078230 w 4563283"/>
              <a:gd name="connsiteY4" fmla="*/ 676731 h 2853755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1078230 w 4563283"/>
              <a:gd name="connsiteY0" fmla="*/ 676731 h 2640281"/>
              <a:gd name="connsiteX1" fmla="*/ 2167057 w 4563283"/>
              <a:gd name="connsiteY1" fmla="*/ 395464 h 2640281"/>
              <a:gd name="connsiteX2" fmla="*/ 4563283 w 4563283"/>
              <a:gd name="connsiteY2" fmla="*/ 2443656 h 2640281"/>
              <a:gd name="connsiteX3" fmla="*/ 0 w 4563283"/>
              <a:gd name="connsiteY3" fmla="*/ 2640281 h 2640281"/>
              <a:gd name="connsiteX4" fmla="*/ 1078230 w 4563283"/>
              <a:gd name="connsiteY4" fmla="*/ 676731 h 2640281"/>
              <a:gd name="connsiteX0" fmla="*/ 315804 w 4563283"/>
              <a:gd name="connsiteY0" fmla="*/ 1252960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315804 w 4563283"/>
              <a:gd name="connsiteY4" fmla="*/ 1252960 h 2244817"/>
              <a:gd name="connsiteX0" fmla="*/ 523182 w 4770661"/>
              <a:gd name="connsiteY0" fmla="*/ 1252960 h 2244817"/>
              <a:gd name="connsiteX1" fmla="*/ 2374435 w 4770661"/>
              <a:gd name="connsiteY1" fmla="*/ 0 h 2244817"/>
              <a:gd name="connsiteX2" fmla="*/ 4770661 w 4770661"/>
              <a:gd name="connsiteY2" fmla="*/ 2048192 h 2244817"/>
              <a:gd name="connsiteX3" fmla="*/ 207378 w 4770661"/>
              <a:gd name="connsiteY3" fmla="*/ 2244817 h 2244817"/>
              <a:gd name="connsiteX4" fmla="*/ 523182 w 4770661"/>
              <a:gd name="connsiteY4" fmla="*/ 1252960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701260 w 4605205"/>
              <a:gd name="connsiteY0" fmla="*/ 1479186 h 2244817"/>
              <a:gd name="connsiteX1" fmla="*/ 2208979 w 4605205"/>
              <a:gd name="connsiteY1" fmla="*/ 0 h 2244817"/>
              <a:gd name="connsiteX2" fmla="*/ 4605205 w 4605205"/>
              <a:gd name="connsiteY2" fmla="*/ 2048192 h 2244817"/>
              <a:gd name="connsiteX3" fmla="*/ 41922 w 4605205"/>
              <a:gd name="connsiteY3" fmla="*/ 2244817 h 2244817"/>
              <a:gd name="connsiteX4" fmla="*/ 701260 w 4605205"/>
              <a:gd name="connsiteY4" fmla="*/ 1479186 h 2244817"/>
              <a:gd name="connsiteX0" fmla="*/ 659338 w 4563283"/>
              <a:gd name="connsiteY0" fmla="*/ 1479186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659338 w 4563283"/>
              <a:gd name="connsiteY4" fmla="*/ 1479186 h 2244817"/>
              <a:gd name="connsiteX0" fmla="*/ 13000 w 4563283"/>
              <a:gd name="connsiteY0" fmla="*/ 2247502 h 2247518"/>
              <a:gd name="connsiteX1" fmla="*/ 2167057 w 4563283"/>
              <a:gd name="connsiteY1" fmla="*/ 0 h 2247518"/>
              <a:gd name="connsiteX2" fmla="*/ 4563283 w 4563283"/>
              <a:gd name="connsiteY2" fmla="*/ 2048192 h 2247518"/>
              <a:gd name="connsiteX3" fmla="*/ 0 w 4563283"/>
              <a:gd name="connsiteY3" fmla="*/ 2244817 h 2247518"/>
              <a:gd name="connsiteX4" fmla="*/ 13000 w 4563283"/>
              <a:gd name="connsiteY4" fmla="*/ 2247502 h 2247518"/>
              <a:gd name="connsiteX0" fmla="*/ 13863 w 4563283"/>
              <a:gd name="connsiteY0" fmla="*/ 2265442 h 2265457"/>
              <a:gd name="connsiteX1" fmla="*/ 2167057 w 4563283"/>
              <a:gd name="connsiteY1" fmla="*/ 0 h 2265457"/>
              <a:gd name="connsiteX2" fmla="*/ 4563283 w 4563283"/>
              <a:gd name="connsiteY2" fmla="*/ 2048192 h 2265457"/>
              <a:gd name="connsiteX3" fmla="*/ 0 w 4563283"/>
              <a:gd name="connsiteY3" fmla="*/ 2244817 h 2265457"/>
              <a:gd name="connsiteX4" fmla="*/ 13863 w 4563283"/>
              <a:gd name="connsiteY4" fmla="*/ 2265442 h 2265457"/>
              <a:gd name="connsiteX0" fmla="*/ 15499 w 4563283"/>
              <a:gd name="connsiteY0" fmla="*/ 2112522 h 2244817"/>
              <a:gd name="connsiteX1" fmla="*/ 2167057 w 4563283"/>
              <a:gd name="connsiteY1" fmla="*/ 0 h 2244817"/>
              <a:gd name="connsiteX2" fmla="*/ 4563283 w 4563283"/>
              <a:gd name="connsiteY2" fmla="*/ 2048192 h 2244817"/>
              <a:gd name="connsiteX3" fmla="*/ 0 w 4563283"/>
              <a:gd name="connsiteY3" fmla="*/ 2244817 h 2244817"/>
              <a:gd name="connsiteX4" fmla="*/ 15499 w 4563283"/>
              <a:gd name="connsiteY4" fmla="*/ 2112522 h 2244817"/>
              <a:gd name="connsiteX0" fmla="*/ 15499 w 3932980"/>
              <a:gd name="connsiteY0" fmla="*/ 2112522 h 2490445"/>
              <a:gd name="connsiteX1" fmla="*/ 2167057 w 3932980"/>
              <a:gd name="connsiteY1" fmla="*/ 0 h 2490445"/>
              <a:gd name="connsiteX2" fmla="*/ 3932980 w 3932980"/>
              <a:gd name="connsiteY2" fmla="*/ 2402167 h 2490445"/>
              <a:gd name="connsiteX3" fmla="*/ 0 w 3932980"/>
              <a:gd name="connsiteY3" fmla="*/ 2244817 h 2490445"/>
              <a:gd name="connsiteX4" fmla="*/ 15499 w 3932980"/>
              <a:gd name="connsiteY4" fmla="*/ 2112522 h 2490445"/>
              <a:gd name="connsiteX0" fmla="*/ 308 w 3917789"/>
              <a:gd name="connsiteY0" fmla="*/ 2112522 h 2486287"/>
              <a:gd name="connsiteX1" fmla="*/ 2151866 w 3917789"/>
              <a:gd name="connsiteY1" fmla="*/ 0 h 2486287"/>
              <a:gd name="connsiteX2" fmla="*/ 3917789 w 3917789"/>
              <a:gd name="connsiteY2" fmla="*/ 2402167 h 2486287"/>
              <a:gd name="connsiteX3" fmla="*/ 229157 w 3917789"/>
              <a:gd name="connsiteY3" fmla="*/ 2082762 h 2486287"/>
              <a:gd name="connsiteX4" fmla="*/ 308 w 3917789"/>
              <a:gd name="connsiteY4" fmla="*/ 2112522 h 2486287"/>
              <a:gd name="connsiteX0" fmla="*/ 544 w 3918025"/>
              <a:gd name="connsiteY0" fmla="*/ 2112522 h 2486287"/>
              <a:gd name="connsiteX1" fmla="*/ 2152102 w 3918025"/>
              <a:gd name="connsiteY1" fmla="*/ 0 h 2486287"/>
              <a:gd name="connsiteX2" fmla="*/ 3918025 w 3918025"/>
              <a:gd name="connsiteY2" fmla="*/ 2402167 h 2486287"/>
              <a:gd name="connsiteX3" fmla="*/ 229393 w 3918025"/>
              <a:gd name="connsiteY3" fmla="*/ 2082762 h 2486287"/>
              <a:gd name="connsiteX4" fmla="*/ 544 w 3918025"/>
              <a:gd name="connsiteY4" fmla="*/ 2112522 h 2486287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544 w 3918025"/>
              <a:gd name="connsiteY0" fmla="*/ 2112522 h 2504422"/>
              <a:gd name="connsiteX1" fmla="*/ 2152102 w 3918025"/>
              <a:gd name="connsiteY1" fmla="*/ 0 h 2504422"/>
              <a:gd name="connsiteX2" fmla="*/ 3918025 w 3918025"/>
              <a:gd name="connsiteY2" fmla="*/ 2402167 h 2504422"/>
              <a:gd name="connsiteX3" fmla="*/ 229393 w 3918025"/>
              <a:gd name="connsiteY3" fmla="*/ 2082762 h 2504422"/>
              <a:gd name="connsiteX4" fmla="*/ 544 w 3918025"/>
              <a:gd name="connsiteY4" fmla="*/ 2112522 h 2504422"/>
              <a:gd name="connsiteX0" fmla="*/ 686739 w 3699023"/>
              <a:gd name="connsiteY0" fmla="*/ 1323231 h 2504422"/>
              <a:gd name="connsiteX1" fmla="*/ 1933100 w 3699023"/>
              <a:gd name="connsiteY1" fmla="*/ 0 h 2504422"/>
              <a:gd name="connsiteX2" fmla="*/ 3699023 w 3699023"/>
              <a:gd name="connsiteY2" fmla="*/ 2402167 h 2504422"/>
              <a:gd name="connsiteX3" fmla="*/ 10391 w 3699023"/>
              <a:gd name="connsiteY3" fmla="*/ 2082762 h 2504422"/>
              <a:gd name="connsiteX4" fmla="*/ 686739 w 3699023"/>
              <a:gd name="connsiteY4" fmla="*/ 1323231 h 2504422"/>
              <a:gd name="connsiteX0" fmla="*/ 150230 w 3162514"/>
              <a:gd name="connsiteY0" fmla="*/ 1323231 h 2488869"/>
              <a:gd name="connsiteX1" fmla="*/ 1396591 w 3162514"/>
              <a:gd name="connsiteY1" fmla="*/ 0 h 2488869"/>
              <a:gd name="connsiteX2" fmla="*/ 3162514 w 3162514"/>
              <a:gd name="connsiteY2" fmla="*/ 2402167 h 2488869"/>
              <a:gd name="connsiteX3" fmla="*/ 639313 w 3162514"/>
              <a:gd name="connsiteY3" fmla="*/ 1573228 h 2488869"/>
              <a:gd name="connsiteX4" fmla="*/ 150230 w 3162514"/>
              <a:gd name="connsiteY4" fmla="*/ 1323231 h 2488869"/>
              <a:gd name="connsiteX0" fmla="*/ 150230 w 3162514"/>
              <a:gd name="connsiteY0" fmla="*/ 1323231 h 2540781"/>
              <a:gd name="connsiteX1" fmla="*/ 1396591 w 3162514"/>
              <a:gd name="connsiteY1" fmla="*/ 0 h 2540781"/>
              <a:gd name="connsiteX2" fmla="*/ 3162514 w 3162514"/>
              <a:gd name="connsiteY2" fmla="*/ 2402167 h 2540781"/>
              <a:gd name="connsiteX3" fmla="*/ 639313 w 3162514"/>
              <a:gd name="connsiteY3" fmla="*/ 1573228 h 2540781"/>
              <a:gd name="connsiteX4" fmla="*/ 150230 w 3162514"/>
              <a:gd name="connsiteY4" fmla="*/ 1323231 h 2540781"/>
              <a:gd name="connsiteX0" fmla="*/ 591160 w 2799610"/>
              <a:gd name="connsiteY0" fmla="*/ 893294 h 2540781"/>
              <a:gd name="connsiteX1" fmla="*/ 1033687 w 2799610"/>
              <a:gd name="connsiteY1" fmla="*/ 0 h 2540781"/>
              <a:gd name="connsiteX2" fmla="*/ 2799610 w 2799610"/>
              <a:gd name="connsiteY2" fmla="*/ 2402167 h 2540781"/>
              <a:gd name="connsiteX3" fmla="*/ 276409 w 2799610"/>
              <a:gd name="connsiteY3" fmla="*/ 1573228 h 2540781"/>
              <a:gd name="connsiteX4" fmla="*/ 591160 w 2799610"/>
              <a:gd name="connsiteY4" fmla="*/ 893294 h 2540781"/>
              <a:gd name="connsiteX0" fmla="*/ 332854 w 2541304"/>
              <a:gd name="connsiteY0" fmla="*/ 945962 h 2593449"/>
              <a:gd name="connsiteX1" fmla="*/ 506229 w 2541304"/>
              <a:gd name="connsiteY1" fmla="*/ 429863 h 2593449"/>
              <a:gd name="connsiteX2" fmla="*/ 775381 w 2541304"/>
              <a:gd name="connsiteY2" fmla="*/ 52668 h 2593449"/>
              <a:gd name="connsiteX3" fmla="*/ 2541304 w 2541304"/>
              <a:gd name="connsiteY3" fmla="*/ 2454835 h 2593449"/>
              <a:gd name="connsiteX4" fmla="*/ 18103 w 2541304"/>
              <a:gd name="connsiteY4" fmla="*/ 1625896 h 2593449"/>
              <a:gd name="connsiteX5" fmla="*/ 332854 w 2541304"/>
              <a:gd name="connsiteY5" fmla="*/ 945962 h 2593449"/>
              <a:gd name="connsiteX0" fmla="*/ 332854 w 2541304"/>
              <a:gd name="connsiteY0" fmla="*/ 952118 h 2599605"/>
              <a:gd name="connsiteX1" fmla="*/ 302496 w 2541304"/>
              <a:gd name="connsiteY1" fmla="*/ 373894 h 2599605"/>
              <a:gd name="connsiteX2" fmla="*/ 775381 w 2541304"/>
              <a:gd name="connsiteY2" fmla="*/ 58824 h 2599605"/>
              <a:gd name="connsiteX3" fmla="*/ 2541304 w 2541304"/>
              <a:gd name="connsiteY3" fmla="*/ 2460991 h 2599605"/>
              <a:gd name="connsiteX4" fmla="*/ 18103 w 2541304"/>
              <a:gd name="connsiteY4" fmla="*/ 1632052 h 2599605"/>
              <a:gd name="connsiteX5" fmla="*/ 332854 w 2541304"/>
              <a:gd name="connsiteY5" fmla="*/ 952118 h 2599605"/>
              <a:gd name="connsiteX0" fmla="*/ 332854 w 2541304"/>
              <a:gd name="connsiteY0" fmla="*/ 934285 h 2581772"/>
              <a:gd name="connsiteX1" fmla="*/ 501726 w 2541304"/>
              <a:gd name="connsiteY1" fmla="*/ 585574 h 2581772"/>
              <a:gd name="connsiteX2" fmla="*/ 775381 w 2541304"/>
              <a:gd name="connsiteY2" fmla="*/ 40991 h 2581772"/>
              <a:gd name="connsiteX3" fmla="*/ 2541304 w 2541304"/>
              <a:gd name="connsiteY3" fmla="*/ 2443158 h 2581772"/>
              <a:gd name="connsiteX4" fmla="*/ 18103 w 2541304"/>
              <a:gd name="connsiteY4" fmla="*/ 1614219 h 2581772"/>
              <a:gd name="connsiteX5" fmla="*/ 332854 w 2541304"/>
              <a:gd name="connsiteY5" fmla="*/ 934285 h 2581772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90085"/>
              <a:gd name="connsiteX1" fmla="*/ 501726 w 2541304"/>
              <a:gd name="connsiteY1" fmla="*/ 593887 h 2590085"/>
              <a:gd name="connsiteX2" fmla="*/ 775381 w 2541304"/>
              <a:gd name="connsiteY2" fmla="*/ 49304 h 2590085"/>
              <a:gd name="connsiteX3" fmla="*/ 2541304 w 2541304"/>
              <a:gd name="connsiteY3" fmla="*/ 2451471 h 2590085"/>
              <a:gd name="connsiteX4" fmla="*/ 18103 w 2541304"/>
              <a:gd name="connsiteY4" fmla="*/ 1622532 h 2590085"/>
              <a:gd name="connsiteX5" fmla="*/ 332854 w 2541304"/>
              <a:gd name="connsiteY5" fmla="*/ 942598 h 2590085"/>
              <a:gd name="connsiteX0" fmla="*/ 332854 w 2541304"/>
              <a:gd name="connsiteY0" fmla="*/ 942598 h 2573463"/>
              <a:gd name="connsiteX1" fmla="*/ 501726 w 2541304"/>
              <a:gd name="connsiteY1" fmla="*/ 593887 h 2573463"/>
              <a:gd name="connsiteX2" fmla="*/ 775381 w 2541304"/>
              <a:gd name="connsiteY2" fmla="*/ 49304 h 2573463"/>
              <a:gd name="connsiteX3" fmla="*/ 2541304 w 2541304"/>
              <a:gd name="connsiteY3" fmla="*/ 2451471 h 2573463"/>
              <a:gd name="connsiteX4" fmla="*/ 18103 w 2541304"/>
              <a:gd name="connsiteY4" fmla="*/ 1622532 h 2573463"/>
              <a:gd name="connsiteX5" fmla="*/ 332854 w 2541304"/>
              <a:gd name="connsiteY5" fmla="*/ 942598 h 257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1304" h="2573463">
                <a:moveTo>
                  <a:pt x="332854" y="942598"/>
                </a:moveTo>
                <a:cubicBezTo>
                  <a:pt x="307840" y="879586"/>
                  <a:pt x="427972" y="742769"/>
                  <a:pt x="501726" y="593887"/>
                </a:cubicBezTo>
                <a:cubicBezTo>
                  <a:pt x="648824" y="309154"/>
                  <a:pt x="329833" y="-151864"/>
                  <a:pt x="775381" y="49304"/>
                </a:cubicBezTo>
                <a:lnTo>
                  <a:pt x="2541304" y="2451471"/>
                </a:lnTo>
                <a:cubicBezTo>
                  <a:pt x="1140464" y="3029432"/>
                  <a:pt x="1111587" y="1351185"/>
                  <a:pt x="18103" y="1622532"/>
                </a:cubicBezTo>
                <a:cubicBezTo>
                  <a:pt x="-90256" y="1639456"/>
                  <a:pt x="322828" y="947970"/>
                  <a:pt x="332854" y="94259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8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227D89-B212-4325-8126-B7C0D14FBA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인공지능 기초 강의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89A32-97E7-4A37-B9F7-BAD5B7F4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– </a:t>
            </a:r>
            <a:r>
              <a:rPr lang="ko-KR" altLang="en-US" dirty="0" err="1"/>
              <a:t>뉴럴넷</a:t>
            </a:r>
            <a:r>
              <a:rPr lang="ko-KR" altLang="en-US" dirty="0"/>
              <a:t> 기초</a:t>
            </a:r>
          </a:p>
        </p:txBody>
      </p:sp>
    </p:spTree>
    <p:extLst>
      <p:ext uri="{BB962C8B-B14F-4D97-AF65-F5344CB8AC3E}">
        <p14:creationId xmlns:p14="http://schemas.microsoft.com/office/powerpoint/2010/main" val="293244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51D8105-0925-4DD6-96A4-048DC5008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각종 활성화 함수</a:t>
            </a:r>
          </a:p>
        </p:txBody>
      </p:sp>
      <p:pic>
        <p:nvPicPr>
          <p:cNvPr id="4098" name="Picture 2" descr="Activation fucntion(2)-tanh/ReLU/LeakyReLU/ELU/Maxout">
            <a:extLst>
              <a:ext uri="{FF2B5EF4-FFF2-40B4-BE49-F238E27FC236}">
                <a16:creationId xmlns:a16="http://schemas.microsoft.com/office/drawing/2014/main" id="{4FC0164D-A755-42CF-83B4-7D0B15105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282" y="2375419"/>
            <a:ext cx="7988968" cy="404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49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78802C4-C984-4245-8FA8-2CEDBC6C6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비용함수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8ED40-74C4-4231-A56C-D9B01DBB8EE4}"/>
                  </a:ext>
                </a:extLst>
              </p:cNvPr>
              <p:cNvSpPr txBox="1"/>
              <p:nvPr/>
            </p:nvSpPr>
            <p:spPr>
              <a:xfrm>
                <a:off x="1109913" y="2576582"/>
                <a:ext cx="655119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/>
                  <a:t> 라는 분포를 </a:t>
                </a:r>
                <a:r>
                  <a:rPr lang="en-US" altLang="ko-KR" dirty="0"/>
                  <a:t>cross entropy</a:t>
                </a:r>
                <a:r>
                  <a:rPr lang="ko-KR" altLang="en-US" dirty="0"/>
                  <a:t>로 학습시키거나</a:t>
                </a:r>
                <a:endParaRPr lang="en-US" altLang="ko-KR" dirty="0"/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dirty="0"/>
                  <a:t>x </a:t>
                </a:r>
                <a:r>
                  <a:rPr lang="ko-KR" altLang="en-US" dirty="0"/>
                  <a:t>값에 대해 직접적인 </a:t>
                </a:r>
                <a:r>
                  <a:rPr lang="en-US" altLang="ko-KR" dirty="0"/>
                  <a:t>y </a:t>
                </a:r>
                <a:r>
                  <a:rPr lang="ko-KR" altLang="en-US" dirty="0" err="1"/>
                  <a:t>통계값을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mse</a:t>
                </a:r>
                <a:r>
                  <a:rPr lang="en-US" altLang="ko-KR" dirty="0"/>
                  <a:t> error</a:t>
                </a:r>
                <a:r>
                  <a:rPr lang="ko-KR" altLang="en-US" dirty="0"/>
                  <a:t> 추정 </a:t>
                </a:r>
                <a:endParaRPr lang="en-US" altLang="ko-KR" dirty="0"/>
              </a:p>
              <a:p>
                <a:pPr/>
                <a:endParaRPr lang="en-US" altLang="ko-KR" dirty="0"/>
              </a:p>
              <a:p>
                <a:pPr/>
                <a:r>
                  <a:rPr lang="en-US" altLang="ko-KR" dirty="0"/>
                  <a:t>Gradient descent </a:t>
                </a:r>
                <a:r>
                  <a:rPr lang="ko-KR" altLang="en-US" dirty="0"/>
                  <a:t>를 쓰기 위해 일종의 비용을 정의 최소화 시킬 항을 정의하는 함수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8ED40-74C4-4231-A56C-D9B01DBB8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13" y="2576582"/>
                <a:ext cx="6551194" cy="1754326"/>
              </a:xfrm>
              <a:prstGeom prst="rect">
                <a:avLst/>
              </a:prstGeom>
              <a:blipFill>
                <a:blip r:embed="rId2"/>
                <a:stretch>
                  <a:fillRect l="-744" t="-2091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7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14F685-1D77-4C1A-BC53-D50C1361E3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– linear unit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8864B-82D5-4D7A-99FF-4EA61D6D35DD}"/>
              </a:ext>
            </a:extLst>
          </p:cNvPr>
          <p:cNvSpPr txBox="1"/>
          <p:nvPr/>
        </p:nvSpPr>
        <p:spPr>
          <a:xfrm>
            <a:off x="1010653" y="1720516"/>
            <a:ext cx="653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신경망이 풀어야 할 </a:t>
            </a:r>
            <a:r>
              <a:rPr lang="en-US" altLang="ko-KR" dirty="0"/>
              <a:t>task</a:t>
            </a:r>
            <a:r>
              <a:rPr lang="ko-KR" altLang="en-US" dirty="0"/>
              <a:t>에 적합한 형태로 값을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28848-D16D-4354-A326-7ADE16326784}"/>
              </a:ext>
            </a:extLst>
          </p:cNvPr>
          <p:cNvSpPr txBox="1"/>
          <p:nvPr/>
        </p:nvSpPr>
        <p:spPr>
          <a:xfrm>
            <a:off x="1106905" y="3212432"/>
            <a:ext cx="7844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비선형 함수를 가하지 않고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x </a:t>
            </a:r>
            <a:r>
              <a:rPr lang="ko-KR" altLang="en-US" dirty="0"/>
              <a:t>값에 대해 직접적인 </a:t>
            </a:r>
            <a:r>
              <a:rPr lang="en-US" altLang="ko-KR" dirty="0"/>
              <a:t>y </a:t>
            </a:r>
            <a:r>
              <a:rPr lang="ko-KR" altLang="en-US" dirty="0"/>
              <a:t>통계량 추정에 사용 </a:t>
            </a:r>
            <a:r>
              <a:rPr lang="en-US" altLang="ko-KR" dirty="0"/>
              <a:t>&lt;=</a:t>
            </a:r>
          </a:p>
          <a:p>
            <a:r>
              <a:rPr lang="ko-KR" altLang="en-US" dirty="0"/>
              <a:t>에서 </a:t>
            </a:r>
            <a:r>
              <a:rPr lang="ko-KR" altLang="en-US" dirty="0" err="1"/>
              <a:t>가우시안</a:t>
            </a:r>
            <a:r>
              <a:rPr lang="ko-KR" altLang="en-US" dirty="0"/>
              <a:t> 평균을 출력 </a:t>
            </a:r>
            <a:r>
              <a:rPr lang="ko-KR" altLang="en-US" dirty="0" err="1"/>
              <a:t>할때</a:t>
            </a:r>
            <a:r>
              <a:rPr lang="ko-KR" altLang="en-US" dirty="0"/>
              <a:t>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587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6482C5-C696-4182-9B53-75CD38325B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sigmoid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BD38E-3C38-42CE-B83B-3950E6ED4F6A}"/>
              </a:ext>
            </a:extLst>
          </p:cNvPr>
          <p:cNvSpPr txBox="1"/>
          <p:nvPr/>
        </p:nvSpPr>
        <p:spPr>
          <a:xfrm>
            <a:off x="1044361" y="2045367"/>
            <a:ext cx="781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진 분류</a:t>
            </a:r>
            <a:r>
              <a:rPr lang="en-US" altLang="ko-KR" dirty="0"/>
              <a:t>(</a:t>
            </a:r>
            <a:r>
              <a:rPr lang="ko-KR" altLang="en-US" dirty="0"/>
              <a:t>베르누이 분포 등</a:t>
            </a:r>
            <a:r>
              <a:rPr lang="en-US" altLang="ko-KR" dirty="0"/>
              <a:t>)</a:t>
            </a:r>
            <a:r>
              <a:rPr lang="ko-KR" altLang="en-US" dirty="0"/>
              <a:t>을 표현할 때 사용</a:t>
            </a:r>
          </a:p>
        </p:txBody>
      </p:sp>
      <p:pic>
        <p:nvPicPr>
          <p:cNvPr id="4" name="Picture 2" descr="시그모이드 함수(Sigmoid function)">
            <a:extLst>
              <a:ext uri="{FF2B5EF4-FFF2-40B4-BE49-F238E27FC236}">
                <a16:creationId xmlns:a16="http://schemas.microsoft.com/office/drawing/2014/main" id="{6EAB9948-EDAC-4A06-9709-F238130D1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50" y="2812715"/>
            <a:ext cx="5941595" cy="396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BDE728-46CF-414A-B80C-3469CF26F1A4}"/>
              </a:ext>
            </a:extLst>
          </p:cNvPr>
          <p:cNvSpPr txBox="1"/>
          <p:nvPr/>
        </p:nvSpPr>
        <p:spPr>
          <a:xfrm>
            <a:off x="6954253" y="2974960"/>
            <a:ext cx="41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어떠한 하나의 값일 확률을 출력</a:t>
            </a:r>
          </a:p>
        </p:txBody>
      </p:sp>
    </p:spTree>
    <p:extLst>
      <p:ext uri="{BB962C8B-B14F-4D97-AF65-F5344CB8AC3E}">
        <p14:creationId xmlns:p14="http://schemas.microsoft.com/office/powerpoint/2010/main" val="272610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78DC23-BDA2-4C52-8C05-71B040CC5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Sigmoid- </a:t>
            </a:r>
            <a:r>
              <a:rPr lang="ko-KR" altLang="en-US" dirty="0"/>
              <a:t>학습 변형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10531-EA26-44A5-BB25-6C5988F2C740}"/>
              </a:ext>
            </a:extLst>
          </p:cNvPr>
          <p:cNvSpPr txBox="1"/>
          <p:nvPr/>
        </p:nvSpPr>
        <p:spPr>
          <a:xfrm>
            <a:off x="1636296" y="2768838"/>
            <a:ext cx="7760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말했듯이 이런 </a:t>
            </a:r>
            <a:r>
              <a:rPr lang="en-US" altLang="ko-KR" dirty="0"/>
              <a:t>S</a:t>
            </a:r>
            <a:r>
              <a:rPr lang="ko-KR" altLang="en-US" dirty="0"/>
              <a:t>형 함수들은 학습이 쉽게 포화된다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방지하기 위해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Sigmoid </a:t>
            </a:r>
            <a:r>
              <a:rPr lang="ko-KR" altLang="en-US" dirty="0"/>
              <a:t>값을 확률이라 보고 다시 일종의 최대가능도 형태 꼴로 표현해서</a:t>
            </a:r>
            <a:endParaRPr lang="en-US" altLang="ko-KR" dirty="0"/>
          </a:p>
          <a:p>
            <a:r>
              <a:rPr lang="en-US" altLang="ko-KR" dirty="0"/>
              <a:t>Log</a:t>
            </a:r>
            <a:r>
              <a:rPr lang="ko-KR" altLang="en-US" dirty="0"/>
              <a:t>를 달아주어 해결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351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6B6A6CA-9BE3-4002-BC8D-A684882D4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370FD-9DA1-47C0-BE6E-EAFDB9325CC7}"/>
              </a:ext>
            </a:extLst>
          </p:cNvPr>
          <p:cNvSpPr txBox="1"/>
          <p:nvPr/>
        </p:nvSpPr>
        <p:spPr>
          <a:xfrm>
            <a:off x="1395662" y="3056021"/>
            <a:ext cx="7351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멀티누이</a:t>
            </a:r>
            <a:r>
              <a:rPr lang="ko-KR" altLang="en-US" dirty="0"/>
              <a:t> 분포에 대한 일반화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일종의 각 클래스에 대한 확률이라고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28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B513F38-11EA-4DBA-8CD8-36469F48C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Gradient descent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94D59-49E7-4DE1-9653-82CF4AB0FAEB}"/>
              </a:ext>
            </a:extLst>
          </p:cNvPr>
          <p:cNvSpPr txBox="1"/>
          <p:nvPr/>
        </p:nvSpPr>
        <p:spPr>
          <a:xfrm>
            <a:off x="1022684" y="3429000"/>
            <a:ext cx="918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데이터들은 미분의 연쇄 법칙에 의해서 거쳐 온 모든 파라미터를 수정하게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707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0E9954-C19F-4792-B7EB-0A86258B6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Optimizer 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F8CFE9-64C0-4D37-95CD-A503A2F64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262" y="2668294"/>
            <a:ext cx="7494970" cy="361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3E9FAE-9247-49C7-A83A-D549B5ED1152}"/>
              </a:ext>
            </a:extLst>
          </p:cNvPr>
          <p:cNvSpPr txBox="1"/>
          <p:nvPr/>
        </p:nvSpPr>
        <p:spPr>
          <a:xfrm>
            <a:off x="7844889" y="1753534"/>
            <a:ext cx="352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경사하강법</a:t>
            </a:r>
            <a:r>
              <a:rPr lang="ko-KR" altLang="en-US" dirty="0"/>
              <a:t> 알고리즘</a:t>
            </a:r>
            <a:endParaRPr lang="en-US" altLang="ko-KR" dirty="0"/>
          </a:p>
          <a:p>
            <a:r>
              <a:rPr lang="ko-KR" altLang="en-US" dirty="0"/>
              <a:t> 주로 </a:t>
            </a:r>
            <a:r>
              <a:rPr lang="en-US" altLang="ko-KR" dirty="0" err="1"/>
              <a:t>adam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65087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A6771E-281B-4890-A87F-9D52F4805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Feedforward network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132565-517C-48C9-B5CB-00E73B718FE1}"/>
                  </a:ext>
                </a:extLst>
              </p:cNvPr>
              <p:cNvSpPr txBox="1"/>
              <p:nvPr/>
            </p:nvSpPr>
            <p:spPr>
              <a:xfrm>
                <a:off x="1353553" y="2761247"/>
                <a:ext cx="1196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132565-517C-48C9-B5CB-00E73B718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553" y="2761247"/>
                <a:ext cx="1196225" cy="276999"/>
              </a:xfrm>
              <a:prstGeom prst="rect">
                <a:avLst/>
              </a:prstGeom>
              <a:blipFill>
                <a:blip r:embed="rId2"/>
                <a:stretch>
                  <a:fillRect l="-3061" r="-561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7AE4DA1-8D29-4952-885A-7AA8B71BA1EC}"/>
              </a:ext>
            </a:extLst>
          </p:cNvPr>
          <p:cNvSpPr txBox="1"/>
          <p:nvPr/>
        </p:nvSpPr>
        <p:spPr>
          <a:xfrm>
            <a:off x="2923674" y="2725425"/>
            <a:ext cx="735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입력을 사상하는 함수를 파라미터를 이용해 최적화</a:t>
            </a:r>
          </a:p>
        </p:txBody>
      </p:sp>
    </p:spTree>
    <p:extLst>
      <p:ext uri="{BB962C8B-B14F-4D97-AF65-F5344CB8AC3E}">
        <p14:creationId xmlns:p14="http://schemas.microsoft.com/office/powerpoint/2010/main" val="207931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42262A-72AD-4F01-84C5-8B72A91933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Feedforward network</a:t>
            </a:r>
            <a:endParaRPr lang="ko-KR" altLang="en-US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80B00-12F0-4B0E-9352-FC2AD5F14C03}"/>
                  </a:ext>
                </a:extLst>
              </p:cNvPr>
              <p:cNvSpPr txBox="1"/>
              <p:nvPr/>
            </p:nvSpPr>
            <p:spPr>
              <a:xfrm>
                <a:off x="1353552" y="2761247"/>
                <a:ext cx="505927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280B00-12F0-4B0E-9352-FC2AD5F14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552" y="2761247"/>
                <a:ext cx="5059279" cy="276999"/>
              </a:xfrm>
              <a:prstGeom prst="rect">
                <a:avLst/>
              </a:prstGeom>
              <a:blipFill>
                <a:blip r:embed="rId2"/>
                <a:stretch>
                  <a:fillRect l="-1687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1DF088-EEAC-4501-9291-A544A38A4FF7}"/>
              </a:ext>
            </a:extLst>
          </p:cNvPr>
          <p:cNvSpPr txBox="1"/>
          <p:nvPr/>
        </p:nvSpPr>
        <p:spPr>
          <a:xfrm>
            <a:off x="5209674" y="2033337"/>
            <a:ext cx="7134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계층 구조를 함수를 구성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이런</a:t>
            </a:r>
            <a:r>
              <a:rPr lang="en-US" altLang="ko-KR" dirty="0"/>
              <a:t> </a:t>
            </a:r>
            <a:r>
              <a:rPr lang="ko-KR" altLang="en-US" dirty="0"/>
              <a:t>계층 구조에서 중간 출력 값을 </a:t>
            </a:r>
            <a:r>
              <a:rPr lang="en-US" altLang="ko-KR" dirty="0"/>
              <a:t>hidden layer</a:t>
            </a:r>
          </a:p>
          <a:p>
            <a:endParaRPr lang="en-US" altLang="ko-KR" dirty="0"/>
          </a:p>
          <a:p>
            <a:r>
              <a:rPr lang="ko-KR" altLang="en-US" dirty="0"/>
              <a:t>최종 출력층을 </a:t>
            </a:r>
            <a:r>
              <a:rPr lang="en-US" altLang="ko-KR" dirty="0"/>
              <a:t>output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69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60CF23-71AE-4323-B29A-A3A13CC3B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Feedforward network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4E40DFBA-870D-4586-BE33-7864E501E210}"/>
              </a:ext>
            </a:extLst>
          </p:cNvPr>
          <p:cNvSpPr/>
          <p:nvPr/>
        </p:nvSpPr>
        <p:spPr>
          <a:xfrm>
            <a:off x="3284621" y="490286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CF7EE584-7263-4A88-9C34-2D8011956CEA}"/>
              </a:ext>
            </a:extLst>
          </p:cNvPr>
          <p:cNvSpPr/>
          <p:nvPr/>
        </p:nvSpPr>
        <p:spPr>
          <a:xfrm>
            <a:off x="4243137" y="490286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0AF04CA3-3B5A-4CFF-9D8C-6BFB548FD84F}"/>
              </a:ext>
            </a:extLst>
          </p:cNvPr>
          <p:cNvSpPr/>
          <p:nvPr/>
        </p:nvSpPr>
        <p:spPr>
          <a:xfrm>
            <a:off x="5201653" y="490286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A82AFFB5-1E27-44DD-9ACA-91323F70C20B}"/>
              </a:ext>
            </a:extLst>
          </p:cNvPr>
          <p:cNvSpPr/>
          <p:nvPr/>
        </p:nvSpPr>
        <p:spPr>
          <a:xfrm>
            <a:off x="3284621" y="416894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AA955E2C-3248-4C68-A7DF-136FBD85715F}"/>
              </a:ext>
            </a:extLst>
          </p:cNvPr>
          <p:cNvSpPr/>
          <p:nvPr/>
        </p:nvSpPr>
        <p:spPr>
          <a:xfrm>
            <a:off x="4243137" y="416894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5C2D0B73-C577-4F9F-BCB1-4493940ACD97}"/>
              </a:ext>
            </a:extLst>
          </p:cNvPr>
          <p:cNvSpPr/>
          <p:nvPr/>
        </p:nvSpPr>
        <p:spPr>
          <a:xfrm>
            <a:off x="5201653" y="4168942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4AE4108-35E3-428E-BFF0-8DBEC4DDA8C2}"/>
              </a:ext>
            </a:extLst>
          </p:cNvPr>
          <p:cNvCxnSpPr/>
          <p:nvPr/>
        </p:nvCxnSpPr>
        <p:spPr>
          <a:xfrm flipV="1">
            <a:off x="3513221" y="4409574"/>
            <a:ext cx="962527" cy="72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500A510-E8C4-4CCE-A4E5-8501961CFD30}"/>
              </a:ext>
            </a:extLst>
          </p:cNvPr>
          <p:cNvCxnSpPr/>
          <p:nvPr/>
        </p:nvCxnSpPr>
        <p:spPr>
          <a:xfrm flipV="1">
            <a:off x="4495800" y="4397542"/>
            <a:ext cx="962527" cy="72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8FB00-4B45-4178-8EFD-6C9AB0B5146E}"/>
              </a:ext>
            </a:extLst>
          </p:cNvPr>
          <p:cNvCxnSpPr>
            <a:cxnSpLocks/>
          </p:cNvCxnSpPr>
          <p:nvPr/>
        </p:nvCxnSpPr>
        <p:spPr>
          <a:xfrm flipH="1" flipV="1">
            <a:off x="3561347" y="4409574"/>
            <a:ext cx="962527" cy="72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DC7C29-469B-4031-8715-8E07153EE800}"/>
              </a:ext>
            </a:extLst>
          </p:cNvPr>
          <p:cNvCxnSpPr>
            <a:cxnSpLocks/>
          </p:cNvCxnSpPr>
          <p:nvPr/>
        </p:nvCxnSpPr>
        <p:spPr>
          <a:xfrm flipH="1" flipV="1">
            <a:off x="4461711" y="4379496"/>
            <a:ext cx="962527" cy="72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F440E3C-9042-4155-926A-D8FBBC15E5F6}"/>
              </a:ext>
            </a:extLst>
          </p:cNvPr>
          <p:cNvCxnSpPr/>
          <p:nvPr/>
        </p:nvCxnSpPr>
        <p:spPr>
          <a:xfrm>
            <a:off x="3513221" y="4379496"/>
            <a:ext cx="0" cy="75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5BDFB5-230D-4A47-9F57-D84DB0860B0A}"/>
              </a:ext>
            </a:extLst>
          </p:cNvPr>
          <p:cNvCxnSpPr/>
          <p:nvPr/>
        </p:nvCxnSpPr>
        <p:spPr>
          <a:xfrm>
            <a:off x="4471736" y="4501818"/>
            <a:ext cx="0" cy="75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91C190E-34B4-4394-B32A-5F4A70CDC9A2}"/>
              </a:ext>
            </a:extLst>
          </p:cNvPr>
          <p:cNvCxnSpPr/>
          <p:nvPr/>
        </p:nvCxnSpPr>
        <p:spPr>
          <a:xfrm>
            <a:off x="5420228" y="4453692"/>
            <a:ext cx="0" cy="75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연결자 37">
            <a:extLst>
              <a:ext uri="{FF2B5EF4-FFF2-40B4-BE49-F238E27FC236}">
                <a16:creationId xmlns:a16="http://schemas.microsoft.com/office/drawing/2014/main" id="{BDE0B3E9-306C-40A9-84BF-BA98AC631584}"/>
              </a:ext>
            </a:extLst>
          </p:cNvPr>
          <p:cNvSpPr/>
          <p:nvPr/>
        </p:nvSpPr>
        <p:spPr>
          <a:xfrm>
            <a:off x="3274596" y="416292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478DC793-FB68-4434-87F7-9135D1077F71}"/>
              </a:ext>
            </a:extLst>
          </p:cNvPr>
          <p:cNvSpPr/>
          <p:nvPr/>
        </p:nvSpPr>
        <p:spPr>
          <a:xfrm>
            <a:off x="4233112" y="416292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FC1ADF1B-DC5F-4987-BEEA-3A09EDE5E3E5}"/>
              </a:ext>
            </a:extLst>
          </p:cNvPr>
          <p:cNvSpPr/>
          <p:nvPr/>
        </p:nvSpPr>
        <p:spPr>
          <a:xfrm>
            <a:off x="5191628" y="416292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D032E854-CD56-4FD8-AA8E-ED6AEF723A7D}"/>
              </a:ext>
            </a:extLst>
          </p:cNvPr>
          <p:cNvSpPr/>
          <p:nvPr/>
        </p:nvSpPr>
        <p:spPr>
          <a:xfrm>
            <a:off x="3274596" y="3429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9B5A8477-0181-42BD-B40C-1FDC8CA72A9C}"/>
              </a:ext>
            </a:extLst>
          </p:cNvPr>
          <p:cNvSpPr/>
          <p:nvPr/>
        </p:nvSpPr>
        <p:spPr>
          <a:xfrm>
            <a:off x="4233112" y="3429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635592E9-9BE7-4A53-9037-57020DBBCF2E}"/>
              </a:ext>
            </a:extLst>
          </p:cNvPr>
          <p:cNvSpPr/>
          <p:nvPr/>
        </p:nvSpPr>
        <p:spPr>
          <a:xfrm>
            <a:off x="5191628" y="3429000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B185BD3-40EC-440F-8FF1-3A67A826F2B9}"/>
              </a:ext>
            </a:extLst>
          </p:cNvPr>
          <p:cNvCxnSpPr/>
          <p:nvPr/>
        </p:nvCxnSpPr>
        <p:spPr>
          <a:xfrm flipV="1">
            <a:off x="3503196" y="3669632"/>
            <a:ext cx="962527" cy="72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E749E56-EB72-4536-B8F0-7AF5B423B13B}"/>
              </a:ext>
            </a:extLst>
          </p:cNvPr>
          <p:cNvCxnSpPr/>
          <p:nvPr/>
        </p:nvCxnSpPr>
        <p:spPr>
          <a:xfrm flipV="1">
            <a:off x="4485775" y="3657600"/>
            <a:ext cx="962527" cy="72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D8AECC3-88C4-4ABB-BC8E-D7243E8032CB}"/>
              </a:ext>
            </a:extLst>
          </p:cNvPr>
          <p:cNvCxnSpPr>
            <a:cxnSpLocks/>
          </p:cNvCxnSpPr>
          <p:nvPr/>
        </p:nvCxnSpPr>
        <p:spPr>
          <a:xfrm flipH="1" flipV="1">
            <a:off x="3551322" y="3669632"/>
            <a:ext cx="962527" cy="72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DD8F246-FC4C-4108-B101-7471A3D5A9A8}"/>
              </a:ext>
            </a:extLst>
          </p:cNvPr>
          <p:cNvCxnSpPr>
            <a:cxnSpLocks/>
          </p:cNvCxnSpPr>
          <p:nvPr/>
        </p:nvCxnSpPr>
        <p:spPr>
          <a:xfrm flipH="1" flipV="1">
            <a:off x="4451686" y="3639554"/>
            <a:ext cx="962527" cy="72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CE8DC24-0B6D-41BB-83D6-5003A6677FCB}"/>
              </a:ext>
            </a:extLst>
          </p:cNvPr>
          <p:cNvCxnSpPr/>
          <p:nvPr/>
        </p:nvCxnSpPr>
        <p:spPr>
          <a:xfrm>
            <a:off x="3503196" y="3639554"/>
            <a:ext cx="0" cy="75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EED0820-42CD-45B1-8B21-41A23720D547}"/>
              </a:ext>
            </a:extLst>
          </p:cNvPr>
          <p:cNvCxnSpPr/>
          <p:nvPr/>
        </p:nvCxnSpPr>
        <p:spPr>
          <a:xfrm>
            <a:off x="4461711" y="3761876"/>
            <a:ext cx="0" cy="75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5C171BF-CD3C-4D18-8830-008F10E7DC10}"/>
              </a:ext>
            </a:extLst>
          </p:cNvPr>
          <p:cNvCxnSpPr/>
          <p:nvPr/>
        </p:nvCxnSpPr>
        <p:spPr>
          <a:xfrm>
            <a:off x="5410203" y="3713750"/>
            <a:ext cx="0" cy="75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88CD727D-BDC3-4C44-B281-2C58E47D1AD9}"/>
              </a:ext>
            </a:extLst>
          </p:cNvPr>
          <p:cNvSpPr/>
          <p:nvPr/>
        </p:nvSpPr>
        <p:spPr>
          <a:xfrm>
            <a:off x="4223086" y="25081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EED0933-7CB3-4D8B-B4EF-0663642CA7F1}"/>
              </a:ext>
            </a:extLst>
          </p:cNvPr>
          <p:cNvCxnSpPr/>
          <p:nvPr/>
        </p:nvCxnSpPr>
        <p:spPr>
          <a:xfrm flipV="1">
            <a:off x="3503196" y="2823414"/>
            <a:ext cx="962527" cy="72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5C11C583-EB11-4642-A1EF-A34643F3CBA3}"/>
              </a:ext>
            </a:extLst>
          </p:cNvPr>
          <p:cNvCxnSpPr>
            <a:cxnSpLocks/>
          </p:cNvCxnSpPr>
          <p:nvPr/>
        </p:nvCxnSpPr>
        <p:spPr>
          <a:xfrm flipH="1" flipV="1">
            <a:off x="4451686" y="2793336"/>
            <a:ext cx="962527" cy="721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387F6C3-7D9E-4EE6-9F7D-172DAE3143DA}"/>
              </a:ext>
            </a:extLst>
          </p:cNvPr>
          <p:cNvCxnSpPr/>
          <p:nvPr/>
        </p:nvCxnSpPr>
        <p:spPr>
          <a:xfrm>
            <a:off x="4461711" y="2915658"/>
            <a:ext cx="0" cy="75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F021395-B92C-4DD5-9408-BFB698C1ABC7}"/>
              </a:ext>
            </a:extLst>
          </p:cNvPr>
          <p:cNvSpPr txBox="1"/>
          <p:nvPr/>
        </p:nvSpPr>
        <p:spPr>
          <a:xfrm>
            <a:off x="6280483" y="1627314"/>
            <a:ext cx="540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각 은닉 단위는 벡터를 입력 받아 벡터를 출력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51DA5B-530D-4128-9608-45C3424F57C7}"/>
              </a:ext>
            </a:extLst>
          </p:cNvPr>
          <p:cNvSpPr txBox="1"/>
          <p:nvPr/>
        </p:nvSpPr>
        <p:spPr>
          <a:xfrm>
            <a:off x="3405944" y="6015380"/>
            <a:ext cx="303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벡터의 크기는 신경망의 </a:t>
            </a:r>
            <a:r>
              <a:rPr lang="en-US" altLang="ko-KR" dirty="0"/>
              <a:t>width</a:t>
            </a:r>
            <a:r>
              <a:rPr lang="ko-KR" altLang="en-US" dirty="0"/>
              <a:t>로써 표현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D8AAB7-9ABE-4B52-B759-D426826A3B3A}"/>
              </a:ext>
            </a:extLst>
          </p:cNvPr>
          <p:cNvSpPr txBox="1"/>
          <p:nvPr/>
        </p:nvSpPr>
        <p:spPr>
          <a:xfrm>
            <a:off x="6555207" y="3867517"/>
            <a:ext cx="303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신경망의 계층의 깊이를 통해 </a:t>
            </a:r>
            <a:r>
              <a:rPr lang="en-US" altLang="ko-KR" dirty="0"/>
              <a:t>depth</a:t>
            </a:r>
            <a:r>
              <a:rPr lang="ko-KR" altLang="en-US" dirty="0"/>
              <a:t>로써 표현</a:t>
            </a:r>
          </a:p>
        </p:txBody>
      </p:sp>
      <p:sp>
        <p:nvSpPr>
          <p:cNvPr id="58" name="화살표: 위쪽/아래쪽 57">
            <a:extLst>
              <a:ext uri="{FF2B5EF4-FFF2-40B4-BE49-F238E27FC236}">
                <a16:creationId xmlns:a16="http://schemas.microsoft.com/office/drawing/2014/main" id="{5570D47E-78D9-43AD-8053-485019BA276B}"/>
              </a:ext>
            </a:extLst>
          </p:cNvPr>
          <p:cNvSpPr/>
          <p:nvPr/>
        </p:nvSpPr>
        <p:spPr>
          <a:xfrm>
            <a:off x="5959643" y="2645311"/>
            <a:ext cx="457200" cy="24444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위쪽/아래쪽 58">
            <a:extLst>
              <a:ext uri="{FF2B5EF4-FFF2-40B4-BE49-F238E27FC236}">
                <a16:creationId xmlns:a16="http://schemas.microsoft.com/office/drawing/2014/main" id="{6B971630-17E1-4AF2-ABC0-32E12D0D863B}"/>
              </a:ext>
            </a:extLst>
          </p:cNvPr>
          <p:cNvSpPr/>
          <p:nvPr/>
        </p:nvSpPr>
        <p:spPr>
          <a:xfrm rot="16200000">
            <a:off x="4295274" y="4465519"/>
            <a:ext cx="457200" cy="244441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C8F587-AAF8-49A5-BA70-83D73AE88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Neural</a:t>
            </a:r>
            <a:r>
              <a:rPr lang="ko-KR" altLang="en-US" dirty="0"/>
              <a:t>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순서도: 연결자 2">
            <a:extLst>
              <a:ext uri="{FF2B5EF4-FFF2-40B4-BE49-F238E27FC236}">
                <a16:creationId xmlns:a16="http://schemas.microsoft.com/office/drawing/2014/main" id="{21526776-1EB5-4473-9ABB-76C44FED435C}"/>
              </a:ext>
            </a:extLst>
          </p:cNvPr>
          <p:cNvSpPr/>
          <p:nvPr/>
        </p:nvSpPr>
        <p:spPr>
          <a:xfrm>
            <a:off x="4610101" y="3176337"/>
            <a:ext cx="1128961" cy="108284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A4131CC-F1FF-4A2F-875A-C9C7E9B902E4}"/>
              </a:ext>
            </a:extLst>
          </p:cNvPr>
          <p:cNvSpPr/>
          <p:nvPr/>
        </p:nvSpPr>
        <p:spPr>
          <a:xfrm rot="16200000">
            <a:off x="3511215" y="3218446"/>
            <a:ext cx="360947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EE8C0BD4-D10B-4120-BB48-037AE237F4A3}"/>
              </a:ext>
            </a:extLst>
          </p:cNvPr>
          <p:cNvSpPr/>
          <p:nvPr/>
        </p:nvSpPr>
        <p:spPr>
          <a:xfrm rot="14072279">
            <a:off x="3741822" y="3982453"/>
            <a:ext cx="360947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63C50B8-45A2-4940-8451-11704B9C278A}"/>
              </a:ext>
            </a:extLst>
          </p:cNvPr>
          <p:cNvSpPr/>
          <p:nvPr/>
        </p:nvSpPr>
        <p:spPr>
          <a:xfrm rot="18001568">
            <a:off x="3732767" y="2471647"/>
            <a:ext cx="360947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DF116-926E-4932-953C-791249E96D67}"/>
              </a:ext>
            </a:extLst>
          </p:cNvPr>
          <p:cNvSpPr txBox="1"/>
          <p:nvPr/>
        </p:nvSpPr>
        <p:spPr>
          <a:xfrm>
            <a:off x="2706214" y="2383675"/>
            <a:ext cx="147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598AB-7F4A-4933-B35E-095761F62AD0}"/>
              </a:ext>
            </a:extLst>
          </p:cNvPr>
          <p:cNvSpPr txBox="1"/>
          <p:nvPr/>
        </p:nvSpPr>
        <p:spPr>
          <a:xfrm>
            <a:off x="2338889" y="3486788"/>
            <a:ext cx="147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19264-2A97-4F5F-86FA-FE53C3AC97B5}"/>
              </a:ext>
            </a:extLst>
          </p:cNvPr>
          <p:cNvSpPr txBox="1"/>
          <p:nvPr/>
        </p:nvSpPr>
        <p:spPr>
          <a:xfrm>
            <a:off x="2715614" y="4754689"/>
            <a:ext cx="147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E503F-B910-42ED-B6DF-21848D8C851C}"/>
              </a:ext>
            </a:extLst>
          </p:cNvPr>
          <p:cNvSpPr txBox="1"/>
          <p:nvPr/>
        </p:nvSpPr>
        <p:spPr>
          <a:xfrm>
            <a:off x="3816862" y="2299056"/>
            <a:ext cx="69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w1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B69263-2C02-4F4B-BF62-A7CF474951F2}"/>
              </a:ext>
            </a:extLst>
          </p:cNvPr>
          <p:cNvSpPr txBox="1"/>
          <p:nvPr/>
        </p:nvSpPr>
        <p:spPr>
          <a:xfrm>
            <a:off x="3235837" y="3137600"/>
            <a:ext cx="69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w2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D9A5A0-763B-4C58-8172-03D0405454EA}"/>
              </a:ext>
            </a:extLst>
          </p:cNvPr>
          <p:cNvSpPr txBox="1"/>
          <p:nvPr/>
        </p:nvSpPr>
        <p:spPr>
          <a:xfrm>
            <a:off x="3809766" y="4569644"/>
            <a:ext cx="69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w3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52F66E-8D4E-487F-95C7-7EC52FEBF841}"/>
              </a:ext>
            </a:extLst>
          </p:cNvPr>
          <p:cNvSpPr txBox="1"/>
          <p:nvPr/>
        </p:nvSpPr>
        <p:spPr>
          <a:xfrm>
            <a:off x="4828173" y="3533092"/>
            <a:ext cx="69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+b</a:t>
            </a:r>
            <a:endParaRPr lang="ko-KR" altLang="en-US" dirty="0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02048BE-A51F-43AA-A9DB-E2376EAF1F0B}"/>
              </a:ext>
            </a:extLst>
          </p:cNvPr>
          <p:cNvSpPr/>
          <p:nvPr/>
        </p:nvSpPr>
        <p:spPr>
          <a:xfrm rot="16200000">
            <a:off x="6364348" y="3244879"/>
            <a:ext cx="360947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A707A6-5D12-4C3D-90E8-4D89B05CE2FB}"/>
                  </a:ext>
                </a:extLst>
              </p:cNvPr>
              <p:cNvSpPr txBox="1"/>
              <p:nvPr/>
            </p:nvSpPr>
            <p:spPr>
              <a:xfrm>
                <a:off x="7350581" y="3518963"/>
                <a:ext cx="2957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A707A6-5D12-4C3D-90E8-4D89B05C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581" y="3518963"/>
                <a:ext cx="2957797" cy="276999"/>
              </a:xfrm>
              <a:prstGeom prst="rect">
                <a:avLst/>
              </a:prstGeom>
              <a:blipFill>
                <a:blip r:embed="rId2"/>
                <a:stretch>
                  <a:fillRect l="-2062" t="-28261" r="-1031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06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4FB6C7-6AF5-4C9A-983E-CC790C087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Activation function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3B8B4-4AF0-4C62-ADCF-EC1EDE48F328}"/>
              </a:ext>
            </a:extLst>
          </p:cNvPr>
          <p:cNvSpPr txBox="1"/>
          <p:nvPr/>
        </p:nvSpPr>
        <p:spPr>
          <a:xfrm>
            <a:off x="794084" y="2189747"/>
            <a:ext cx="77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선형 결합으로는 비선형 함수를 표현할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45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7627E4-E584-4689-80A4-4CC1D501C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Activation function – sigmoid </a:t>
            </a:r>
            <a:endParaRPr lang="ko-KR" altLang="en-US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2EACE2-D197-43D6-843B-C798A1764C56}"/>
                  </a:ext>
                </a:extLst>
              </p:cNvPr>
              <p:cNvSpPr txBox="1"/>
              <p:nvPr/>
            </p:nvSpPr>
            <p:spPr>
              <a:xfrm>
                <a:off x="764005" y="3429000"/>
                <a:ext cx="1508426" cy="536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2EACE2-D197-43D6-843B-C798A1764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05" y="3429000"/>
                <a:ext cx="1508426" cy="536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시그모이드 함수(Sigmoid function)">
            <a:extLst>
              <a:ext uri="{FF2B5EF4-FFF2-40B4-BE49-F238E27FC236}">
                <a16:creationId xmlns:a16="http://schemas.microsoft.com/office/drawing/2014/main" id="{77A20EEF-1480-40D4-817C-6EB8F87BD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342" y="1937083"/>
            <a:ext cx="6388769" cy="425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6DC82-2DA0-4206-9BB2-19728FD1482B}"/>
              </a:ext>
            </a:extLst>
          </p:cNvPr>
          <p:cNvSpPr txBox="1"/>
          <p:nvPr/>
        </p:nvSpPr>
        <p:spPr>
          <a:xfrm>
            <a:off x="9402679" y="3447751"/>
            <a:ext cx="2789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깊어질 경우 </a:t>
            </a:r>
            <a:r>
              <a:rPr lang="ko-KR" altLang="en-US" dirty="0" err="1"/>
              <a:t>그라디언트</a:t>
            </a:r>
            <a:r>
              <a:rPr lang="ko-KR" altLang="en-US" dirty="0"/>
              <a:t> </a:t>
            </a:r>
            <a:r>
              <a:rPr lang="ko-KR" altLang="en-US" dirty="0" err="1"/>
              <a:t>베니싱</a:t>
            </a:r>
            <a:r>
              <a:rPr lang="ko-KR" altLang="en-US" dirty="0"/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262940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1DA466-0C8E-4D30-8D88-55AA5CADE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Activation function – tanh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4" name="Picture 2" descr="numpy.tanh - Codetorial">
            <a:extLst>
              <a:ext uri="{FF2B5EF4-FFF2-40B4-BE49-F238E27FC236}">
                <a16:creationId xmlns:a16="http://schemas.microsoft.com/office/drawing/2014/main" id="{D95AE2E0-4F49-477A-9567-1942F378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916" y="2298032"/>
            <a:ext cx="5550568" cy="416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E9F6F5-A763-4DC0-9F5C-5E178EAF8153}"/>
              </a:ext>
            </a:extLst>
          </p:cNvPr>
          <p:cNvSpPr txBox="1"/>
          <p:nvPr/>
        </p:nvSpPr>
        <p:spPr>
          <a:xfrm>
            <a:off x="8566484" y="3801980"/>
            <a:ext cx="300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이러한 </a:t>
            </a:r>
            <a:r>
              <a:rPr lang="en-US" altLang="ko-KR" dirty="0"/>
              <a:t>S </a:t>
            </a:r>
            <a:r>
              <a:rPr lang="ko-KR" altLang="en-US" dirty="0"/>
              <a:t>형태 함수들은 전부 학습 포화 범위가 매우 넓다</a:t>
            </a:r>
          </a:p>
        </p:txBody>
      </p:sp>
    </p:spTree>
    <p:extLst>
      <p:ext uri="{BB962C8B-B14F-4D97-AF65-F5344CB8AC3E}">
        <p14:creationId xmlns:p14="http://schemas.microsoft.com/office/powerpoint/2010/main" val="136484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0B6EA26-DACF-4DD0-9E69-EC041C4A6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Activation function –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50" name="Picture 2" descr="코드로 이해하는 딥러닝 12] - ReLU(Rectified Linear Unit)">
            <a:extLst>
              <a:ext uri="{FF2B5EF4-FFF2-40B4-BE49-F238E27FC236}">
                <a16:creationId xmlns:a16="http://schemas.microsoft.com/office/drawing/2014/main" id="{10D5D83D-FD10-4280-BDF4-D6DF6471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02" y="2213309"/>
            <a:ext cx="4421462" cy="344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50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298</Words>
  <Application>Microsoft Office PowerPoint</Application>
  <PresentationFormat>와이드스크린</PresentationFormat>
  <Paragraphs>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동영 김</dc:creator>
  <cp:lastModifiedBy>동영 김</cp:lastModifiedBy>
  <cp:revision>3</cp:revision>
  <dcterms:created xsi:type="dcterms:W3CDTF">2022-03-03T15:09:54Z</dcterms:created>
  <dcterms:modified xsi:type="dcterms:W3CDTF">2022-03-15T13:30:18Z</dcterms:modified>
</cp:coreProperties>
</file>