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물결 2">
            <a:extLst>
              <a:ext uri="{FF2B5EF4-FFF2-40B4-BE49-F238E27FC236}">
                <a16:creationId xmlns:a16="http://schemas.microsoft.com/office/drawing/2014/main" id="{0D224039-598D-40FC-8FB1-B1AE5DE1B45C}"/>
              </a:ext>
            </a:extLst>
          </p:cNvPr>
          <p:cNvSpPr/>
          <p:nvPr userDrawn="1"/>
        </p:nvSpPr>
        <p:spPr>
          <a:xfrm rot="19065202">
            <a:off x="-1156960" y="-1709164"/>
            <a:ext cx="7794056" cy="5221142"/>
          </a:xfrm>
          <a:custGeom>
            <a:avLst/>
            <a:gdLst>
              <a:gd name="connsiteX0" fmla="*/ 0 w 11464751"/>
              <a:gd name="connsiteY0" fmla="*/ 1226816 h 9814529"/>
              <a:gd name="connsiteX1" fmla="*/ 11464751 w 11464751"/>
              <a:gd name="connsiteY1" fmla="*/ 1226816 h 9814529"/>
              <a:gd name="connsiteX2" fmla="*/ 11464751 w 11464751"/>
              <a:gd name="connsiteY2" fmla="*/ 8587713 h 9814529"/>
              <a:gd name="connsiteX3" fmla="*/ 0 w 11464751"/>
              <a:gd name="connsiteY3" fmla="*/ 8587713 h 9814529"/>
              <a:gd name="connsiteX4" fmla="*/ 0 w 11464751"/>
              <a:gd name="connsiteY4" fmla="*/ 1226816 h 9814529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647744 w 9487847"/>
              <a:gd name="connsiteY0" fmla="*/ 5969425 h 8414326"/>
              <a:gd name="connsiteX1" fmla="*/ 9487847 w 9487847"/>
              <a:gd name="connsiteY1" fmla="*/ 0 h 8414326"/>
              <a:gd name="connsiteX2" fmla="*/ 9487847 w 9487847"/>
              <a:gd name="connsiteY2" fmla="*/ 7360897 h 8414326"/>
              <a:gd name="connsiteX3" fmla="*/ 696451 w 9487847"/>
              <a:gd name="connsiteY3" fmla="*/ 6117490 h 8414326"/>
              <a:gd name="connsiteX4" fmla="*/ 647744 w 9487847"/>
              <a:gd name="connsiteY4" fmla="*/ 5969425 h 8414326"/>
              <a:gd name="connsiteX0" fmla="*/ 647744 w 9487847"/>
              <a:gd name="connsiteY0" fmla="*/ 5969425 h 8575741"/>
              <a:gd name="connsiteX1" fmla="*/ 9487847 w 9487847"/>
              <a:gd name="connsiteY1" fmla="*/ 0 h 8575741"/>
              <a:gd name="connsiteX2" fmla="*/ 9487847 w 9487847"/>
              <a:gd name="connsiteY2" fmla="*/ 7360897 h 8575741"/>
              <a:gd name="connsiteX3" fmla="*/ 696451 w 9487847"/>
              <a:gd name="connsiteY3" fmla="*/ 6117490 h 8575741"/>
              <a:gd name="connsiteX4" fmla="*/ 647744 w 9487847"/>
              <a:gd name="connsiteY4" fmla="*/ 5969425 h 8575741"/>
              <a:gd name="connsiteX0" fmla="*/ 647744 w 9487847"/>
              <a:gd name="connsiteY0" fmla="*/ 5969425 h 8960573"/>
              <a:gd name="connsiteX1" fmla="*/ 9487847 w 9487847"/>
              <a:gd name="connsiteY1" fmla="*/ 0 h 8960573"/>
              <a:gd name="connsiteX2" fmla="*/ 9487847 w 9487847"/>
              <a:gd name="connsiteY2" fmla="*/ 7360897 h 8960573"/>
              <a:gd name="connsiteX3" fmla="*/ 696451 w 9487847"/>
              <a:gd name="connsiteY3" fmla="*/ 6117490 h 8960573"/>
              <a:gd name="connsiteX4" fmla="*/ 647744 w 9487847"/>
              <a:gd name="connsiteY4" fmla="*/ 5969425 h 8960573"/>
              <a:gd name="connsiteX0" fmla="*/ 647744 w 9487847"/>
              <a:gd name="connsiteY0" fmla="*/ 5969425 h 8624186"/>
              <a:gd name="connsiteX1" fmla="*/ 9487847 w 9487847"/>
              <a:gd name="connsiteY1" fmla="*/ 0 h 8624186"/>
              <a:gd name="connsiteX2" fmla="*/ 9487847 w 9487847"/>
              <a:gd name="connsiteY2" fmla="*/ 7360897 h 8624186"/>
              <a:gd name="connsiteX3" fmla="*/ 696451 w 9487847"/>
              <a:gd name="connsiteY3" fmla="*/ 6117490 h 8624186"/>
              <a:gd name="connsiteX4" fmla="*/ 647744 w 9487847"/>
              <a:gd name="connsiteY4" fmla="*/ 5969425 h 8624186"/>
              <a:gd name="connsiteX0" fmla="*/ 647744 w 9487847"/>
              <a:gd name="connsiteY0" fmla="*/ 3057829 h 5712590"/>
              <a:gd name="connsiteX1" fmla="*/ 3721026 w 9487847"/>
              <a:gd name="connsiteY1" fmla="*/ 0 h 5712590"/>
              <a:gd name="connsiteX2" fmla="*/ 9487847 w 9487847"/>
              <a:gd name="connsiteY2" fmla="*/ 4449301 h 5712590"/>
              <a:gd name="connsiteX3" fmla="*/ 696451 w 9487847"/>
              <a:gd name="connsiteY3" fmla="*/ 3205894 h 5712590"/>
              <a:gd name="connsiteX4" fmla="*/ 647744 w 9487847"/>
              <a:gd name="connsiteY4" fmla="*/ 3057829 h 5712590"/>
              <a:gd name="connsiteX0" fmla="*/ 647744 w 8624506"/>
              <a:gd name="connsiteY0" fmla="*/ 3057829 h 6366217"/>
              <a:gd name="connsiteX1" fmla="*/ 3721026 w 8624506"/>
              <a:gd name="connsiteY1" fmla="*/ 0 h 6366217"/>
              <a:gd name="connsiteX2" fmla="*/ 8624506 w 8624506"/>
              <a:gd name="connsiteY2" fmla="*/ 5192091 h 6366217"/>
              <a:gd name="connsiteX3" fmla="*/ 696451 w 8624506"/>
              <a:gd name="connsiteY3" fmla="*/ 3205894 h 6366217"/>
              <a:gd name="connsiteX4" fmla="*/ 647744 w 8624506"/>
              <a:gd name="connsiteY4" fmla="*/ 3057829 h 6366217"/>
              <a:gd name="connsiteX0" fmla="*/ 647744 w 8624506"/>
              <a:gd name="connsiteY0" fmla="*/ 2617695 h 5926083"/>
              <a:gd name="connsiteX1" fmla="*/ 3355597 w 8624506"/>
              <a:gd name="connsiteY1" fmla="*/ 0 h 5926083"/>
              <a:gd name="connsiteX2" fmla="*/ 8624506 w 8624506"/>
              <a:gd name="connsiteY2" fmla="*/ 4751957 h 5926083"/>
              <a:gd name="connsiteX3" fmla="*/ 696451 w 8624506"/>
              <a:gd name="connsiteY3" fmla="*/ 2765760 h 5926083"/>
              <a:gd name="connsiteX4" fmla="*/ 647744 w 8624506"/>
              <a:gd name="connsiteY4" fmla="*/ 2617695 h 5926083"/>
              <a:gd name="connsiteX0" fmla="*/ 647744 w 8710843"/>
              <a:gd name="connsiteY0" fmla="*/ 2617695 h 6026387"/>
              <a:gd name="connsiteX1" fmla="*/ 3355597 w 8710843"/>
              <a:gd name="connsiteY1" fmla="*/ 0 h 6026387"/>
              <a:gd name="connsiteX2" fmla="*/ 8710843 w 8710843"/>
              <a:gd name="connsiteY2" fmla="*/ 4864684 h 6026387"/>
              <a:gd name="connsiteX3" fmla="*/ 696451 w 8710843"/>
              <a:gd name="connsiteY3" fmla="*/ 2765760 h 6026387"/>
              <a:gd name="connsiteX4" fmla="*/ 647744 w 8710843"/>
              <a:gd name="connsiteY4" fmla="*/ 2617695 h 6026387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95220"/>
              <a:gd name="connsiteX1" fmla="*/ 3355597 w 8710843"/>
              <a:gd name="connsiteY1" fmla="*/ 0 h 5195220"/>
              <a:gd name="connsiteX2" fmla="*/ 8710843 w 8710843"/>
              <a:gd name="connsiteY2" fmla="*/ 4864684 h 5195220"/>
              <a:gd name="connsiteX3" fmla="*/ 696451 w 8710843"/>
              <a:gd name="connsiteY3" fmla="*/ 2765760 h 5195220"/>
              <a:gd name="connsiteX4" fmla="*/ 647744 w 8710843"/>
              <a:gd name="connsiteY4" fmla="*/ 2617695 h 5195220"/>
              <a:gd name="connsiteX0" fmla="*/ 647744 w 8710843"/>
              <a:gd name="connsiteY0" fmla="*/ 2617695 h 5208572"/>
              <a:gd name="connsiteX1" fmla="*/ 3355597 w 8710843"/>
              <a:gd name="connsiteY1" fmla="*/ 0 h 5208572"/>
              <a:gd name="connsiteX2" fmla="*/ 8710843 w 8710843"/>
              <a:gd name="connsiteY2" fmla="*/ 4864684 h 5208572"/>
              <a:gd name="connsiteX3" fmla="*/ 696451 w 8710843"/>
              <a:gd name="connsiteY3" fmla="*/ 2765760 h 5208572"/>
              <a:gd name="connsiteX4" fmla="*/ 647744 w 8710843"/>
              <a:gd name="connsiteY4" fmla="*/ 2617695 h 5208572"/>
              <a:gd name="connsiteX0" fmla="*/ 593339 w 8893819"/>
              <a:gd name="connsiteY0" fmla="*/ 1315552 h 5477364"/>
              <a:gd name="connsiteX1" fmla="*/ 3538573 w 8893819"/>
              <a:gd name="connsiteY1" fmla="*/ 268792 h 5477364"/>
              <a:gd name="connsiteX2" fmla="*/ 8893819 w 8893819"/>
              <a:gd name="connsiteY2" fmla="*/ 5133476 h 5477364"/>
              <a:gd name="connsiteX3" fmla="*/ 879427 w 8893819"/>
              <a:gd name="connsiteY3" fmla="*/ 3034552 h 5477364"/>
              <a:gd name="connsiteX4" fmla="*/ 593339 w 8893819"/>
              <a:gd name="connsiteY4" fmla="*/ 1315552 h 5477364"/>
              <a:gd name="connsiteX0" fmla="*/ 593339 w 8893819"/>
              <a:gd name="connsiteY0" fmla="*/ 1046760 h 5208572"/>
              <a:gd name="connsiteX1" fmla="*/ 3538573 w 8893819"/>
              <a:gd name="connsiteY1" fmla="*/ 0 h 5208572"/>
              <a:gd name="connsiteX2" fmla="*/ 8893819 w 8893819"/>
              <a:gd name="connsiteY2" fmla="*/ 4864684 h 5208572"/>
              <a:gd name="connsiteX3" fmla="*/ 879427 w 8893819"/>
              <a:gd name="connsiteY3" fmla="*/ 2765760 h 5208572"/>
              <a:gd name="connsiteX4" fmla="*/ 593339 w 8893819"/>
              <a:gd name="connsiteY4" fmla="*/ 1046760 h 5208572"/>
              <a:gd name="connsiteX0" fmla="*/ 103067 w 8403547"/>
              <a:gd name="connsiteY0" fmla="*/ 1046760 h 5208572"/>
              <a:gd name="connsiteX1" fmla="*/ 3048301 w 8403547"/>
              <a:gd name="connsiteY1" fmla="*/ 0 h 5208572"/>
              <a:gd name="connsiteX2" fmla="*/ 8403547 w 8403547"/>
              <a:gd name="connsiteY2" fmla="*/ 4864684 h 5208572"/>
              <a:gd name="connsiteX3" fmla="*/ 389155 w 8403547"/>
              <a:gd name="connsiteY3" fmla="*/ 2765760 h 5208572"/>
              <a:gd name="connsiteX4" fmla="*/ 103067 w 8403547"/>
              <a:gd name="connsiteY4" fmla="*/ 1046760 h 5208572"/>
              <a:gd name="connsiteX0" fmla="*/ 818591 w 8014392"/>
              <a:gd name="connsiteY0" fmla="*/ 1209409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18591 w 8014392"/>
              <a:gd name="connsiteY4" fmla="*/ 1209409 h 5208572"/>
              <a:gd name="connsiteX0" fmla="*/ 3149989 w 8014392"/>
              <a:gd name="connsiteY0" fmla="*/ 126810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3149989 w 8014392"/>
              <a:gd name="connsiteY4" fmla="*/ 126810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513436 w 8014392"/>
              <a:gd name="connsiteY0" fmla="*/ 846477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513436 w 8014392"/>
              <a:gd name="connsiteY4" fmla="*/ 846477 h 5208572"/>
              <a:gd name="connsiteX0" fmla="*/ 1269584 w 8014392"/>
              <a:gd name="connsiteY0" fmla="*/ 1052860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269584 w 8014392"/>
              <a:gd name="connsiteY4" fmla="*/ 1052860 h 5208572"/>
              <a:gd name="connsiteX0" fmla="*/ 1098903 w 8014392"/>
              <a:gd name="connsiteY0" fmla="*/ 142968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98903 w 8014392"/>
              <a:gd name="connsiteY4" fmla="*/ 1429685 h 5208572"/>
              <a:gd name="connsiteX0" fmla="*/ 1174113 w 8014392"/>
              <a:gd name="connsiteY0" fmla="*/ 1497993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174113 w 8014392"/>
              <a:gd name="connsiteY4" fmla="*/ 1497993 h 5208572"/>
              <a:gd name="connsiteX0" fmla="*/ 1052759 w 8014392"/>
              <a:gd name="connsiteY0" fmla="*/ 1404932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52759 w 8014392"/>
              <a:gd name="connsiteY4" fmla="*/ 1404932 h 5208572"/>
              <a:gd name="connsiteX0" fmla="*/ 906653 w 8014392"/>
              <a:gd name="connsiteY0" fmla="*/ 135801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906653 w 8014392"/>
              <a:gd name="connsiteY4" fmla="*/ 1358015 h 5208572"/>
              <a:gd name="connsiteX0" fmla="*/ 1007479 w 8014392"/>
              <a:gd name="connsiteY0" fmla="*/ 139811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07479 w 8014392"/>
              <a:gd name="connsiteY4" fmla="*/ 1398118 h 5208572"/>
              <a:gd name="connsiteX0" fmla="*/ 1378264 w 8014392"/>
              <a:gd name="connsiteY0" fmla="*/ 1443221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378264 w 8014392"/>
              <a:gd name="connsiteY4" fmla="*/ 1443221 h 5208572"/>
              <a:gd name="connsiteX0" fmla="*/ 1676664 w 8312792"/>
              <a:gd name="connsiteY0" fmla="*/ 1443221 h 5208572"/>
              <a:gd name="connsiteX1" fmla="*/ 2957546 w 8312792"/>
              <a:gd name="connsiteY1" fmla="*/ 0 h 5208572"/>
              <a:gd name="connsiteX2" fmla="*/ 8312792 w 8312792"/>
              <a:gd name="connsiteY2" fmla="*/ 4864684 h 5208572"/>
              <a:gd name="connsiteX3" fmla="*/ 298400 w 8312792"/>
              <a:gd name="connsiteY3" fmla="*/ 2765760 h 5208572"/>
              <a:gd name="connsiteX4" fmla="*/ 1818546 w 8312792"/>
              <a:gd name="connsiteY4" fmla="*/ 1401561 h 5208572"/>
              <a:gd name="connsiteX5" fmla="*/ 1676664 w 8312792"/>
              <a:gd name="connsiteY5" fmla="*/ 1443221 h 5208572"/>
              <a:gd name="connsiteX0" fmla="*/ 1724840 w 8360968"/>
              <a:gd name="connsiteY0" fmla="*/ 1443221 h 5208572"/>
              <a:gd name="connsiteX1" fmla="*/ 3005722 w 8360968"/>
              <a:gd name="connsiteY1" fmla="*/ 0 h 5208572"/>
              <a:gd name="connsiteX2" fmla="*/ 8360968 w 8360968"/>
              <a:gd name="connsiteY2" fmla="*/ 4864684 h 5208572"/>
              <a:gd name="connsiteX3" fmla="*/ 346576 w 8360968"/>
              <a:gd name="connsiteY3" fmla="*/ 2765760 h 5208572"/>
              <a:gd name="connsiteX4" fmla="*/ 1866722 w 8360968"/>
              <a:gd name="connsiteY4" fmla="*/ 1401561 h 5208572"/>
              <a:gd name="connsiteX5" fmla="*/ 1724840 w 8360968"/>
              <a:gd name="connsiteY5" fmla="*/ 1443221 h 5208572"/>
              <a:gd name="connsiteX0" fmla="*/ 1777090 w 8413218"/>
              <a:gd name="connsiteY0" fmla="*/ 1443221 h 5208572"/>
              <a:gd name="connsiteX1" fmla="*/ 3057972 w 8413218"/>
              <a:gd name="connsiteY1" fmla="*/ 0 h 5208572"/>
              <a:gd name="connsiteX2" fmla="*/ 8413218 w 8413218"/>
              <a:gd name="connsiteY2" fmla="*/ 4864684 h 5208572"/>
              <a:gd name="connsiteX3" fmla="*/ 398826 w 8413218"/>
              <a:gd name="connsiteY3" fmla="*/ 2765760 h 5208572"/>
              <a:gd name="connsiteX4" fmla="*/ 1543202 w 8413218"/>
              <a:gd name="connsiteY4" fmla="*/ 1815217 h 5208572"/>
              <a:gd name="connsiteX5" fmla="*/ 1777090 w 8413218"/>
              <a:gd name="connsiteY5" fmla="*/ 1443221 h 5208572"/>
              <a:gd name="connsiteX0" fmla="*/ 1786101 w 8422229"/>
              <a:gd name="connsiteY0" fmla="*/ 1443221 h 5208572"/>
              <a:gd name="connsiteX1" fmla="*/ 3066983 w 8422229"/>
              <a:gd name="connsiteY1" fmla="*/ 0 h 5208572"/>
              <a:gd name="connsiteX2" fmla="*/ 8422229 w 8422229"/>
              <a:gd name="connsiteY2" fmla="*/ 4864684 h 5208572"/>
              <a:gd name="connsiteX3" fmla="*/ 407837 w 8422229"/>
              <a:gd name="connsiteY3" fmla="*/ 2765760 h 5208572"/>
              <a:gd name="connsiteX4" fmla="*/ 1496657 w 8422229"/>
              <a:gd name="connsiteY4" fmla="*/ 1781927 h 5208572"/>
              <a:gd name="connsiteX5" fmla="*/ 1786101 w 8422229"/>
              <a:gd name="connsiteY5" fmla="*/ 1443221 h 5208572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159492 w 7795620"/>
              <a:gd name="connsiteY0" fmla="*/ 1443221 h 5211666"/>
              <a:gd name="connsiteX1" fmla="*/ 2440374 w 7795620"/>
              <a:gd name="connsiteY1" fmla="*/ 0 h 5211666"/>
              <a:gd name="connsiteX2" fmla="*/ 7795620 w 7795620"/>
              <a:gd name="connsiteY2" fmla="*/ 4864684 h 5211666"/>
              <a:gd name="connsiteX3" fmla="*/ 0 w 7795620"/>
              <a:gd name="connsiteY3" fmla="*/ 2827166 h 5211666"/>
              <a:gd name="connsiteX4" fmla="*/ 870048 w 7795620"/>
              <a:gd name="connsiteY4" fmla="*/ 1781927 h 5211666"/>
              <a:gd name="connsiteX5" fmla="*/ 1159492 w 7795620"/>
              <a:gd name="connsiteY5" fmla="*/ 1443221 h 5211666"/>
              <a:gd name="connsiteX0" fmla="*/ 1159492 w 7795620"/>
              <a:gd name="connsiteY0" fmla="*/ 1443221 h 5221142"/>
              <a:gd name="connsiteX1" fmla="*/ 2440374 w 7795620"/>
              <a:gd name="connsiteY1" fmla="*/ 0 h 5221142"/>
              <a:gd name="connsiteX2" fmla="*/ 7795620 w 7795620"/>
              <a:gd name="connsiteY2" fmla="*/ 4864684 h 5221142"/>
              <a:gd name="connsiteX3" fmla="*/ 0 w 7795620"/>
              <a:gd name="connsiteY3" fmla="*/ 2827166 h 5221142"/>
              <a:gd name="connsiteX4" fmla="*/ 870048 w 7795620"/>
              <a:gd name="connsiteY4" fmla="*/ 1781927 h 5221142"/>
              <a:gd name="connsiteX5" fmla="*/ 1159492 w 7795620"/>
              <a:gd name="connsiteY5" fmla="*/ 1443221 h 52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620" h="5221142">
                <a:moveTo>
                  <a:pt x="1159492" y="1443221"/>
                </a:moveTo>
                <a:cubicBezTo>
                  <a:pt x="1122444" y="1432350"/>
                  <a:pt x="-1381210" y="4089387"/>
                  <a:pt x="2440374" y="0"/>
                </a:cubicBezTo>
                <a:lnTo>
                  <a:pt x="7795620" y="4864684"/>
                </a:lnTo>
                <a:cubicBezTo>
                  <a:pt x="5239015" y="6654567"/>
                  <a:pt x="1414474" y="1029280"/>
                  <a:pt x="0" y="2827166"/>
                </a:cubicBezTo>
                <a:cubicBezTo>
                  <a:pt x="469465" y="2200836"/>
                  <a:pt x="147691" y="2601443"/>
                  <a:pt x="870048" y="1781927"/>
                </a:cubicBezTo>
                <a:cubicBezTo>
                  <a:pt x="1099759" y="1561504"/>
                  <a:pt x="923674" y="1686518"/>
                  <a:pt x="1159492" y="14432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물결 3">
            <a:extLst>
              <a:ext uri="{FF2B5EF4-FFF2-40B4-BE49-F238E27FC236}">
                <a16:creationId xmlns:a16="http://schemas.microsoft.com/office/drawing/2014/main" id="{C70700DC-113B-4F88-84FA-073232796735}"/>
              </a:ext>
            </a:extLst>
          </p:cNvPr>
          <p:cNvSpPr/>
          <p:nvPr userDrawn="1"/>
        </p:nvSpPr>
        <p:spPr>
          <a:xfrm rot="19416066">
            <a:off x="-497187" y="-590067"/>
            <a:ext cx="2443173" cy="1406399"/>
          </a:xfrm>
          <a:custGeom>
            <a:avLst/>
            <a:gdLst>
              <a:gd name="connsiteX0" fmla="*/ 0 w 6083166"/>
              <a:gd name="connsiteY0" fmla="*/ 667752 h 5342017"/>
              <a:gd name="connsiteX1" fmla="*/ 6083166 w 6083166"/>
              <a:gd name="connsiteY1" fmla="*/ 667752 h 5342017"/>
              <a:gd name="connsiteX2" fmla="*/ 6083166 w 6083166"/>
              <a:gd name="connsiteY2" fmla="*/ 4674265 h 5342017"/>
              <a:gd name="connsiteX3" fmla="*/ 0 w 6083166"/>
              <a:gd name="connsiteY3" fmla="*/ 4674265 h 5342017"/>
              <a:gd name="connsiteX4" fmla="*/ 0 w 6083166"/>
              <a:gd name="connsiteY4" fmla="*/ 667752 h 5342017"/>
              <a:gd name="connsiteX0" fmla="*/ 2074676 w 6083166"/>
              <a:gd name="connsiteY0" fmla="*/ 2759246 h 4649057"/>
              <a:gd name="connsiteX1" fmla="*/ 6083166 w 6083166"/>
              <a:gd name="connsiteY1" fmla="*/ 0 h 4649057"/>
              <a:gd name="connsiteX2" fmla="*/ 6083166 w 6083166"/>
              <a:gd name="connsiteY2" fmla="*/ 4006513 h 4649057"/>
              <a:gd name="connsiteX3" fmla="*/ 0 w 6083166"/>
              <a:gd name="connsiteY3" fmla="*/ 4006513 h 4649057"/>
              <a:gd name="connsiteX4" fmla="*/ 2074676 w 6083166"/>
              <a:gd name="connsiteY4" fmla="*/ 2759246 h 4649057"/>
              <a:gd name="connsiteX0" fmla="*/ 2074676 w 6083166"/>
              <a:gd name="connsiteY0" fmla="*/ 1312462 h 3202273"/>
              <a:gd name="connsiteX1" fmla="*/ 3293723 w 6083166"/>
              <a:gd name="connsiteY1" fmla="*/ 0 h 3202273"/>
              <a:gd name="connsiteX2" fmla="*/ 6083166 w 6083166"/>
              <a:gd name="connsiteY2" fmla="*/ 2559729 h 3202273"/>
              <a:gd name="connsiteX3" fmla="*/ 0 w 6083166"/>
              <a:gd name="connsiteY3" fmla="*/ 2559729 h 3202273"/>
              <a:gd name="connsiteX4" fmla="*/ 2074676 w 6083166"/>
              <a:gd name="connsiteY4" fmla="*/ 1312462 h 3202273"/>
              <a:gd name="connsiteX0" fmla="*/ 1399599 w 5408089"/>
              <a:gd name="connsiteY0" fmla="*/ 1312462 h 3250742"/>
              <a:gd name="connsiteX1" fmla="*/ 2618646 w 5408089"/>
              <a:gd name="connsiteY1" fmla="*/ 0 h 3250742"/>
              <a:gd name="connsiteX2" fmla="*/ 5408089 w 5408089"/>
              <a:gd name="connsiteY2" fmla="*/ 2559729 h 3250742"/>
              <a:gd name="connsiteX3" fmla="*/ 0 w 5408089"/>
              <a:gd name="connsiteY3" fmla="*/ 2949823 h 3250742"/>
              <a:gd name="connsiteX4" fmla="*/ 1399599 w 5408089"/>
              <a:gd name="connsiteY4" fmla="*/ 1312462 h 3250742"/>
              <a:gd name="connsiteX0" fmla="*/ 1078230 w 5086720"/>
              <a:gd name="connsiteY0" fmla="*/ 1312462 h 3297688"/>
              <a:gd name="connsiteX1" fmla="*/ 2297277 w 5086720"/>
              <a:gd name="connsiteY1" fmla="*/ 0 h 3297688"/>
              <a:gd name="connsiteX2" fmla="*/ 5086720 w 5086720"/>
              <a:gd name="connsiteY2" fmla="*/ 2559729 h 3297688"/>
              <a:gd name="connsiteX3" fmla="*/ 0 w 5086720"/>
              <a:gd name="connsiteY3" fmla="*/ 3276012 h 3297688"/>
              <a:gd name="connsiteX4" fmla="*/ 1078230 w 5086720"/>
              <a:gd name="connsiteY4" fmla="*/ 1312462 h 3297688"/>
              <a:gd name="connsiteX0" fmla="*/ 1078230 w 5086720"/>
              <a:gd name="connsiteY0" fmla="*/ 695363 h 2680589"/>
              <a:gd name="connsiteX1" fmla="*/ 2295135 w 5086720"/>
              <a:gd name="connsiteY1" fmla="*/ 273077 h 2680589"/>
              <a:gd name="connsiteX2" fmla="*/ 5086720 w 5086720"/>
              <a:gd name="connsiteY2" fmla="*/ 1942630 h 2680589"/>
              <a:gd name="connsiteX3" fmla="*/ 0 w 5086720"/>
              <a:gd name="connsiteY3" fmla="*/ 2658913 h 2680589"/>
              <a:gd name="connsiteX4" fmla="*/ 1078230 w 5086720"/>
              <a:gd name="connsiteY4" fmla="*/ 695363 h 2680589"/>
              <a:gd name="connsiteX0" fmla="*/ 1078230 w 4579497"/>
              <a:gd name="connsiteY0" fmla="*/ 695363 h 3096185"/>
              <a:gd name="connsiteX1" fmla="*/ 2295135 w 4579497"/>
              <a:gd name="connsiteY1" fmla="*/ 273077 h 3096185"/>
              <a:gd name="connsiteX2" fmla="*/ 4579497 w 4579497"/>
              <a:gd name="connsiteY2" fmla="*/ 2425546 h 3096185"/>
              <a:gd name="connsiteX3" fmla="*/ 0 w 4579497"/>
              <a:gd name="connsiteY3" fmla="*/ 2658913 h 3096185"/>
              <a:gd name="connsiteX4" fmla="*/ 1078230 w 4579497"/>
              <a:gd name="connsiteY4" fmla="*/ 695363 h 3096185"/>
              <a:gd name="connsiteX0" fmla="*/ 1078230 w 4579497"/>
              <a:gd name="connsiteY0" fmla="*/ 676731 h 3077553"/>
              <a:gd name="connsiteX1" fmla="*/ 2167057 w 4579497"/>
              <a:gd name="connsiteY1" fmla="*/ 395464 h 3077553"/>
              <a:gd name="connsiteX2" fmla="*/ 4579497 w 4579497"/>
              <a:gd name="connsiteY2" fmla="*/ 2406914 h 3077553"/>
              <a:gd name="connsiteX3" fmla="*/ 0 w 4579497"/>
              <a:gd name="connsiteY3" fmla="*/ 2640281 h 3077553"/>
              <a:gd name="connsiteX4" fmla="*/ 1078230 w 4579497"/>
              <a:gd name="connsiteY4" fmla="*/ 676731 h 3077553"/>
              <a:gd name="connsiteX0" fmla="*/ 1078230 w 4563283"/>
              <a:gd name="connsiteY0" fmla="*/ 676731 h 3109701"/>
              <a:gd name="connsiteX1" fmla="*/ 2167057 w 4563283"/>
              <a:gd name="connsiteY1" fmla="*/ 395464 h 3109701"/>
              <a:gd name="connsiteX2" fmla="*/ 4563283 w 4563283"/>
              <a:gd name="connsiteY2" fmla="*/ 2443656 h 3109701"/>
              <a:gd name="connsiteX3" fmla="*/ 0 w 4563283"/>
              <a:gd name="connsiteY3" fmla="*/ 2640281 h 3109701"/>
              <a:gd name="connsiteX4" fmla="*/ 1078230 w 4563283"/>
              <a:gd name="connsiteY4" fmla="*/ 676731 h 3109701"/>
              <a:gd name="connsiteX0" fmla="*/ 1078230 w 4563283"/>
              <a:gd name="connsiteY0" fmla="*/ 676731 h 2890477"/>
              <a:gd name="connsiteX1" fmla="*/ 2167057 w 4563283"/>
              <a:gd name="connsiteY1" fmla="*/ 395464 h 2890477"/>
              <a:gd name="connsiteX2" fmla="*/ 4563283 w 4563283"/>
              <a:gd name="connsiteY2" fmla="*/ 2443656 h 2890477"/>
              <a:gd name="connsiteX3" fmla="*/ 0 w 4563283"/>
              <a:gd name="connsiteY3" fmla="*/ 2640281 h 2890477"/>
              <a:gd name="connsiteX4" fmla="*/ 1078230 w 4563283"/>
              <a:gd name="connsiteY4" fmla="*/ 676731 h 2890477"/>
              <a:gd name="connsiteX0" fmla="*/ 1078230 w 4563283"/>
              <a:gd name="connsiteY0" fmla="*/ 676731 h 2853755"/>
              <a:gd name="connsiteX1" fmla="*/ 2167057 w 4563283"/>
              <a:gd name="connsiteY1" fmla="*/ 395464 h 2853755"/>
              <a:gd name="connsiteX2" fmla="*/ 4563283 w 4563283"/>
              <a:gd name="connsiteY2" fmla="*/ 2443656 h 2853755"/>
              <a:gd name="connsiteX3" fmla="*/ 0 w 4563283"/>
              <a:gd name="connsiteY3" fmla="*/ 2640281 h 2853755"/>
              <a:gd name="connsiteX4" fmla="*/ 1078230 w 4563283"/>
              <a:gd name="connsiteY4" fmla="*/ 676731 h 2853755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315804 w 4563283"/>
              <a:gd name="connsiteY0" fmla="*/ 1252960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315804 w 4563283"/>
              <a:gd name="connsiteY4" fmla="*/ 1252960 h 2244817"/>
              <a:gd name="connsiteX0" fmla="*/ 523182 w 4770661"/>
              <a:gd name="connsiteY0" fmla="*/ 1252960 h 2244817"/>
              <a:gd name="connsiteX1" fmla="*/ 2374435 w 4770661"/>
              <a:gd name="connsiteY1" fmla="*/ 0 h 2244817"/>
              <a:gd name="connsiteX2" fmla="*/ 4770661 w 4770661"/>
              <a:gd name="connsiteY2" fmla="*/ 2048192 h 2244817"/>
              <a:gd name="connsiteX3" fmla="*/ 207378 w 4770661"/>
              <a:gd name="connsiteY3" fmla="*/ 2244817 h 2244817"/>
              <a:gd name="connsiteX4" fmla="*/ 523182 w 4770661"/>
              <a:gd name="connsiteY4" fmla="*/ 1252960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659338 w 4563283"/>
              <a:gd name="connsiteY0" fmla="*/ 1479186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659338 w 4563283"/>
              <a:gd name="connsiteY4" fmla="*/ 1479186 h 2244817"/>
              <a:gd name="connsiteX0" fmla="*/ 13000 w 4563283"/>
              <a:gd name="connsiteY0" fmla="*/ 2247502 h 2247518"/>
              <a:gd name="connsiteX1" fmla="*/ 2167057 w 4563283"/>
              <a:gd name="connsiteY1" fmla="*/ 0 h 2247518"/>
              <a:gd name="connsiteX2" fmla="*/ 4563283 w 4563283"/>
              <a:gd name="connsiteY2" fmla="*/ 2048192 h 2247518"/>
              <a:gd name="connsiteX3" fmla="*/ 0 w 4563283"/>
              <a:gd name="connsiteY3" fmla="*/ 2244817 h 2247518"/>
              <a:gd name="connsiteX4" fmla="*/ 13000 w 4563283"/>
              <a:gd name="connsiteY4" fmla="*/ 2247502 h 2247518"/>
              <a:gd name="connsiteX0" fmla="*/ 13863 w 4563283"/>
              <a:gd name="connsiteY0" fmla="*/ 2265442 h 2265457"/>
              <a:gd name="connsiteX1" fmla="*/ 2167057 w 4563283"/>
              <a:gd name="connsiteY1" fmla="*/ 0 h 2265457"/>
              <a:gd name="connsiteX2" fmla="*/ 4563283 w 4563283"/>
              <a:gd name="connsiteY2" fmla="*/ 2048192 h 2265457"/>
              <a:gd name="connsiteX3" fmla="*/ 0 w 4563283"/>
              <a:gd name="connsiteY3" fmla="*/ 2244817 h 2265457"/>
              <a:gd name="connsiteX4" fmla="*/ 13863 w 4563283"/>
              <a:gd name="connsiteY4" fmla="*/ 2265442 h 2265457"/>
              <a:gd name="connsiteX0" fmla="*/ 15499 w 4563283"/>
              <a:gd name="connsiteY0" fmla="*/ 2112522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15499 w 4563283"/>
              <a:gd name="connsiteY4" fmla="*/ 2112522 h 2244817"/>
              <a:gd name="connsiteX0" fmla="*/ 15499 w 3932980"/>
              <a:gd name="connsiteY0" fmla="*/ 2112522 h 2490445"/>
              <a:gd name="connsiteX1" fmla="*/ 2167057 w 3932980"/>
              <a:gd name="connsiteY1" fmla="*/ 0 h 2490445"/>
              <a:gd name="connsiteX2" fmla="*/ 3932980 w 3932980"/>
              <a:gd name="connsiteY2" fmla="*/ 2402167 h 2490445"/>
              <a:gd name="connsiteX3" fmla="*/ 0 w 3932980"/>
              <a:gd name="connsiteY3" fmla="*/ 2244817 h 2490445"/>
              <a:gd name="connsiteX4" fmla="*/ 15499 w 3932980"/>
              <a:gd name="connsiteY4" fmla="*/ 2112522 h 2490445"/>
              <a:gd name="connsiteX0" fmla="*/ 308 w 3917789"/>
              <a:gd name="connsiteY0" fmla="*/ 2112522 h 2486287"/>
              <a:gd name="connsiteX1" fmla="*/ 2151866 w 3917789"/>
              <a:gd name="connsiteY1" fmla="*/ 0 h 2486287"/>
              <a:gd name="connsiteX2" fmla="*/ 3917789 w 3917789"/>
              <a:gd name="connsiteY2" fmla="*/ 2402167 h 2486287"/>
              <a:gd name="connsiteX3" fmla="*/ 229157 w 3917789"/>
              <a:gd name="connsiteY3" fmla="*/ 2082762 h 2486287"/>
              <a:gd name="connsiteX4" fmla="*/ 308 w 3917789"/>
              <a:gd name="connsiteY4" fmla="*/ 2112522 h 2486287"/>
              <a:gd name="connsiteX0" fmla="*/ 544 w 3918025"/>
              <a:gd name="connsiteY0" fmla="*/ 2112522 h 2486287"/>
              <a:gd name="connsiteX1" fmla="*/ 2152102 w 3918025"/>
              <a:gd name="connsiteY1" fmla="*/ 0 h 2486287"/>
              <a:gd name="connsiteX2" fmla="*/ 3918025 w 3918025"/>
              <a:gd name="connsiteY2" fmla="*/ 2402167 h 2486287"/>
              <a:gd name="connsiteX3" fmla="*/ 229393 w 3918025"/>
              <a:gd name="connsiteY3" fmla="*/ 2082762 h 2486287"/>
              <a:gd name="connsiteX4" fmla="*/ 544 w 3918025"/>
              <a:gd name="connsiteY4" fmla="*/ 2112522 h 2486287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686739 w 3699023"/>
              <a:gd name="connsiteY0" fmla="*/ 1323231 h 2504422"/>
              <a:gd name="connsiteX1" fmla="*/ 1933100 w 3699023"/>
              <a:gd name="connsiteY1" fmla="*/ 0 h 2504422"/>
              <a:gd name="connsiteX2" fmla="*/ 3699023 w 3699023"/>
              <a:gd name="connsiteY2" fmla="*/ 2402167 h 2504422"/>
              <a:gd name="connsiteX3" fmla="*/ 10391 w 3699023"/>
              <a:gd name="connsiteY3" fmla="*/ 2082762 h 2504422"/>
              <a:gd name="connsiteX4" fmla="*/ 686739 w 3699023"/>
              <a:gd name="connsiteY4" fmla="*/ 1323231 h 2504422"/>
              <a:gd name="connsiteX0" fmla="*/ 150230 w 3162514"/>
              <a:gd name="connsiteY0" fmla="*/ 1323231 h 2488869"/>
              <a:gd name="connsiteX1" fmla="*/ 1396591 w 3162514"/>
              <a:gd name="connsiteY1" fmla="*/ 0 h 2488869"/>
              <a:gd name="connsiteX2" fmla="*/ 3162514 w 3162514"/>
              <a:gd name="connsiteY2" fmla="*/ 2402167 h 2488869"/>
              <a:gd name="connsiteX3" fmla="*/ 639313 w 3162514"/>
              <a:gd name="connsiteY3" fmla="*/ 1573228 h 2488869"/>
              <a:gd name="connsiteX4" fmla="*/ 150230 w 3162514"/>
              <a:gd name="connsiteY4" fmla="*/ 1323231 h 2488869"/>
              <a:gd name="connsiteX0" fmla="*/ 150230 w 3162514"/>
              <a:gd name="connsiteY0" fmla="*/ 1323231 h 2540781"/>
              <a:gd name="connsiteX1" fmla="*/ 1396591 w 3162514"/>
              <a:gd name="connsiteY1" fmla="*/ 0 h 2540781"/>
              <a:gd name="connsiteX2" fmla="*/ 3162514 w 3162514"/>
              <a:gd name="connsiteY2" fmla="*/ 2402167 h 2540781"/>
              <a:gd name="connsiteX3" fmla="*/ 639313 w 3162514"/>
              <a:gd name="connsiteY3" fmla="*/ 1573228 h 2540781"/>
              <a:gd name="connsiteX4" fmla="*/ 150230 w 3162514"/>
              <a:gd name="connsiteY4" fmla="*/ 1323231 h 2540781"/>
              <a:gd name="connsiteX0" fmla="*/ 591160 w 2799610"/>
              <a:gd name="connsiteY0" fmla="*/ 893294 h 2540781"/>
              <a:gd name="connsiteX1" fmla="*/ 1033687 w 2799610"/>
              <a:gd name="connsiteY1" fmla="*/ 0 h 2540781"/>
              <a:gd name="connsiteX2" fmla="*/ 2799610 w 2799610"/>
              <a:gd name="connsiteY2" fmla="*/ 2402167 h 2540781"/>
              <a:gd name="connsiteX3" fmla="*/ 276409 w 2799610"/>
              <a:gd name="connsiteY3" fmla="*/ 1573228 h 2540781"/>
              <a:gd name="connsiteX4" fmla="*/ 591160 w 2799610"/>
              <a:gd name="connsiteY4" fmla="*/ 893294 h 2540781"/>
              <a:gd name="connsiteX0" fmla="*/ 332854 w 2541304"/>
              <a:gd name="connsiteY0" fmla="*/ 945962 h 2593449"/>
              <a:gd name="connsiteX1" fmla="*/ 506229 w 2541304"/>
              <a:gd name="connsiteY1" fmla="*/ 429863 h 2593449"/>
              <a:gd name="connsiteX2" fmla="*/ 775381 w 2541304"/>
              <a:gd name="connsiteY2" fmla="*/ 52668 h 2593449"/>
              <a:gd name="connsiteX3" fmla="*/ 2541304 w 2541304"/>
              <a:gd name="connsiteY3" fmla="*/ 2454835 h 2593449"/>
              <a:gd name="connsiteX4" fmla="*/ 18103 w 2541304"/>
              <a:gd name="connsiteY4" fmla="*/ 1625896 h 2593449"/>
              <a:gd name="connsiteX5" fmla="*/ 332854 w 2541304"/>
              <a:gd name="connsiteY5" fmla="*/ 945962 h 2593449"/>
              <a:gd name="connsiteX0" fmla="*/ 332854 w 2541304"/>
              <a:gd name="connsiteY0" fmla="*/ 952118 h 2599605"/>
              <a:gd name="connsiteX1" fmla="*/ 302496 w 2541304"/>
              <a:gd name="connsiteY1" fmla="*/ 373894 h 2599605"/>
              <a:gd name="connsiteX2" fmla="*/ 775381 w 2541304"/>
              <a:gd name="connsiteY2" fmla="*/ 58824 h 2599605"/>
              <a:gd name="connsiteX3" fmla="*/ 2541304 w 2541304"/>
              <a:gd name="connsiteY3" fmla="*/ 2460991 h 2599605"/>
              <a:gd name="connsiteX4" fmla="*/ 18103 w 2541304"/>
              <a:gd name="connsiteY4" fmla="*/ 1632052 h 2599605"/>
              <a:gd name="connsiteX5" fmla="*/ 332854 w 2541304"/>
              <a:gd name="connsiteY5" fmla="*/ 952118 h 2599605"/>
              <a:gd name="connsiteX0" fmla="*/ 332854 w 2541304"/>
              <a:gd name="connsiteY0" fmla="*/ 934285 h 2581772"/>
              <a:gd name="connsiteX1" fmla="*/ 501726 w 2541304"/>
              <a:gd name="connsiteY1" fmla="*/ 585574 h 2581772"/>
              <a:gd name="connsiteX2" fmla="*/ 775381 w 2541304"/>
              <a:gd name="connsiteY2" fmla="*/ 40991 h 2581772"/>
              <a:gd name="connsiteX3" fmla="*/ 2541304 w 2541304"/>
              <a:gd name="connsiteY3" fmla="*/ 2443158 h 2581772"/>
              <a:gd name="connsiteX4" fmla="*/ 18103 w 2541304"/>
              <a:gd name="connsiteY4" fmla="*/ 1614219 h 2581772"/>
              <a:gd name="connsiteX5" fmla="*/ 332854 w 2541304"/>
              <a:gd name="connsiteY5" fmla="*/ 934285 h 2581772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73463"/>
              <a:gd name="connsiteX1" fmla="*/ 501726 w 2541304"/>
              <a:gd name="connsiteY1" fmla="*/ 593887 h 2573463"/>
              <a:gd name="connsiteX2" fmla="*/ 775381 w 2541304"/>
              <a:gd name="connsiteY2" fmla="*/ 49304 h 2573463"/>
              <a:gd name="connsiteX3" fmla="*/ 2541304 w 2541304"/>
              <a:gd name="connsiteY3" fmla="*/ 2451471 h 2573463"/>
              <a:gd name="connsiteX4" fmla="*/ 18103 w 2541304"/>
              <a:gd name="connsiteY4" fmla="*/ 1622532 h 2573463"/>
              <a:gd name="connsiteX5" fmla="*/ 332854 w 2541304"/>
              <a:gd name="connsiteY5" fmla="*/ 942598 h 25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304" h="2573463">
                <a:moveTo>
                  <a:pt x="332854" y="942598"/>
                </a:moveTo>
                <a:cubicBezTo>
                  <a:pt x="307840" y="879586"/>
                  <a:pt x="427972" y="742769"/>
                  <a:pt x="501726" y="593887"/>
                </a:cubicBezTo>
                <a:cubicBezTo>
                  <a:pt x="648824" y="309154"/>
                  <a:pt x="329833" y="-151864"/>
                  <a:pt x="775381" y="49304"/>
                </a:cubicBezTo>
                <a:lnTo>
                  <a:pt x="2541304" y="2451471"/>
                </a:lnTo>
                <a:cubicBezTo>
                  <a:pt x="1140464" y="3029432"/>
                  <a:pt x="1111587" y="1351185"/>
                  <a:pt x="18103" y="1622532"/>
                </a:cubicBezTo>
                <a:cubicBezTo>
                  <a:pt x="-90256" y="1639456"/>
                  <a:pt x="322828" y="947970"/>
                  <a:pt x="332854" y="9425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35A59-BFED-4891-8DDA-5EEF13747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42" y="3180789"/>
            <a:ext cx="3006589" cy="298431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8F21CF3-93D9-463C-9F38-3196DB4C2C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662" y="2315873"/>
            <a:ext cx="5479248" cy="1432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altLang="ko-KR" dirty="0"/>
              <a:t>Include </a:t>
            </a:r>
            <a:r>
              <a:rPr lang="ko-KR" altLang="en-US" dirty="0"/>
              <a:t>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AFB309E-7A34-43CA-926C-2EBDA7429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3662" y="3962987"/>
            <a:ext cx="5479248" cy="924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38910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13065-C9F5-43B2-9384-EA1EBCAA6BAC}"/>
              </a:ext>
            </a:extLst>
          </p:cNvPr>
          <p:cNvSpPr txBox="1"/>
          <p:nvPr userDrawn="1"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35A59-BFED-4891-8DDA-5EEF13747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8F21CF3-93D9-463C-9F38-3196DB4C2C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950" y="570706"/>
            <a:ext cx="1036425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" name="물결 2">
            <a:extLst>
              <a:ext uri="{FF2B5EF4-FFF2-40B4-BE49-F238E27FC236}">
                <a16:creationId xmlns:a16="http://schemas.microsoft.com/office/drawing/2014/main" id="{ECA3A12E-B23B-4BD1-AA7E-4203C4A19FDE}"/>
              </a:ext>
            </a:extLst>
          </p:cNvPr>
          <p:cNvSpPr/>
          <p:nvPr userDrawn="1"/>
        </p:nvSpPr>
        <p:spPr>
          <a:xfrm rot="19065202">
            <a:off x="-1156960" y="-1709164"/>
            <a:ext cx="7794056" cy="5221142"/>
          </a:xfrm>
          <a:custGeom>
            <a:avLst/>
            <a:gdLst>
              <a:gd name="connsiteX0" fmla="*/ 0 w 11464751"/>
              <a:gd name="connsiteY0" fmla="*/ 1226816 h 9814529"/>
              <a:gd name="connsiteX1" fmla="*/ 11464751 w 11464751"/>
              <a:gd name="connsiteY1" fmla="*/ 1226816 h 9814529"/>
              <a:gd name="connsiteX2" fmla="*/ 11464751 w 11464751"/>
              <a:gd name="connsiteY2" fmla="*/ 8587713 h 9814529"/>
              <a:gd name="connsiteX3" fmla="*/ 0 w 11464751"/>
              <a:gd name="connsiteY3" fmla="*/ 8587713 h 9814529"/>
              <a:gd name="connsiteX4" fmla="*/ 0 w 11464751"/>
              <a:gd name="connsiteY4" fmla="*/ 1226816 h 9814529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647744 w 9487847"/>
              <a:gd name="connsiteY0" fmla="*/ 5969425 h 8414326"/>
              <a:gd name="connsiteX1" fmla="*/ 9487847 w 9487847"/>
              <a:gd name="connsiteY1" fmla="*/ 0 h 8414326"/>
              <a:gd name="connsiteX2" fmla="*/ 9487847 w 9487847"/>
              <a:gd name="connsiteY2" fmla="*/ 7360897 h 8414326"/>
              <a:gd name="connsiteX3" fmla="*/ 696451 w 9487847"/>
              <a:gd name="connsiteY3" fmla="*/ 6117490 h 8414326"/>
              <a:gd name="connsiteX4" fmla="*/ 647744 w 9487847"/>
              <a:gd name="connsiteY4" fmla="*/ 5969425 h 8414326"/>
              <a:gd name="connsiteX0" fmla="*/ 647744 w 9487847"/>
              <a:gd name="connsiteY0" fmla="*/ 5969425 h 8575741"/>
              <a:gd name="connsiteX1" fmla="*/ 9487847 w 9487847"/>
              <a:gd name="connsiteY1" fmla="*/ 0 h 8575741"/>
              <a:gd name="connsiteX2" fmla="*/ 9487847 w 9487847"/>
              <a:gd name="connsiteY2" fmla="*/ 7360897 h 8575741"/>
              <a:gd name="connsiteX3" fmla="*/ 696451 w 9487847"/>
              <a:gd name="connsiteY3" fmla="*/ 6117490 h 8575741"/>
              <a:gd name="connsiteX4" fmla="*/ 647744 w 9487847"/>
              <a:gd name="connsiteY4" fmla="*/ 5969425 h 8575741"/>
              <a:gd name="connsiteX0" fmla="*/ 647744 w 9487847"/>
              <a:gd name="connsiteY0" fmla="*/ 5969425 h 8960573"/>
              <a:gd name="connsiteX1" fmla="*/ 9487847 w 9487847"/>
              <a:gd name="connsiteY1" fmla="*/ 0 h 8960573"/>
              <a:gd name="connsiteX2" fmla="*/ 9487847 w 9487847"/>
              <a:gd name="connsiteY2" fmla="*/ 7360897 h 8960573"/>
              <a:gd name="connsiteX3" fmla="*/ 696451 w 9487847"/>
              <a:gd name="connsiteY3" fmla="*/ 6117490 h 8960573"/>
              <a:gd name="connsiteX4" fmla="*/ 647744 w 9487847"/>
              <a:gd name="connsiteY4" fmla="*/ 5969425 h 8960573"/>
              <a:gd name="connsiteX0" fmla="*/ 647744 w 9487847"/>
              <a:gd name="connsiteY0" fmla="*/ 5969425 h 8624186"/>
              <a:gd name="connsiteX1" fmla="*/ 9487847 w 9487847"/>
              <a:gd name="connsiteY1" fmla="*/ 0 h 8624186"/>
              <a:gd name="connsiteX2" fmla="*/ 9487847 w 9487847"/>
              <a:gd name="connsiteY2" fmla="*/ 7360897 h 8624186"/>
              <a:gd name="connsiteX3" fmla="*/ 696451 w 9487847"/>
              <a:gd name="connsiteY3" fmla="*/ 6117490 h 8624186"/>
              <a:gd name="connsiteX4" fmla="*/ 647744 w 9487847"/>
              <a:gd name="connsiteY4" fmla="*/ 5969425 h 8624186"/>
              <a:gd name="connsiteX0" fmla="*/ 647744 w 9487847"/>
              <a:gd name="connsiteY0" fmla="*/ 3057829 h 5712590"/>
              <a:gd name="connsiteX1" fmla="*/ 3721026 w 9487847"/>
              <a:gd name="connsiteY1" fmla="*/ 0 h 5712590"/>
              <a:gd name="connsiteX2" fmla="*/ 9487847 w 9487847"/>
              <a:gd name="connsiteY2" fmla="*/ 4449301 h 5712590"/>
              <a:gd name="connsiteX3" fmla="*/ 696451 w 9487847"/>
              <a:gd name="connsiteY3" fmla="*/ 3205894 h 5712590"/>
              <a:gd name="connsiteX4" fmla="*/ 647744 w 9487847"/>
              <a:gd name="connsiteY4" fmla="*/ 3057829 h 5712590"/>
              <a:gd name="connsiteX0" fmla="*/ 647744 w 8624506"/>
              <a:gd name="connsiteY0" fmla="*/ 3057829 h 6366217"/>
              <a:gd name="connsiteX1" fmla="*/ 3721026 w 8624506"/>
              <a:gd name="connsiteY1" fmla="*/ 0 h 6366217"/>
              <a:gd name="connsiteX2" fmla="*/ 8624506 w 8624506"/>
              <a:gd name="connsiteY2" fmla="*/ 5192091 h 6366217"/>
              <a:gd name="connsiteX3" fmla="*/ 696451 w 8624506"/>
              <a:gd name="connsiteY3" fmla="*/ 3205894 h 6366217"/>
              <a:gd name="connsiteX4" fmla="*/ 647744 w 8624506"/>
              <a:gd name="connsiteY4" fmla="*/ 3057829 h 6366217"/>
              <a:gd name="connsiteX0" fmla="*/ 647744 w 8624506"/>
              <a:gd name="connsiteY0" fmla="*/ 2617695 h 5926083"/>
              <a:gd name="connsiteX1" fmla="*/ 3355597 w 8624506"/>
              <a:gd name="connsiteY1" fmla="*/ 0 h 5926083"/>
              <a:gd name="connsiteX2" fmla="*/ 8624506 w 8624506"/>
              <a:gd name="connsiteY2" fmla="*/ 4751957 h 5926083"/>
              <a:gd name="connsiteX3" fmla="*/ 696451 w 8624506"/>
              <a:gd name="connsiteY3" fmla="*/ 2765760 h 5926083"/>
              <a:gd name="connsiteX4" fmla="*/ 647744 w 8624506"/>
              <a:gd name="connsiteY4" fmla="*/ 2617695 h 5926083"/>
              <a:gd name="connsiteX0" fmla="*/ 647744 w 8710843"/>
              <a:gd name="connsiteY0" fmla="*/ 2617695 h 6026387"/>
              <a:gd name="connsiteX1" fmla="*/ 3355597 w 8710843"/>
              <a:gd name="connsiteY1" fmla="*/ 0 h 6026387"/>
              <a:gd name="connsiteX2" fmla="*/ 8710843 w 8710843"/>
              <a:gd name="connsiteY2" fmla="*/ 4864684 h 6026387"/>
              <a:gd name="connsiteX3" fmla="*/ 696451 w 8710843"/>
              <a:gd name="connsiteY3" fmla="*/ 2765760 h 6026387"/>
              <a:gd name="connsiteX4" fmla="*/ 647744 w 8710843"/>
              <a:gd name="connsiteY4" fmla="*/ 2617695 h 6026387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95220"/>
              <a:gd name="connsiteX1" fmla="*/ 3355597 w 8710843"/>
              <a:gd name="connsiteY1" fmla="*/ 0 h 5195220"/>
              <a:gd name="connsiteX2" fmla="*/ 8710843 w 8710843"/>
              <a:gd name="connsiteY2" fmla="*/ 4864684 h 5195220"/>
              <a:gd name="connsiteX3" fmla="*/ 696451 w 8710843"/>
              <a:gd name="connsiteY3" fmla="*/ 2765760 h 5195220"/>
              <a:gd name="connsiteX4" fmla="*/ 647744 w 8710843"/>
              <a:gd name="connsiteY4" fmla="*/ 2617695 h 5195220"/>
              <a:gd name="connsiteX0" fmla="*/ 647744 w 8710843"/>
              <a:gd name="connsiteY0" fmla="*/ 2617695 h 5208572"/>
              <a:gd name="connsiteX1" fmla="*/ 3355597 w 8710843"/>
              <a:gd name="connsiteY1" fmla="*/ 0 h 5208572"/>
              <a:gd name="connsiteX2" fmla="*/ 8710843 w 8710843"/>
              <a:gd name="connsiteY2" fmla="*/ 4864684 h 5208572"/>
              <a:gd name="connsiteX3" fmla="*/ 696451 w 8710843"/>
              <a:gd name="connsiteY3" fmla="*/ 2765760 h 5208572"/>
              <a:gd name="connsiteX4" fmla="*/ 647744 w 8710843"/>
              <a:gd name="connsiteY4" fmla="*/ 2617695 h 5208572"/>
              <a:gd name="connsiteX0" fmla="*/ 593339 w 8893819"/>
              <a:gd name="connsiteY0" fmla="*/ 1315552 h 5477364"/>
              <a:gd name="connsiteX1" fmla="*/ 3538573 w 8893819"/>
              <a:gd name="connsiteY1" fmla="*/ 268792 h 5477364"/>
              <a:gd name="connsiteX2" fmla="*/ 8893819 w 8893819"/>
              <a:gd name="connsiteY2" fmla="*/ 5133476 h 5477364"/>
              <a:gd name="connsiteX3" fmla="*/ 879427 w 8893819"/>
              <a:gd name="connsiteY3" fmla="*/ 3034552 h 5477364"/>
              <a:gd name="connsiteX4" fmla="*/ 593339 w 8893819"/>
              <a:gd name="connsiteY4" fmla="*/ 1315552 h 5477364"/>
              <a:gd name="connsiteX0" fmla="*/ 593339 w 8893819"/>
              <a:gd name="connsiteY0" fmla="*/ 1046760 h 5208572"/>
              <a:gd name="connsiteX1" fmla="*/ 3538573 w 8893819"/>
              <a:gd name="connsiteY1" fmla="*/ 0 h 5208572"/>
              <a:gd name="connsiteX2" fmla="*/ 8893819 w 8893819"/>
              <a:gd name="connsiteY2" fmla="*/ 4864684 h 5208572"/>
              <a:gd name="connsiteX3" fmla="*/ 879427 w 8893819"/>
              <a:gd name="connsiteY3" fmla="*/ 2765760 h 5208572"/>
              <a:gd name="connsiteX4" fmla="*/ 593339 w 8893819"/>
              <a:gd name="connsiteY4" fmla="*/ 1046760 h 5208572"/>
              <a:gd name="connsiteX0" fmla="*/ 103067 w 8403547"/>
              <a:gd name="connsiteY0" fmla="*/ 1046760 h 5208572"/>
              <a:gd name="connsiteX1" fmla="*/ 3048301 w 8403547"/>
              <a:gd name="connsiteY1" fmla="*/ 0 h 5208572"/>
              <a:gd name="connsiteX2" fmla="*/ 8403547 w 8403547"/>
              <a:gd name="connsiteY2" fmla="*/ 4864684 h 5208572"/>
              <a:gd name="connsiteX3" fmla="*/ 389155 w 8403547"/>
              <a:gd name="connsiteY3" fmla="*/ 2765760 h 5208572"/>
              <a:gd name="connsiteX4" fmla="*/ 103067 w 8403547"/>
              <a:gd name="connsiteY4" fmla="*/ 1046760 h 5208572"/>
              <a:gd name="connsiteX0" fmla="*/ 818591 w 8014392"/>
              <a:gd name="connsiteY0" fmla="*/ 1209409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18591 w 8014392"/>
              <a:gd name="connsiteY4" fmla="*/ 1209409 h 5208572"/>
              <a:gd name="connsiteX0" fmla="*/ 3149989 w 8014392"/>
              <a:gd name="connsiteY0" fmla="*/ 126810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3149989 w 8014392"/>
              <a:gd name="connsiteY4" fmla="*/ 126810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513436 w 8014392"/>
              <a:gd name="connsiteY0" fmla="*/ 846477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513436 w 8014392"/>
              <a:gd name="connsiteY4" fmla="*/ 846477 h 5208572"/>
              <a:gd name="connsiteX0" fmla="*/ 1269584 w 8014392"/>
              <a:gd name="connsiteY0" fmla="*/ 1052860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269584 w 8014392"/>
              <a:gd name="connsiteY4" fmla="*/ 1052860 h 5208572"/>
              <a:gd name="connsiteX0" fmla="*/ 1098903 w 8014392"/>
              <a:gd name="connsiteY0" fmla="*/ 142968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98903 w 8014392"/>
              <a:gd name="connsiteY4" fmla="*/ 1429685 h 5208572"/>
              <a:gd name="connsiteX0" fmla="*/ 1174113 w 8014392"/>
              <a:gd name="connsiteY0" fmla="*/ 1497993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174113 w 8014392"/>
              <a:gd name="connsiteY4" fmla="*/ 1497993 h 5208572"/>
              <a:gd name="connsiteX0" fmla="*/ 1052759 w 8014392"/>
              <a:gd name="connsiteY0" fmla="*/ 1404932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52759 w 8014392"/>
              <a:gd name="connsiteY4" fmla="*/ 1404932 h 5208572"/>
              <a:gd name="connsiteX0" fmla="*/ 906653 w 8014392"/>
              <a:gd name="connsiteY0" fmla="*/ 135801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906653 w 8014392"/>
              <a:gd name="connsiteY4" fmla="*/ 1358015 h 5208572"/>
              <a:gd name="connsiteX0" fmla="*/ 1007479 w 8014392"/>
              <a:gd name="connsiteY0" fmla="*/ 139811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07479 w 8014392"/>
              <a:gd name="connsiteY4" fmla="*/ 1398118 h 5208572"/>
              <a:gd name="connsiteX0" fmla="*/ 1378264 w 8014392"/>
              <a:gd name="connsiteY0" fmla="*/ 1443221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378264 w 8014392"/>
              <a:gd name="connsiteY4" fmla="*/ 1443221 h 5208572"/>
              <a:gd name="connsiteX0" fmla="*/ 1676664 w 8312792"/>
              <a:gd name="connsiteY0" fmla="*/ 1443221 h 5208572"/>
              <a:gd name="connsiteX1" fmla="*/ 2957546 w 8312792"/>
              <a:gd name="connsiteY1" fmla="*/ 0 h 5208572"/>
              <a:gd name="connsiteX2" fmla="*/ 8312792 w 8312792"/>
              <a:gd name="connsiteY2" fmla="*/ 4864684 h 5208572"/>
              <a:gd name="connsiteX3" fmla="*/ 298400 w 8312792"/>
              <a:gd name="connsiteY3" fmla="*/ 2765760 h 5208572"/>
              <a:gd name="connsiteX4" fmla="*/ 1818546 w 8312792"/>
              <a:gd name="connsiteY4" fmla="*/ 1401561 h 5208572"/>
              <a:gd name="connsiteX5" fmla="*/ 1676664 w 8312792"/>
              <a:gd name="connsiteY5" fmla="*/ 1443221 h 5208572"/>
              <a:gd name="connsiteX0" fmla="*/ 1724840 w 8360968"/>
              <a:gd name="connsiteY0" fmla="*/ 1443221 h 5208572"/>
              <a:gd name="connsiteX1" fmla="*/ 3005722 w 8360968"/>
              <a:gd name="connsiteY1" fmla="*/ 0 h 5208572"/>
              <a:gd name="connsiteX2" fmla="*/ 8360968 w 8360968"/>
              <a:gd name="connsiteY2" fmla="*/ 4864684 h 5208572"/>
              <a:gd name="connsiteX3" fmla="*/ 346576 w 8360968"/>
              <a:gd name="connsiteY3" fmla="*/ 2765760 h 5208572"/>
              <a:gd name="connsiteX4" fmla="*/ 1866722 w 8360968"/>
              <a:gd name="connsiteY4" fmla="*/ 1401561 h 5208572"/>
              <a:gd name="connsiteX5" fmla="*/ 1724840 w 8360968"/>
              <a:gd name="connsiteY5" fmla="*/ 1443221 h 5208572"/>
              <a:gd name="connsiteX0" fmla="*/ 1777090 w 8413218"/>
              <a:gd name="connsiteY0" fmla="*/ 1443221 h 5208572"/>
              <a:gd name="connsiteX1" fmla="*/ 3057972 w 8413218"/>
              <a:gd name="connsiteY1" fmla="*/ 0 h 5208572"/>
              <a:gd name="connsiteX2" fmla="*/ 8413218 w 8413218"/>
              <a:gd name="connsiteY2" fmla="*/ 4864684 h 5208572"/>
              <a:gd name="connsiteX3" fmla="*/ 398826 w 8413218"/>
              <a:gd name="connsiteY3" fmla="*/ 2765760 h 5208572"/>
              <a:gd name="connsiteX4" fmla="*/ 1543202 w 8413218"/>
              <a:gd name="connsiteY4" fmla="*/ 1815217 h 5208572"/>
              <a:gd name="connsiteX5" fmla="*/ 1777090 w 8413218"/>
              <a:gd name="connsiteY5" fmla="*/ 1443221 h 5208572"/>
              <a:gd name="connsiteX0" fmla="*/ 1786101 w 8422229"/>
              <a:gd name="connsiteY0" fmla="*/ 1443221 h 5208572"/>
              <a:gd name="connsiteX1" fmla="*/ 3066983 w 8422229"/>
              <a:gd name="connsiteY1" fmla="*/ 0 h 5208572"/>
              <a:gd name="connsiteX2" fmla="*/ 8422229 w 8422229"/>
              <a:gd name="connsiteY2" fmla="*/ 4864684 h 5208572"/>
              <a:gd name="connsiteX3" fmla="*/ 407837 w 8422229"/>
              <a:gd name="connsiteY3" fmla="*/ 2765760 h 5208572"/>
              <a:gd name="connsiteX4" fmla="*/ 1496657 w 8422229"/>
              <a:gd name="connsiteY4" fmla="*/ 1781927 h 5208572"/>
              <a:gd name="connsiteX5" fmla="*/ 1786101 w 8422229"/>
              <a:gd name="connsiteY5" fmla="*/ 1443221 h 5208572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159492 w 7795620"/>
              <a:gd name="connsiteY0" fmla="*/ 1443221 h 5211666"/>
              <a:gd name="connsiteX1" fmla="*/ 2440374 w 7795620"/>
              <a:gd name="connsiteY1" fmla="*/ 0 h 5211666"/>
              <a:gd name="connsiteX2" fmla="*/ 7795620 w 7795620"/>
              <a:gd name="connsiteY2" fmla="*/ 4864684 h 5211666"/>
              <a:gd name="connsiteX3" fmla="*/ 0 w 7795620"/>
              <a:gd name="connsiteY3" fmla="*/ 2827166 h 5211666"/>
              <a:gd name="connsiteX4" fmla="*/ 870048 w 7795620"/>
              <a:gd name="connsiteY4" fmla="*/ 1781927 h 5211666"/>
              <a:gd name="connsiteX5" fmla="*/ 1159492 w 7795620"/>
              <a:gd name="connsiteY5" fmla="*/ 1443221 h 5211666"/>
              <a:gd name="connsiteX0" fmla="*/ 1159492 w 7795620"/>
              <a:gd name="connsiteY0" fmla="*/ 1443221 h 5221142"/>
              <a:gd name="connsiteX1" fmla="*/ 2440374 w 7795620"/>
              <a:gd name="connsiteY1" fmla="*/ 0 h 5221142"/>
              <a:gd name="connsiteX2" fmla="*/ 7795620 w 7795620"/>
              <a:gd name="connsiteY2" fmla="*/ 4864684 h 5221142"/>
              <a:gd name="connsiteX3" fmla="*/ 0 w 7795620"/>
              <a:gd name="connsiteY3" fmla="*/ 2827166 h 5221142"/>
              <a:gd name="connsiteX4" fmla="*/ 870048 w 7795620"/>
              <a:gd name="connsiteY4" fmla="*/ 1781927 h 5221142"/>
              <a:gd name="connsiteX5" fmla="*/ 1159492 w 7795620"/>
              <a:gd name="connsiteY5" fmla="*/ 1443221 h 52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620" h="5221142">
                <a:moveTo>
                  <a:pt x="1159492" y="1443221"/>
                </a:moveTo>
                <a:cubicBezTo>
                  <a:pt x="1122444" y="1432350"/>
                  <a:pt x="-1381210" y="4089387"/>
                  <a:pt x="2440374" y="0"/>
                </a:cubicBezTo>
                <a:lnTo>
                  <a:pt x="7795620" y="4864684"/>
                </a:lnTo>
                <a:cubicBezTo>
                  <a:pt x="5239015" y="6654567"/>
                  <a:pt x="1414474" y="1029280"/>
                  <a:pt x="0" y="2827166"/>
                </a:cubicBezTo>
                <a:cubicBezTo>
                  <a:pt x="469465" y="2200836"/>
                  <a:pt x="147691" y="2601443"/>
                  <a:pt x="870048" y="1781927"/>
                </a:cubicBezTo>
                <a:cubicBezTo>
                  <a:pt x="1099759" y="1561504"/>
                  <a:pt x="923674" y="1686518"/>
                  <a:pt x="1159492" y="14432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물결 3">
            <a:extLst>
              <a:ext uri="{FF2B5EF4-FFF2-40B4-BE49-F238E27FC236}">
                <a16:creationId xmlns:a16="http://schemas.microsoft.com/office/drawing/2014/main" id="{A968A8D7-6D73-4A0D-A084-EA012443AAB8}"/>
              </a:ext>
            </a:extLst>
          </p:cNvPr>
          <p:cNvSpPr/>
          <p:nvPr userDrawn="1"/>
        </p:nvSpPr>
        <p:spPr>
          <a:xfrm rot="19416066">
            <a:off x="-497187" y="-590067"/>
            <a:ext cx="2443173" cy="1406399"/>
          </a:xfrm>
          <a:custGeom>
            <a:avLst/>
            <a:gdLst>
              <a:gd name="connsiteX0" fmla="*/ 0 w 6083166"/>
              <a:gd name="connsiteY0" fmla="*/ 667752 h 5342017"/>
              <a:gd name="connsiteX1" fmla="*/ 6083166 w 6083166"/>
              <a:gd name="connsiteY1" fmla="*/ 667752 h 5342017"/>
              <a:gd name="connsiteX2" fmla="*/ 6083166 w 6083166"/>
              <a:gd name="connsiteY2" fmla="*/ 4674265 h 5342017"/>
              <a:gd name="connsiteX3" fmla="*/ 0 w 6083166"/>
              <a:gd name="connsiteY3" fmla="*/ 4674265 h 5342017"/>
              <a:gd name="connsiteX4" fmla="*/ 0 w 6083166"/>
              <a:gd name="connsiteY4" fmla="*/ 667752 h 5342017"/>
              <a:gd name="connsiteX0" fmla="*/ 2074676 w 6083166"/>
              <a:gd name="connsiteY0" fmla="*/ 2759246 h 4649057"/>
              <a:gd name="connsiteX1" fmla="*/ 6083166 w 6083166"/>
              <a:gd name="connsiteY1" fmla="*/ 0 h 4649057"/>
              <a:gd name="connsiteX2" fmla="*/ 6083166 w 6083166"/>
              <a:gd name="connsiteY2" fmla="*/ 4006513 h 4649057"/>
              <a:gd name="connsiteX3" fmla="*/ 0 w 6083166"/>
              <a:gd name="connsiteY3" fmla="*/ 4006513 h 4649057"/>
              <a:gd name="connsiteX4" fmla="*/ 2074676 w 6083166"/>
              <a:gd name="connsiteY4" fmla="*/ 2759246 h 4649057"/>
              <a:gd name="connsiteX0" fmla="*/ 2074676 w 6083166"/>
              <a:gd name="connsiteY0" fmla="*/ 1312462 h 3202273"/>
              <a:gd name="connsiteX1" fmla="*/ 3293723 w 6083166"/>
              <a:gd name="connsiteY1" fmla="*/ 0 h 3202273"/>
              <a:gd name="connsiteX2" fmla="*/ 6083166 w 6083166"/>
              <a:gd name="connsiteY2" fmla="*/ 2559729 h 3202273"/>
              <a:gd name="connsiteX3" fmla="*/ 0 w 6083166"/>
              <a:gd name="connsiteY3" fmla="*/ 2559729 h 3202273"/>
              <a:gd name="connsiteX4" fmla="*/ 2074676 w 6083166"/>
              <a:gd name="connsiteY4" fmla="*/ 1312462 h 3202273"/>
              <a:gd name="connsiteX0" fmla="*/ 1399599 w 5408089"/>
              <a:gd name="connsiteY0" fmla="*/ 1312462 h 3250742"/>
              <a:gd name="connsiteX1" fmla="*/ 2618646 w 5408089"/>
              <a:gd name="connsiteY1" fmla="*/ 0 h 3250742"/>
              <a:gd name="connsiteX2" fmla="*/ 5408089 w 5408089"/>
              <a:gd name="connsiteY2" fmla="*/ 2559729 h 3250742"/>
              <a:gd name="connsiteX3" fmla="*/ 0 w 5408089"/>
              <a:gd name="connsiteY3" fmla="*/ 2949823 h 3250742"/>
              <a:gd name="connsiteX4" fmla="*/ 1399599 w 5408089"/>
              <a:gd name="connsiteY4" fmla="*/ 1312462 h 3250742"/>
              <a:gd name="connsiteX0" fmla="*/ 1078230 w 5086720"/>
              <a:gd name="connsiteY0" fmla="*/ 1312462 h 3297688"/>
              <a:gd name="connsiteX1" fmla="*/ 2297277 w 5086720"/>
              <a:gd name="connsiteY1" fmla="*/ 0 h 3297688"/>
              <a:gd name="connsiteX2" fmla="*/ 5086720 w 5086720"/>
              <a:gd name="connsiteY2" fmla="*/ 2559729 h 3297688"/>
              <a:gd name="connsiteX3" fmla="*/ 0 w 5086720"/>
              <a:gd name="connsiteY3" fmla="*/ 3276012 h 3297688"/>
              <a:gd name="connsiteX4" fmla="*/ 1078230 w 5086720"/>
              <a:gd name="connsiteY4" fmla="*/ 1312462 h 3297688"/>
              <a:gd name="connsiteX0" fmla="*/ 1078230 w 5086720"/>
              <a:gd name="connsiteY0" fmla="*/ 695363 h 2680589"/>
              <a:gd name="connsiteX1" fmla="*/ 2295135 w 5086720"/>
              <a:gd name="connsiteY1" fmla="*/ 273077 h 2680589"/>
              <a:gd name="connsiteX2" fmla="*/ 5086720 w 5086720"/>
              <a:gd name="connsiteY2" fmla="*/ 1942630 h 2680589"/>
              <a:gd name="connsiteX3" fmla="*/ 0 w 5086720"/>
              <a:gd name="connsiteY3" fmla="*/ 2658913 h 2680589"/>
              <a:gd name="connsiteX4" fmla="*/ 1078230 w 5086720"/>
              <a:gd name="connsiteY4" fmla="*/ 695363 h 2680589"/>
              <a:gd name="connsiteX0" fmla="*/ 1078230 w 4579497"/>
              <a:gd name="connsiteY0" fmla="*/ 695363 h 3096185"/>
              <a:gd name="connsiteX1" fmla="*/ 2295135 w 4579497"/>
              <a:gd name="connsiteY1" fmla="*/ 273077 h 3096185"/>
              <a:gd name="connsiteX2" fmla="*/ 4579497 w 4579497"/>
              <a:gd name="connsiteY2" fmla="*/ 2425546 h 3096185"/>
              <a:gd name="connsiteX3" fmla="*/ 0 w 4579497"/>
              <a:gd name="connsiteY3" fmla="*/ 2658913 h 3096185"/>
              <a:gd name="connsiteX4" fmla="*/ 1078230 w 4579497"/>
              <a:gd name="connsiteY4" fmla="*/ 695363 h 3096185"/>
              <a:gd name="connsiteX0" fmla="*/ 1078230 w 4579497"/>
              <a:gd name="connsiteY0" fmla="*/ 676731 h 3077553"/>
              <a:gd name="connsiteX1" fmla="*/ 2167057 w 4579497"/>
              <a:gd name="connsiteY1" fmla="*/ 395464 h 3077553"/>
              <a:gd name="connsiteX2" fmla="*/ 4579497 w 4579497"/>
              <a:gd name="connsiteY2" fmla="*/ 2406914 h 3077553"/>
              <a:gd name="connsiteX3" fmla="*/ 0 w 4579497"/>
              <a:gd name="connsiteY3" fmla="*/ 2640281 h 3077553"/>
              <a:gd name="connsiteX4" fmla="*/ 1078230 w 4579497"/>
              <a:gd name="connsiteY4" fmla="*/ 676731 h 3077553"/>
              <a:gd name="connsiteX0" fmla="*/ 1078230 w 4563283"/>
              <a:gd name="connsiteY0" fmla="*/ 676731 h 3109701"/>
              <a:gd name="connsiteX1" fmla="*/ 2167057 w 4563283"/>
              <a:gd name="connsiteY1" fmla="*/ 395464 h 3109701"/>
              <a:gd name="connsiteX2" fmla="*/ 4563283 w 4563283"/>
              <a:gd name="connsiteY2" fmla="*/ 2443656 h 3109701"/>
              <a:gd name="connsiteX3" fmla="*/ 0 w 4563283"/>
              <a:gd name="connsiteY3" fmla="*/ 2640281 h 3109701"/>
              <a:gd name="connsiteX4" fmla="*/ 1078230 w 4563283"/>
              <a:gd name="connsiteY4" fmla="*/ 676731 h 3109701"/>
              <a:gd name="connsiteX0" fmla="*/ 1078230 w 4563283"/>
              <a:gd name="connsiteY0" fmla="*/ 676731 h 2890477"/>
              <a:gd name="connsiteX1" fmla="*/ 2167057 w 4563283"/>
              <a:gd name="connsiteY1" fmla="*/ 395464 h 2890477"/>
              <a:gd name="connsiteX2" fmla="*/ 4563283 w 4563283"/>
              <a:gd name="connsiteY2" fmla="*/ 2443656 h 2890477"/>
              <a:gd name="connsiteX3" fmla="*/ 0 w 4563283"/>
              <a:gd name="connsiteY3" fmla="*/ 2640281 h 2890477"/>
              <a:gd name="connsiteX4" fmla="*/ 1078230 w 4563283"/>
              <a:gd name="connsiteY4" fmla="*/ 676731 h 2890477"/>
              <a:gd name="connsiteX0" fmla="*/ 1078230 w 4563283"/>
              <a:gd name="connsiteY0" fmla="*/ 676731 h 2853755"/>
              <a:gd name="connsiteX1" fmla="*/ 2167057 w 4563283"/>
              <a:gd name="connsiteY1" fmla="*/ 395464 h 2853755"/>
              <a:gd name="connsiteX2" fmla="*/ 4563283 w 4563283"/>
              <a:gd name="connsiteY2" fmla="*/ 2443656 h 2853755"/>
              <a:gd name="connsiteX3" fmla="*/ 0 w 4563283"/>
              <a:gd name="connsiteY3" fmla="*/ 2640281 h 2853755"/>
              <a:gd name="connsiteX4" fmla="*/ 1078230 w 4563283"/>
              <a:gd name="connsiteY4" fmla="*/ 676731 h 2853755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315804 w 4563283"/>
              <a:gd name="connsiteY0" fmla="*/ 1252960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315804 w 4563283"/>
              <a:gd name="connsiteY4" fmla="*/ 1252960 h 2244817"/>
              <a:gd name="connsiteX0" fmla="*/ 523182 w 4770661"/>
              <a:gd name="connsiteY0" fmla="*/ 1252960 h 2244817"/>
              <a:gd name="connsiteX1" fmla="*/ 2374435 w 4770661"/>
              <a:gd name="connsiteY1" fmla="*/ 0 h 2244817"/>
              <a:gd name="connsiteX2" fmla="*/ 4770661 w 4770661"/>
              <a:gd name="connsiteY2" fmla="*/ 2048192 h 2244817"/>
              <a:gd name="connsiteX3" fmla="*/ 207378 w 4770661"/>
              <a:gd name="connsiteY3" fmla="*/ 2244817 h 2244817"/>
              <a:gd name="connsiteX4" fmla="*/ 523182 w 4770661"/>
              <a:gd name="connsiteY4" fmla="*/ 1252960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659338 w 4563283"/>
              <a:gd name="connsiteY0" fmla="*/ 1479186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659338 w 4563283"/>
              <a:gd name="connsiteY4" fmla="*/ 1479186 h 2244817"/>
              <a:gd name="connsiteX0" fmla="*/ 13000 w 4563283"/>
              <a:gd name="connsiteY0" fmla="*/ 2247502 h 2247518"/>
              <a:gd name="connsiteX1" fmla="*/ 2167057 w 4563283"/>
              <a:gd name="connsiteY1" fmla="*/ 0 h 2247518"/>
              <a:gd name="connsiteX2" fmla="*/ 4563283 w 4563283"/>
              <a:gd name="connsiteY2" fmla="*/ 2048192 h 2247518"/>
              <a:gd name="connsiteX3" fmla="*/ 0 w 4563283"/>
              <a:gd name="connsiteY3" fmla="*/ 2244817 h 2247518"/>
              <a:gd name="connsiteX4" fmla="*/ 13000 w 4563283"/>
              <a:gd name="connsiteY4" fmla="*/ 2247502 h 2247518"/>
              <a:gd name="connsiteX0" fmla="*/ 13863 w 4563283"/>
              <a:gd name="connsiteY0" fmla="*/ 2265442 h 2265457"/>
              <a:gd name="connsiteX1" fmla="*/ 2167057 w 4563283"/>
              <a:gd name="connsiteY1" fmla="*/ 0 h 2265457"/>
              <a:gd name="connsiteX2" fmla="*/ 4563283 w 4563283"/>
              <a:gd name="connsiteY2" fmla="*/ 2048192 h 2265457"/>
              <a:gd name="connsiteX3" fmla="*/ 0 w 4563283"/>
              <a:gd name="connsiteY3" fmla="*/ 2244817 h 2265457"/>
              <a:gd name="connsiteX4" fmla="*/ 13863 w 4563283"/>
              <a:gd name="connsiteY4" fmla="*/ 2265442 h 2265457"/>
              <a:gd name="connsiteX0" fmla="*/ 15499 w 4563283"/>
              <a:gd name="connsiteY0" fmla="*/ 2112522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15499 w 4563283"/>
              <a:gd name="connsiteY4" fmla="*/ 2112522 h 2244817"/>
              <a:gd name="connsiteX0" fmla="*/ 15499 w 3932980"/>
              <a:gd name="connsiteY0" fmla="*/ 2112522 h 2490445"/>
              <a:gd name="connsiteX1" fmla="*/ 2167057 w 3932980"/>
              <a:gd name="connsiteY1" fmla="*/ 0 h 2490445"/>
              <a:gd name="connsiteX2" fmla="*/ 3932980 w 3932980"/>
              <a:gd name="connsiteY2" fmla="*/ 2402167 h 2490445"/>
              <a:gd name="connsiteX3" fmla="*/ 0 w 3932980"/>
              <a:gd name="connsiteY3" fmla="*/ 2244817 h 2490445"/>
              <a:gd name="connsiteX4" fmla="*/ 15499 w 3932980"/>
              <a:gd name="connsiteY4" fmla="*/ 2112522 h 2490445"/>
              <a:gd name="connsiteX0" fmla="*/ 308 w 3917789"/>
              <a:gd name="connsiteY0" fmla="*/ 2112522 h 2486287"/>
              <a:gd name="connsiteX1" fmla="*/ 2151866 w 3917789"/>
              <a:gd name="connsiteY1" fmla="*/ 0 h 2486287"/>
              <a:gd name="connsiteX2" fmla="*/ 3917789 w 3917789"/>
              <a:gd name="connsiteY2" fmla="*/ 2402167 h 2486287"/>
              <a:gd name="connsiteX3" fmla="*/ 229157 w 3917789"/>
              <a:gd name="connsiteY3" fmla="*/ 2082762 h 2486287"/>
              <a:gd name="connsiteX4" fmla="*/ 308 w 3917789"/>
              <a:gd name="connsiteY4" fmla="*/ 2112522 h 2486287"/>
              <a:gd name="connsiteX0" fmla="*/ 544 w 3918025"/>
              <a:gd name="connsiteY0" fmla="*/ 2112522 h 2486287"/>
              <a:gd name="connsiteX1" fmla="*/ 2152102 w 3918025"/>
              <a:gd name="connsiteY1" fmla="*/ 0 h 2486287"/>
              <a:gd name="connsiteX2" fmla="*/ 3918025 w 3918025"/>
              <a:gd name="connsiteY2" fmla="*/ 2402167 h 2486287"/>
              <a:gd name="connsiteX3" fmla="*/ 229393 w 3918025"/>
              <a:gd name="connsiteY3" fmla="*/ 2082762 h 2486287"/>
              <a:gd name="connsiteX4" fmla="*/ 544 w 3918025"/>
              <a:gd name="connsiteY4" fmla="*/ 2112522 h 2486287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686739 w 3699023"/>
              <a:gd name="connsiteY0" fmla="*/ 1323231 h 2504422"/>
              <a:gd name="connsiteX1" fmla="*/ 1933100 w 3699023"/>
              <a:gd name="connsiteY1" fmla="*/ 0 h 2504422"/>
              <a:gd name="connsiteX2" fmla="*/ 3699023 w 3699023"/>
              <a:gd name="connsiteY2" fmla="*/ 2402167 h 2504422"/>
              <a:gd name="connsiteX3" fmla="*/ 10391 w 3699023"/>
              <a:gd name="connsiteY3" fmla="*/ 2082762 h 2504422"/>
              <a:gd name="connsiteX4" fmla="*/ 686739 w 3699023"/>
              <a:gd name="connsiteY4" fmla="*/ 1323231 h 2504422"/>
              <a:gd name="connsiteX0" fmla="*/ 150230 w 3162514"/>
              <a:gd name="connsiteY0" fmla="*/ 1323231 h 2488869"/>
              <a:gd name="connsiteX1" fmla="*/ 1396591 w 3162514"/>
              <a:gd name="connsiteY1" fmla="*/ 0 h 2488869"/>
              <a:gd name="connsiteX2" fmla="*/ 3162514 w 3162514"/>
              <a:gd name="connsiteY2" fmla="*/ 2402167 h 2488869"/>
              <a:gd name="connsiteX3" fmla="*/ 639313 w 3162514"/>
              <a:gd name="connsiteY3" fmla="*/ 1573228 h 2488869"/>
              <a:gd name="connsiteX4" fmla="*/ 150230 w 3162514"/>
              <a:gd name="connsiteY4" fmla="*/ 1323231 h 2488869"/>
              <a:gd name="connsiteX0" fmla="*/ 150230 w 3162514"/>
              <a:gd name="connsiteY0" fmla="*/ 1323231 h 2540781"/>
              <a:gd name="connsiteX1" fmla="*/ 1396591 w 3162514"/>
              <a:gd name="connsiteY1" fmla="*/ 0 h 2540781"/>
              <a:gd name="connsiteX2" fmla="*/ 3162514 w 3162514"/>
              <a:gd name="connsiteY2" fmla="*/ 2402167 h 2540781"/>
              <a:gd name="connsiteX3" fmla="*/ 639313 w 3162514"/>
              <a:gd name="connsiteY3" fmla="*/ 1573228 h 2540781"/>
              <a:gd name="connsiteX4" fmla="*/ 150230 w 3162514"/>
              <a:gd name="connsiteY4" fmla="*/ 1323231 h 2540781"/>
              <a:gd name="connsiteX0" fmla="*/ 591160 w 2799610"/>
              <a:gd name="connsiteY0" fmla="*/ 893294 h 2540781"/>
              <a:gd name="connsiteX1" fmla="*/ 1033687 w 2799610"/>
              <a:gd name="connsiteY1" fmla="*/ 0 h 2540781"/>
              <a:gd name="connsiteX2" fmla="*/ 2799610 w 2799610"/>
              <a:gd name="connsiteY2" fmla="*/ 2402167 h 2540781"/>
              <a:gd name="connsiteX3" fmla="*/ 276409 w 2799610"/>
              <a:gd name="connsiteY3" fmla="*/ 1573228 h 2540781"/>
              <a:gd name="connsiteX4" fmla="*/ 591160 w 2799610"/>
              <a:gd name="connsiteY4" fmla="*/ 893294 h 2540781"/>
              <a:gd name="connsiteX0" fmla="*/ 332854 w 2541304"/>
              <a:gd name="connsiteY0" fmla="*/ 945962 h 2593449"/>
              <a:gd name="connsiteX1" fmla="*/ 506229 w 2541304"/>
              <a:gd name="connsiteY1" fmla="*/ 429863 h 2593449"/>
              <a:gd name="connsiteX2" fmla="*/ 775381 w 2541304"/>
              <a:gd name="connsiteY2" fmla="*/ 52668 h 2593449"/>
              <a:gd name="connsiteX3" fmla="*/ 2541304 w 2541304"/>
              <a:gd name="connsiteY3" fmla="*/ 2454835 h 2593449"/>
              <a:gd name="connsiteX4" fmla="*/ 18103 w 2541304"/>
              <a:gd name="connsiteY4" fmla="*/ 1625896 h 2593449"/>
              <a:gd name="connsiteX5" fmla="*/ 332854 w 2541304"/>
              <a:gd name="connsiteY5" fmla="*/ 945962 h 2593449"/>
              <a:gd name="connsiteX0" fmla="*/ 332854 w 2541304"/>
              <a:gd name="connsiteY0" fmla="*/ 952118 h 2599605"/>
              <a:gd name="connsiteX1" fmla="*/ 302496 w 2541304"/>
              <a:gd name="connsiteY1" fmla="*/ 373894 h 2599605"/>
              <a:gd name="connsiteX2" fmla="*/ 775381 w 2541304"/>
              <a:gd name="connsiteY2" fmla="*/ 58824 h 2599605"/>
              <a:gd name="connsiteX3" fmla="*/ 2541304 w 2541304"/>
              <a:gd name="connsiteY3" fmla="*/ 2460991 h 2599605"/>
              <a:gd name="connsiteX4" fmla="*/ 18103 w 2541304"/>
              <a:gd name="connsiteY4" fmla="*/ 1632052 h 2599605"/>
              <a:gd name="connsiteX5" fmla="*/ 332854 w 2541304"/>
              <a:gd name="connsiteY5" fmla="*/ 952118 h 2599605"/>
              <a:gd name="connsiteX0" fmla="*/ 332854 w 2541304"/>
              <a:gd name="connsiteY0" fmla="*/ 934285 h 2581772"/>
              <a:gd name="connsiteX1" fmla="*/ 501726 w 2541304"/>
              <a:gd name="connsiteY1" fmla="*/ 585574 h 2581772"/>
              <a:gd name="connsiteX2" fmla="*/ 775381 w 2541304"/>
              <a:gd name="connsiteY2" fmla="*/ 40991 h 2581772"/>
              <a:gd name="connsiteX3" fmla="*/ 2541304 w 2541304"/>
              <a:gd name="connsiteY3" fmla="*/ 2443158 h 2581772"/>
              <a:gd name="connsiteX4" fmla="*/ 18103 w 2541304"/>
              <a:gd name="connsiteY4" fmla="*/ 1614219 h 2581772"/>
              <a:gd name="connsiteX5" fmla="*/ 332854 w 2541304"/>
              <a:gd name="connsiteY5" fmla="*/ 934285 h 2581772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73463"/>
              <a:gd name="connsiteX1" fmla="*/ 501726 w 2541304"/>
              <a:gd name="connsiteY1" fmla="*/ 593887 h 2573463"/>
              <a:gd name="connsiteX2" fmla="*/ 775381 w 2541304"/>
              <a:gd name="connsiteY2" fmla="*/ 49304 h 2573463"/>
              <a:gd name="connsiteX3" fmla="*/ 2541304 w 2541304"/>
              <a:gd name="connsiteY3" fmla="*/ 2451471 h 2573463"/>
              <a:gd name="connsiteX4" fmla="*/ 18103 w 2541304"/>
              <a:gd name="connsiteY4" fmla="*/ 1622532 h 2573463"/>
              <a:gd name="connsiteX5" fmla="*/ 332854 w 2541304"/>
              <a:gd name="connsiteY5" fmla="*/ 942598 h 25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304" h="2573463">
                <a:moveTo>
                  <a:pt x="332854" y="942598"/>
                </a:moveTo>
                <a:cubicBezTo>
                  <a:pt x="307840" y="879586"/>
                  <a:pt x="427972" y="742769"/>
                  <a:pt x="501726" y="593887"/>
                </a:cubicBezTo>
                <a:cubicBezTo>
                  <a:pt x="648824" y="309154"/>
                  <a:pt x="329833" y="-151864"/>
                  <a:pt x="775381" y="49304"/>
                </a:cubicBezTo>
                <a:lnTo>
                  <a:pt x="2541304" y="2451471"/>
                </a:lnTo>
                <a:cubicBezTo>
                  <a:pt x="1140464" y="3029432"/>
                  <a:pt x="1111587" y="1351185"/>
                  <a:pt x="18103" y="1622532"/>
                </a:cubicBezTo>
                <a:cubicBezTo>
                  <a:pt x="-90256" y="1639456"/>
                  <a:pt x="322828" y="947970"/>
                  <a:pt x="332854" y="9425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27D89-B212-4325-8126-B7C0D14FB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인공지능 기초 강의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89A32-97E7-4A37-B9F7-BAD5B7F4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- 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4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AAC2F4-7B0C-4E86-A442-A98D0E1A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특징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B93386-7918-4DCA-878A-96DD08F4E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06152"/>
              </p:ext>
            </p:extLst>
          </p:nvPr>
        </p:nvGraphicFramePr>
        <p:xfrm>
          <a:off x="1360791" y="2648966"/>
          <a:ext cx="4064000" cy="363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119264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398525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94165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63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9296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31784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265545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066692"/>
                    </a:ext>
                  </a:extLst>
                </a:gridCol>
              </a:tblGrid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958800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597309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863320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533604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72764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413409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730412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5291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D85296-F6C4-4AA0-BCDE-81E87B9DB348}"/>
              </a:ext>
            </a:extLst>
          </p:cNvPr>
          <p:cNvSpPr txBox="1"/>
          <p:nvPr/>
        </p:nvSpPr>
        <p:spPr>
          <a:xfrm>
            <a:off x="5846323" y="2626309"/>
            <a:ext cx="49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이미지에 대한 정보를 획득한다고 생각해보자</a:t>
            </a:r>
          </a:p>
        </p:txBody>
      </p:sp>
    </p:spTree>
    <p:extLst>
      <p:ext uri="{BB962C8B-B14F-4D97-AF65-F5344CB8AC3E}">
        <p14:creationId xmlns:p14="http://schemas.microsoft.com/office/powerpoint/2010/main" val="168727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AAC2F4-7B0C-4E86-A442-A98D0E1A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특징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B93386-7918-4DCA-878A-96DD08F4E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8831"/>
              </p:ext>
            </p:extLst>
          </p:nvPr>
        </p:nvGraphicFramePr>
        <p:xfrm>
          <a:off x="156291" y="2865404"/>
          <a:ext cx="4064000" cy="363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119264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398525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94165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63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9296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31784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265545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066692"/>
                    </a:ext>
                  </a:extLst>
                </a:gridCol>
              </a:tblGrid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958800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597309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863320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533604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72764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413409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730412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52918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99943C-1616-488E-8090-59FB33ADC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65005"/>
              </p:ext>
            </p:extLst>
          </p:nvPr>
        </p:nvGraphicFramePr>
        <p:xfrm>
          <a:off x="1822531" y="2324102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60638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86334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13976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48895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9970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749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9940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2493226"/>
                    </a:ext>
                  </a:extLst>
                </a:gridCol>
              </a:tblGrid>
              <a:tr h="186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0601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813ABF-BE32-4190-9F6E-4325F692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9176"/>
              </p:ext>
            </p:extLst>
          </p:nvPr>
        </p:nvGraphicFramePr>
        <p:xfrm>
          <a:off x="3488771" y="2324102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2054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0569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1796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1324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99207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8933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5760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6790019"/>
                    </a:ext>
                  </a:extLst>
                </a:gridCol>
              </a:tblGrid>
              <a:tr h="186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701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65BC15E-3FAB-4913-BFBD-626061F99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56671"/>
              </p:ext>
            </p:extLst>
          </p:nvPr>
        </p:nvGraphicFramePr>
        <p:xfrm>
          <a:off x="156291" y="2326881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902075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466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34812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5669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93265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6470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3743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0167893"/>
                    </a:ext>
                  </a:extLst>
                </a:gridCol>
              </a:tblGrid>
              <a:tr h="186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6688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5D736D-9113-4EC0-A1A2-D25DB4A7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82515"/>
              </p:ext>
            </p:extLst>
          </p:nvPr>
        </p:nvGraphicFramePr>
        <p:xfrm>
          <a:off x="8487491" y="2324102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92234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49551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409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8137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0914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9062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17905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9013604"/>
                    </a:ext>
                  </a:extLst>
                </a:gridCol>
              </a:tblGrid>
              <a:tr h="186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1352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398D7D-F43E-40A6-80DC-5B3D9738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24927"/>
              </p:ext>
            </p:extLst>
          </p:nvPr>
        </p:nvGraphicFramePr>
        <p:xfrm>
          <a:off x="6821251" y="2324102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95513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846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7700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172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42241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46520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24586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1384094"/>
                    </a:ext>
                  </a:extLst>
                </a:gridCol>
              </a:tblGrid>
              <a:tr h="186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9666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341F31-E184-454E-B407-0A769D726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44403"/>
              </p:ext>
            </p:extLst>
          </p:nvPr>
        </p:nvGraphicFramePr>
        <p:xfrm>
          <a:off x="5155011" y="2324102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83916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8489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738708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0268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8048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639184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096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1552159"/>
                    </a:ext>
                  </a:extLst>
                </a:gridCol>
              </a:tblGrid>
              <a:tr h="186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7290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948A36D-302A-4CC9-BD67-795BA9294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46649"/>
              </p:ext>
            </p:extLst>
          </p:nvPr>
        </p:nvGraphicFramePr>
        <p:xfrm>
          <a:off x="10153731" y="2324102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78925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063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360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47272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0426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61046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90497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4701628"/>
                    </a:ext>
                  </a:extLst>
                </a:gridCol>
              </a:tblGrid>
              <a:tr h="186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72301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1C0F0C-412D-44AD-B7BF-04C595C46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0519"/>
              </p:ext>
            </p:extLst>
          </p:nvPr>
        </p:nvGraphicFramePr>
        <p:xfrm>
          <a:off x="9495817" y="3063240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8059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64465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4594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3590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86907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0876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6855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5957294"/>
                    </a:ext>
                  </a:extLst>
                </a:gridCol>
              </a:tblGrid>
              <a:tr h="186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3357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93A86C-CECA-40A6-B87E-4356839FA326}"/>
              </a:ext>
            </a:extLst>
          </p:cNvPr>
          <p:cNvSpPr txBox="1"/>
          <p:nvPr/>
        </p:nvSpPr>
        <p:spPr>
          <a:xfrm>
            <a:off x="4523362" y="3988340"/>
            <a:ext cx="54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완전연결층을 이용하면 위치 정보가 상실</a:t>
            </a:r>
          </a:p>
        </p:txBody>
      </p:sp>
    </p:spTree>
    <p:extLst>
      <p:ext uri="{BB962C8B-B14F-4D97-AF65-F5344CB8AC3E}">
        <p14:creationId xmlns:p14="http://schemas.microsoft.com/office/powerpoint/2010/main" val="367003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1C0B72-9C8B-4B37-AF6B-2932F8637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특징</a:t>
            </a:r>
          </a:p>
          <a:p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18A4198-0209-459D-9C8C-035F1BE8F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11902"/>
              </p:ext>
            </p:extLst>
          </p:nvPr>
        </p:nvGraphicFramePr>
        <p:xfrm>
          <a:off x="1294427" y="2573574"/>
          <a:ext cx="4064000" cy="363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119264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398525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94165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1363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92965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31784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265545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066692"/>
                    </a:ext>
                  </a:extLst>
                </a:gridCol>
              </a:tblGrid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958800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597309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863320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533604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72764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413409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730412"/>
                  </a:ext>
                </a:extLst>
              </a:tr>
              <a:tr h="454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529182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7814FE2-6E77-496B-B538-67FD1E85F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59750"/>
              </p:ext>
            </p:extLst>
          </p:nvPr>
        </p:nvGraphicFramePr>
        <p:xfrm>
          <a:off x="6438630" y="3355860"/>
          <a:ext cx="1946612" cy="153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53">
                  <a:extLst>
                    <a:ext uri="{9D8B030D-6E8A-4147-A177-3AD203B41FA5}">
                      <a16:colId xmlns:a16="http://schemas.microsoft.com/office/drawing/2014/main" val="4085471184"/>
                    </a:ext>
                  </a:extLst>
                </a:gridCol>
                <a:gridCol w="486653">
                  <a:extLst>
                    <a:ext uri="{9D8B030D-6E8A-4147-A177-3AD203B41FA5}">
                      <a16:colId xmlns:a16="http://schemas.microsoft.com/office/drawing/2014/main" val="4202420846"/>
                    </a:ext>
                  </a:extLst>
                </a:gridCol>
                <a:gridCol w="486653">
                  <a:extLst>
                    <a:ext uri="{9D8B030D-6E8A-4147-A177-3AD203B41FA5}">
                      <a16:colId xmlns:a16="http://schemas.microsoft.com/office/drawing/2014/main" val="2782930664"/>
                    </a:ext>
                  </a:extLst>
                </a:gridCol>
                <a:gridCol w="486653">
                  <a:extLst>
                    <a:ext uri="{9D8B030D-6E8A-4147-A177-3AD203B41FA5}">
                      <a16:colId xmlns:a16="http://schemas.microsoft.com/office/drawing/2014/main" val="1590343586"/>
                    </a:ext>
                  </a:extLst>
                </a:gridCol>
              </a:tblGrid>
              <a:tr h="3842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4633"/>
                  </a:ext>
                </a:extLst>
              </a:tr>
              <a:tr h="3842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277805"/>
                  </a:ext>
                </a:extLst>
              </a:tr>
              <a:tr h="3842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15545"/>
                  </a:ext>
                </a:extLst>
              </a:tr>
              <a:tr h="3842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17373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7C64393-B88B-4E4D-8E72-52FCBA6DB3BF}"/>
              </a:ext>
            </a:extLst>
          </p:cNvPr>
          <p:cNvSpPr/>
          <p:nvPr/>
        </p:nvSpPr>
        <p:spPr>
          <a:xfrm>
            <a:off x="5671226" y="3910519"/>
            <a:ext cx="424774" cy="505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AE04A-D925-474C-9AE0-ACE18727428A}"/>
              </a:ext>
            </a:extLst>
          </p:cNvPr>
          <p:cNvSpPr txBox="1"/>
          <p:nvPr/>
        </p:nvSpPr>
        <p:spPr>
          <a:xfrm>
            <a:off x="8545099" y="2198450"/>
            <a:ext cx="286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위치 정보를 보존</a:t>
            </a:r>
          </a:p>
        </p:txBody>
      </p:sp>
    </p:spTree>
    <p:extLst>
      <p:ext uri="{BB962C8B-B14F-4D97-AF65-F5344CB8AC3E}">
        <p14:creationId xmlns:p14="http://schemas.microsoft.com/office/powerpoint/2010/main" val="135014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05EC0C-BF00-4E26-837B-F3B92ACB8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EB406-2746-4626-8601-6AF03D41A17F}"/>
              </a:ext>
            </a:extLst>
          </p:cNvPr>
          <p:cNvSpPr txBox="1"/>
          <p:nvPr/>
        </p:nvSpPr>
        <p:spPr>
          <a:xfrm>
            <a:off x="1108953" y="1485106"/>
            <a:ext cx="83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Sparse interaction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Parameter sharing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Equivariant representation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3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05EC0C-BF00-4E26-837B-F3B92ACB8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특징 </a:t>
            </a:r>
            <a:r>
              <a:rPr lang="en-US" altLang="ko-KR" dirty="0"/>
              <a:t>- Sparse interaction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5A2C6-8997-48E4-9B22-693C32F9525F}"/>
              </a:ext>
            </a:extLst>
          </p:cNvPr>
          <p:cNvSpPr txBox="1"/>
          <p:nvPr/>
        </p:nvSpPr>
        <p:spPr>
          <a:xfrm>
            <a:off x="887950" y="2777247"/>
            <a:ext cx="6147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크기는 매우 크지만 윤곽선과 같은 특징을 추출하기 위한 파라미터는 매우 작게 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Sparse</a:t>
            </a:r>
            <a:r>
              <a:rPr lang="ko-KR" altLang="en-US" dirty="0"/>
              <a:t>한 </a:t>
            </a:r>
            <a:r>
              <a:rPr lang="en-US" altLang="ko-KR" dirty="0"/>
              <a:t>interaction</a:t>
            </a:r>
            <a:r>
              <a:rPr lang="ko-KR" altLang="en-US" dirty="0"/>
              <a:t>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EDEFFE5-4212-432E-AB95-BE1C197B5EF6}"/>
              </a:ext>
            </a:extLst>
          </p:cNvPr>
          <p:cNvSpPr/>
          <p:nvPr/>
        </p:nvSpPr>
        <p:spPr>
          <a:xfrm>
            <a:off x="887950" y="3705698"/>
            <a:ext cx="1303506" cy="727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5CD07-7A21-4182-A0DF-721C6FBF9AE2}"/>
              </a:ext>
            </a:extLst>
          </p:cNvPr>
          <p:cNvSpPr txBox="1"/>
          <p:nvPr/>
        </p:nvSpPr>
        <p:spPr>
          <a:xfrm>
            <a:off x="887950" y="4815192"/>
            <a:ext cx="599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효율적인 매개변수 효율성 증가</a:t>
            </a:r>
          </a:p>
        </p:txBody>
      </p:sp>
    </p:spTree>
    <p:extLst>
      <p:ext uri="{BB962C8B-B14F-4D97-AF65-F5344CB8AC3E}">
        <p14:creationId xmlns:p14="http://schemas.microsoft.com/office/powerpoint/2010/main" val="352043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05EC0C-BF00-4E26-837B-F3B92ACB8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특징</a:t>
            </a:r>
            <a:r>
              <a:rPr lang="en-US" altLang="ko-KR" dirty="0"/>
              <a:t>- Parameter sharing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488DB-165D-4D8C-8A1A-F7DB30FC5AB2}"/>
              </a:ext>
            </a:extLst>
          </p:cNvPr>
          <p:cNvSpPr txBox="1"/>
          <p:nvPr/>
        </p:nvSpPr>
        <p:spPr>
          <a:xfrm>
            <a:off x="1099226" y="2607013"/>
            <a:ext cx="657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아키텍처의 파라미터는 하나의 채널에 대해서 동일</a:t>
            </a: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05A5BFF-DC5D-4D5F-94D1-7E2667980273}"/>
              </a:ext>
            </a:extLst>
          </p:cNvPr>
          <p:cNvSpPr/>
          <p:nvPr/>
        </p:nvSpPr>
        <p:spPr>
          <a:xfrm>
            <a:off x="1293781" y="3093078"/>
            <a:ext cx="992220" cy="66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D4D9C-F0CF-4B38-AABA-9B7F7513460B}"/>
              </a:ext>
            </a:extLst>
          </p:cNvPr>
          <p:cNvSpPr txBox="1"/>
          <p:nvPr/>
        </p:nvSpPr>
        <p:spPr>
          <a:xfrm>
            <a:off x="1099226" y="3871610"/>
            <a:ext cx="657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높은 계산 효율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654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05EC0C-BF00-4E26-837B-F3B92ACB8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특징 </a:t>
            </a:r>
            <a:r>
              <a:rPr lang="en-US" altLang="ko-KR" dirty="0"/>
              <a:t>- Equivariant representation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2073-DFE7-4946-81B0-AD8FB350171B}"/>
              </a:ext>
            </a:extLst>
          </p:cNvPr>
          <p:cNvSpPr txBox="1"/>
          <p:nvPr/>
        </p:nvSpPr>
        <p:spPr>
          <a:xfrm>
            <a:off x="1099226" y="2140086"/>
            <a:ext cx="657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커널이 어떤 특징을 추출한다 할 때 모든 이미지에 대해 똑같은 연산을 가함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윤곽선 추출</a:t>
            </a:r>
            <a:r>
              <a:rPr lang="en-US" altLang="ko-KR" dirty="0"/>
              <a:t>, </a:t>
            </a:r>
            <a:r>
              <a:rPr lang="ko-KR" altLang="en-US" dirty="0"/>
              <a:t>명도 변화 등등</a:t>
            </a:r>
            <a:endParaRPr lang="en-US" altLang="ko-KR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F47C03-7397-4705-A654-280D089CC5F9}"/>
              </a:ext>
            </a:extLst>
          </p:cNvPr>
          <p:cNvSpPr/>
          <p:nvPr/>
        </p:nvSpPr>
        <p:spPr>
          <a:xfrm>
            <a:off x="1293781" y="3093078"/>
            <a:ext cx="992220" cy="66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EEF04-56EC-48F8-843E-426AF1AE22A1}"/>
              </a:ext>
            </a:extLst>
          </p:cNvPr>
          <p:cNvSpPr txBox="1"/>
          <p:nvPr/>
        </p:nvSpPr>
        <p:spPr>
          <a:xfrm>
            <a:off x="1099226" y="3871610"/>
            <a:ext cx="657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일반성을 가진 체 몇가지 특징을 잡는 레이어로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940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226691-50D4-45D3-8DA2-7C12DB1A7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C49C4-05D9-4F1C-8E3B-9ACC690F3C25}"/>
              </a:ext>
            </a:extLst>
          </p:cNvPr>
          <p:cNvSpPr txBox="1"/>
          <p:nvPr/>
        </p:nvSpPr>
        <p:spPr>
          <a:xfrm>
            <a:off x="2590290" y="2782112"/>
            <a:ext cx="6008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일반적인 </a:t>
            </a:r>
            <a:r>
              <a:rPr lang="ko-KR" altLang="en-US" dirty="0" err="1"/>
              <a:t>합성곱</a:t>
            </a:r>
            <a:r>
              <a:rPr lang="ko-KR" altLang="en-US" dirty="0"/>
              <a:t> 신경망 구조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 err="1"/>
              <a:t>합성곱</a:t>
            </a:r>
            <a:endParaRPr lang="en-US" altLang="ko-KR" dirty="0"/>
          </a:p>
          <a:p>
            <a:pPr algn="ctr"/>
            <a:r>
              <a:rPr lang="en-US" altLang="ko-KR" dirty="0"/>
              <a:t>=&gt;</a:t>
            </a:r>
          </a:p>
          <a:p>
            <a:pPr algn="ctr"/>
            <a:r>
              <a:rPr lang="ko-KR" altLang="en-US" dirty="0"/>
              <a:t>비선형 함수</a:t>
            </a:r>
            <a:endParaRPr lang="en-US" altLang="ko-KR" dirty="0"/>
          </a:p>
          <a:p>
            <a:pPr algn="ctr"/>
            <a:r>
              <a:rPr lang="en-US" altLang="ko-KR" dirty="0"/>
              <a:t>=&gt;</a:t>
            </a:r>
          </a:p>
          <a:p>
            <a:pPr algn="ctr"/>
            <a:r>
              <a:rPr lang="ko-KR" altLang="en-US" dirty="0" err="1"/>
              <a:t>풀링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586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226691-50D4-45D3-8DA2-7C12DB1A7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C49C4-05D9-4F1C-8E3B-9ACC690F3C25}"/>
              </a:ext>
            </a:extLst>
          </p:cNvPr>
          <p:cNvSpPr txBox="1"/>
          <p:nvPr/>
        </p:nvSpPr>
        <p:spPr>
          <a:xfrm>
            <a:off x="2590290" y="2782112"/>
            <a:ext cx="6008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일반적인 </a:t>
            </a:r>
            <a:r>
              <a:rPr lang="ko-KR" altLang="en-US" dirty="0" err="1"/>
              <a:t>합성곱</a:t>
            </a:r>
            <a:r>
              <a:rPr lang="ko-KR" altLang="en-US" dirty="0"/>
              <a:t> 신경망 구조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 err="1"/>
              <a:t>합성곱</a:t>
            </a:r>
            <a:endParaRPr lang="en-US" altLang="ko-KR" dirty="0"/>
          </a:p>
          <a:p>
            <a:pPr algn="ctr"/>
            <a:r>
              <a:rPr lang="en-US" altLang="ko-KR" dirty="0"/>
              <a:t>=&gt;</a:t>
            </a:r>
          </a:p>
          <a:p>
            <a:pPr algn="ctr"/>
            <a:r>
              <a:rPr lang="ko-KR" altLang="en-US" dirty="0"/>
              <a:t>비선형 함수</a:t>
            </a:r>
            <a:endParaRPr lang="en-US" altLang="ko-KR" dirty="0"/>
          </a:p>
          <a:p>
            <a:pPr algn="ctr"/>
            <a:r>
              <a:rPr lang="en-US" altLang="ko-KR" dirty="0"/>
              <a:t>=&gt;</a:t>
            </a:r>
          </a:p>
          <a:p>
            <a:pPr algn="ctr"/>
            <a:r>
              <a:rPr lang="ko-KR" altLang="en-US" dirty="0" err="1"/>
              <a:t>풀링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685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226691-50D4-45D3-8DA2-7C12DB1A7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B7827-E2F2-4CCB-A7F7-ACD164122C36}"/>
              </a:ext>
            </a:extLst>
          </p:cNvPr>
          <p:cNvSpPr txBox="1"/>
          <p:nvPr/>
        </p:nvSpPr>
        <p:spPr>
          <a:xfrm>
            <a:off x="3015574" y="3244334"/>
            <a:ext cx="654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값을 평균이나 최대 값 등의 요약 통계량으로 변환</a:t>
            </a:r>
          </a:p>
        </p:txBody>
      </p:sp>
    </p:spTree>
    <p:extLst>
      <p:ext uri="{BB962C8B-B14F-4D97-AF65-F5344CB8AC3E}">
        <p14:creationId xmlns:p14="http://schemas.microsoft.com/office/powerpoint/2010/main" val="39761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8F5EF0-8DEC-4198-B6D3-5072C588D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D4AC2-D2B6-4C84-B3DA-16BF15C696BA}"/>
              </a:ext>
            </a:extLst>
          </p:cNvPr>
          <p:cNvSpPr txBox="1"/>
          <p:nvPr/>
        </p:nvSpPr>
        <p:spPr>
          <a:xfrm>
            <a:off x="1191126" y="1594184"/>
            <a:ext cx="533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Neural Network </a:t>
            </a:r>
            <a:r>
              <a:rPr lang="ko-KR" altLang="en-US" dirty="0"/>
              <a:t>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CNN</a:t>
            </a:r>
            <a:r>
              <a:rPr lang="ko-KR" altLang="en-US" dirty="0"/>
              <a:t> 특징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Pooling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현대적 </a:t>
            </a:r>
            <a:r>
              <a:rPr lang="en-US" altLang="ko-KR" dirty="0"/>
              <a:t>CNN </a:t>
            </a:r>
            <a:r>
              <a:rPr lang="ko-KR" altLang="en-US" dirty="0"/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334398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0F7C5D-EA10-4323-9568-C77B9C44C6C9}"/>
              </a:ext>
            </a:extLst>
          </p:cNvPr>
          <p:cNvGraphicFramePr>
            <a:graphicFrameLocks noGrp="1"/>
          </p:cNvGraphicFramePr>
          <p:nvPr/>
        </p:nvGraphicFramePr>
        <p:xfrm>
          <a:off x="1448339" y="2811113"/>
          <a:ext cx="3590585" cy="31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17">
                  <a:extLst>
                    <a:ext uri="{9D8B030D-6E8A-4147-A177-3AD203B41FA5}">
                      <a16:colId xmlns:a16="http://schemas.microsoft.com/office/drawing/2014/main" val="3458589389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2737071438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601427457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2557020070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1907220967"/>
                    </a:ext>
                  </a:extLst>
                </a:gridCol>
              </a:tblGrid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8123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888643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81892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864520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795272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898AC13-675B-41B8-A11B-659825473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94283"/>
              </p:ext>
            </p:extLst>
          </p:nvPr>
        </p:nvGraphicFramePr>
        <p:xfrm>
          <a:off x="6886105" y="3482503"/>
          <a:ext cx="1547775" cy="146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25">
                  <a:extLst>
                    <a:ext uri="{9D8B030D-6E8A-4147-A177-3AD203B41FA5}">
                      <a16:colId xmlns:a16="http://schemas.microsoft.com/office/drawing/2014/main" val="342356004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472400177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3955731939"/>
                    </a:ext>
                  </a:extLst>
                </a:gridCol>
              </a:tblGrid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41513"/>
                  </a:ext>
                </a:extLst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182181"/>
                  </a:ext>
                </a:extLst>
              </a:tr>
              <a:tr h="48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4008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C06461-1DF6-4A9B-BDF6-0E1935948178}"/>
              </a:ext>
            </a:extLst>
          </p:cNvPr>
          <p:cNvSpPr txBox="1"/>
          <p:nvPr/>
        </p:nvSpPr>
        <p:spPr>
          <a:xfrm>
            <a:off x="6886105" y="2811113"/>
            <a:ext cx="397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82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37386-3A1D-42D6-AE0E-BBC6C7AA8635}"/>
              </a:ext>
            </a:extLst>
          </p:cNvPr>
          <p:cNvSpPr txBox="1"/>
          <p:nvPr/>
        </p:nvSpPr>
        <p:spPr>
          <a:xfrm>
            <a:off x="749030" y="2551357"/>
            <a:ext cx="681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데이터의 차원을 낮추는 것 외</a:t>
            </a:r>
            <a:endParaRPr lang="en-US" altLang="ko-KR" dirty="0"/>
          </a:p>
          <a:p>
            <a:r>
              <a:rPr lang="ko-KR" altLang="en-US" dirty="0"/>
              <a:t>중요한 정보에 대한 불변성을 학습 시키는데 도움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6F7E9C6-AD0C-440A-96A6-DF238E4C11B4}"/>
              </a:ext>
            </a:extLst>
          </p:cNvPr>
          <p:cNvSpPr/>
          <p:nvPr/>
        </p:nvSpPr>
        <p:spPr>
          <a:xfrm>
            <a:off x="749031" y="3285798"/>
            <a:ext cx="1254868" cy="749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3059D-F0D7-433D-9192-EC0260890CE2}"/>
              </a:ext>
            </a:extLst>
          </p:cNvPr>
          <p:cNvSpPr txBox="1"/>
          <p:nvPr/>
        </p:nvSpPr>
        <p:spPr>
          <a:xfrm>
            <a:off x="856034" y="4263939"/>
            <a:ext cx="6605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 고양이와 개를 구별하는데 눈 동공의 특징이 중요하다</a:t>
            </a:r>
            <a:r>
              <a:rPr lang="en-US" altLang="ko-KR" dirty="0"/>
              <a:t>. </a:t>
            </a:r>
            <a:r>
              <a:rPr lang="ko-KR" altLang="en-US" dirty="0"/>
              <a:t>동공에 대한 정보가 </a:t>
            </a:r>
            <a:r>
              <a:rPr lang="en-US" altLang="ko-KR" dirty="0"/>
              <a:t>max pooling </a:t>
            </a:r>
            <a:r>
              <a:rPr lang="ko-KR" altLang="en-US" dirty="0"/>
              <a:t>과정에서 불변 되도록 학습될 수 있음 </a:t>
            </a:r>
          </a:p>
        </p:txBody>
      </p:sp>
    </p:spTree>
    <p:extLst>
      <p:ext uri="{BB962C8B-B14F-4D97-AF65-F5344CB8AC3E}">
        <p14:creationId xmlns:p14="http://schemas.microsoft.com/office/powerpoint/2010/main" val="254289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7A0999-E131-4719-8461-9C4868FAB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현대적 아키텍처 </a:t>
            </a:r>
            <a:r>
              <a:rPr lang="en-US" altLang="ko-KR" dirty="0"/>
              <a:t>- VGG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DD2AD-00A8-4DC6-B0CE-0005FD60AA3C}"/>
              </a:ext>
            </a:extLst>
          </p:cNvPr>
          <p:cNvSpPr txBox="1"/>
          <p:nvPr/>
        </p:nvSpPr>
        <p:spPr>
          <a:xfrm>
            <a:off x="1070043" y="2928026"/>
            <a:ext cx="7869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핵심 아이디어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작은 크기의 커널을 깊게 쌓자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그라디언트</a:t>
            </a:r>
            <a:r>
              <a:rPr lang="ko-KR" altLang="en-US" dirty="0"/>
              <a:t> 손실을 방지하기 위한 전이 학습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argumentation &lt;= </a:t>
            </a:r>
            <a:r>
              <a:rPr lang="ko-KR" altLang="en-US" dirty="0"/>
              <a:t>다음주</a:t>
            </a:r>
          </a:p>
        </p:txBody>
      </p:sp>
      <p:pic>
        <p:nvPicPr>
          <p:cNvPr id="2050" name="Picture 2" descr="VGG16 논문 리뷰 — Very Deep Convolutional Networks for Large-Scale Image  Recognition | by 강준영 | Medium">
            <a:extLst>
              <a:ext uri="{FF2B5EF4-FFF2-40B4-BE49-F238E27FC236}">
                <a16:creationId xmlns:a16="http://schemas.microsoft.com/office/drawing/2014/main" id="{3F4C6691-505E-4EC5-9032-2AF27A66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7297"/>
            <a:ext cx="5447995" cy="347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44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7A0999-E131-4719-8461-9C4868FAB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현대적 아키텍처 </a:t>
            </a:r>
            <a:r>
              <a:rPr lang="en-US" altLang="ko-KR" dirty="0"/>
              <a:t>- VGG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280F3-1A59-4B91-B2F3-3D436A85354C}"/>
              </a:ext>
            </a:extLst>
          </p:cNvPr>
          <p:cNvSpPr txBox="1"/>
          <p:nvPr/>
        </p:nvSpPr>
        <p:spPr>
          <a:xfrm>
            <a:off x="2694562" y="2699424"/>
            <a:ext cx="709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3*3 </a:t>
            </a:r>
            <a:r>
              <a:rPr lang="ko-KR" altLang="en-US" dirty="0"/>
              <a:t>층은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7*7 </a:t>
            </a:r>
            <a:r>
              <a:rPr lang="ko-KR" altLang="en-US" dirty="0"/>
              <a:t>과 동일한 유효 면적을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FE89E-4D38-4118-B658-BF86FA85B838}"/>
                  </a:ext>
                </a:extLst>
              </p:cNvPr>
              <p:cNvSpPr txBox="1"/>
              <p:nvPr/>
            </p:nvSpPr>
            <p:spPr>
              <a:xfrm>
                <a:off x="2607013" y="3506821"/>
                <a:ext cx="640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 ∗9 ∗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≪49 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FE89E-4D38-4118-B658-BF86FA85B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13" y="3506821"/>
                <a:ext cx="6400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C1E9A1-0A6D-4D37-AF27-6BA0732C2020}"/>
              </a:ext>
            </a:extLst>
          </p:cNvPr>
          <p:cNvSpPr txBox="1"/>
          <p:nvPr/>
        </p:nvSpPr>
        <p:spPr>
          <a:xfrm>
            <a:off x="3433864" y="4314218"/>
            <a:ext cx="474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그럼에도 정류함수로 인해 비선형성 증가</a:t>
            </a:r>
          </a:p>
        </p:txBody>
      </p:sp>
    </p:spTree>
    <p:extLst>
      <p:ext uri="{BB962C8B-B14F-4D97-AF65-F5344CB8AC3E}">
        <p14:creationId xmlns:p14="http://schemas.microsoft.com/office/powerpoint/2010/main" val="270974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7A0999-E131-4719-8461-9C4868FAB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현대적 아키텍처 </a:t>
            </a:r>
            <a:r>
              <a:rPr lang="en-US" altLang="ko-KR" dirty="0"/>
              <a:t>- VGG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B7EAE-F402-4303-B078-363F26282CB9}"/>
              </a:ext>
            </a:extLst>
          </p:cNvPr>
          <p:cNvSpPr txBox="1"/>
          <p:nvPr/>
        </p:nvSpPr>
        <p:spPr>
          <a:xfrm>
            <a:off x="3103123" y="3414409"/>
            <a:ext cx="55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너무 깊게 </a:t>
            </a:r>
            <a:r>
              <a:rPr lang="ko-KR" altLang="en-US" dirty="0" err="1"/>
              <a:t>쌓을때</a:t>
            </a:r>
            <a:r>
              <a:rPr lang="ko-KR" altLang="en-US" dirty="0"/>
              <a:t> </a:t>
            </a:r>
            <a:r>
              <a:rPr lang="ko-KR" altLang="en-US" dirty="0" err="1"/>
              <a:t>그라디언트의</a:t>
            </a:r>
            <a:r>
              <a:rPr lang="ko-KR" altLang="en-US" dirty="0"/>
              <a:t> 손실이 발생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순차적 층을 늘려가는 방식으로 해결</a:t>
            </a:r>
          </a:p>
        </p:txBody>
      </p:sp>
    </p:spTree>
    <p:extLst>
      <p:ext uri="{BB962C8B-B14F-4D97-AF65-F5344CB8AC3E}">
        <p14:creationId xmlns:p14="http://schemas.microsoft.com/office/powerpoint/2010/main" val="3379480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7A0999-E131-4719-8461-9C4868FAB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현대적 아키텍처 </a:t>
            </a:r>
            <a:r>
              <a:rPr lang="en-US" altLang="ko-KR" dirty="0"/>
              <a:t>- </a:t>
            </a:r>
            <a:r>
              <a:rPr lang="en-US" altLang="ko-KR" dirty="0" err="1"/>
              <a:t>ResNet</a:t>
            </a:r>
            <a:endParaRPr lang="ko-KR" altLang="en-US" dirty="0"/>
          </a:p>
        </p:txBody>
      </p:sp>
      <p:pic>
        <p:nvPicPr>
          <p:cNvPr id="3074" name="Picture 2" descr="Review: ResNet — Winner of ILSVRC 2015 (Image Classification, Localization,  Detection) | by Sik-Ho Tsang | Towards Data Science">
            <a:extLst>
              <a:ext uri="{FF2B5EF4-FFF2-40B4-BE49-F238E27FC236}">
                <a16:creationId xmlns:a16="http://schemas.microsoft.com/office/drawing/2014/main" id="{F8062BF2-2607-45BD-BB8B-30C35248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1" y="2435688"/>
            <a:ext cx="5077838" cy="22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69EB12-D40E-4794-B6DF-DD03D1E14B4B}"/>
              </a:ext>
            </a:extLst>
          </p:cNvPr>
          <p:cNvSpPr txBox="1"/>
          <p:nvPr/>
        </p:nvSpPr>
        <p:spPr>
          <a:xfrm>
            <a:off x="693907" y="3229582"/>
            <a:ext cx="488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핵심 아이디어</a:t>
            </a:r>
            <a:endParaRPr lang="en-US" altLang="ko-KR" dirty="0"/>
          </a:p>
          <a:p>
            <a:r>
              <a:rPr lang="en-US" altLang="ko-KR" dirty="0"/>
              <a:t>1. shortcut</a:t>
            </a:r>
            <a:r>
              <a:rPr lang="ko-KR" altLang="en-US" dirty="0"/>
              <a:t>을 통해 </a:t>
            </a:r>
            <a:r>
              <a:rPr lang="ko-KR" altLang="en-US" dirty="0" err="1"/>
              <a:t>그라디언트</a:t>
            </a:r>
            <a:r>
              <a:rPr lang="ko-KR" altLang="en-US" dirty="0"/>
              <a:t> 소실을 방지</a:t>
            </a:r>
          </a:p>
        </p:txBody>
      </p:sp>
    </p:spTree>
    <p:extLst>
      <p:ext uri="{BB962C8B-B14F-4D97-AF65-F5344CB8AC3E}">
        <p14:creationId xmlns:p14="http://schemas.microsoft.com/office/powerpoint/2010/main" val="313909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7A0999-E131-4719-8461-9C4868FAB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현대적 아키텍처 </a:t>
            </a:r>
            <a:r>
              <a:rPr lang="en-US" altLang="ko-KR" dirty="0"/>
              <a:t>- </a:t>
            </a:r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9EB12-D40E-4794-B6DF-DD03D1E14B4B}"/>
              </a:ext>
            </a:extLst>
          </p:cNvPr>
          <p:cNvSpPr txBox="1"/>
          <p:nvPr/>
        </p:nvSpPr>
        <p:spPr>
          <a:xfrm>
            <a:off x="1073286" y="2813308"/>
            <a:ext cx="4883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신경망이 깊어질 경우 작은 미분 값이 계속 곱해지면서 </a:t>
            </a:r>
            <a:r>
              <a:rPr lang="ko-KR" altLang="en-US" dirty="0" err="1"/>
              <a:t>그라디언트가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수렴해 신경망이 학습되지 않는 문제가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큰 기울기 끼리 곱해져 매우 커져 예상치 못하게 학습이 이루어 지지 않는 문제가 발생</a:t>
            </a:r>
          </a:p>
        </p:txBody>
      </p:sp>
      <p:pic>
        <p:nvPicPr>
          <p:cNvPr id="4098" name="Picture 2" descr="ResNet (34, 50, 101): Residual CNNs for Image Classification Tasks">
            <a:extLst>
              <a:ext uri="{FF2B5EF4-FFF2-40B4-BE49-F238E27FC236}">
                <a16:creationId xmlns:a16="http://schemas.microsoft.com/office/drawing/2014/main" id="{A22D7BA0-290E-42C5-9F8F-965E4DB0B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72" y="2670243"/>
            <a:ext cx="3808554" cy="213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6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7A0999-E131-4719-8461-9C4868FAB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현대적 아키텍처 </a:t>
            </a:r>
            <a:r>
              <a:rPr lang="en-US" altLang="ko-KR" dirty="0"/>
              <a:t>- </a:t>
            </a:r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9EB12-D40E-4794-B6DF-DD03D1E14B4B}"/>
              </a:ext>
            </a:extLst>
          </p:cNvPr>
          <p:cNvSpPr txBox="1"/>
          <p:nvPr/>
        </p:nvSpPr>
        <p:spPr>
          <a:xfrm>
            <a:off x="1352374" y="3429000"/>
            <a:ext cx="488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</a:t>
            </a:r>
            <a:r>
              <a:rPr lang="ko-KR" altLang="en-US" dirty="0" err="1"/>
              <a:t>그라디언트</a:t>
            </a:r>
            <a:r>
              <a:rPr lang="ko-KR" altLang="en-US" dirty="0"/>
              <a:t> 값들을 계속 어느정도 유지하면서 학습이 되게끔 함</a:t>
            </a:r>
          </a:p>
        </p:txBody>
      </p:sp>
      <p:pic>
        <p:nvPicPr>
          <p:cNvPr id="4098" name="Picture 2" descr="ResNet (34, 50, 101): Residual CNNs for Image Classification Tasks">
            <a:extLst>
              <a:ext uri="{FF2B5EF4-FFF2-40B4-BE49-F238E27FC236}">
                <a16:creationId xmlns:a16="http://schemas.microsoft.com/office/drawing/2014/main" id="{A22D7BA0-290E-42C5-9F8F-965E4DB0B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72" y="2670243"/>
            <a:ext cx="3808554" cy="213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1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Convolution Neural Network </a:t>
            </a:r>
            <a:r>
              <a:rPr lang="ko-KR" altLang="en-US" dirty="0"/>
              <a:t>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48AD5-F631-40C6-8FD4-52962F80B3DF}"/>
              </a:ext>
            </a:extLst>
          </p:cNvPr>
          <p:cNvSpPr txBox="1"/>
          <p:nvPr/>
        </p:nvSpPr>
        <p:spPr>
          <a:xfrm>
            <a:off x="1058779" y="1997242"/>
            <a:ext cx="8632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방식을 통하여 </a:t>
            </a:r>
            <a:endParaRPr lang="en-US" altLang="ko-KR" dirty="0"/>
          </a:p>
          <a:p>
            <a:r>
              <a:rPr lang="ko-KR" altLang="en-US" dirty="0"/>
              <a:t>격자형태로 주어진 데이터를 분석하는데 사용되는 신경망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</a:t>
            </a:r>
            <a:r>
              <a:rPr lang="ko-KR" altLang="en-US" dirty="0"/>
              <a:t>차원 구조의 </a:t>
            </a:r>
            <a:r>
              <a:rPr lang="en-US" altLang="ko-KR" dirty="0"/>
              <a:t>timestamp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차원 구조의 </a:t>
            </a:r>
            <a:r>
              <a:rPr lang="en-US" altLang="ko-KR" dirty="0"/>
              <a:t>image</a:t>
            </a:r>
          </a:p>
          <a:p>
            <a:r>
              <a:rPr lang="en-US" altLang="ko-KR" dirty="0"/>
              <a:t>3 </a:t>
            </a:r>
            <a:r>
              <a:rPr lang="ko-KR" altLang="en-US" dirty="0"/>
              <a:t>차원 구조의 </a:t>
            </a:r>
            <a:r>
              <a:rPr lang="en-US" altLang="ko-KR" dirty="0"/>
              <a:t>3D image (EX) CT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31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6AC830-492D-4D95-B3A0-F1A56873C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1121E-6180-4409-9C00-41E6E4C23FA5}"/>
                  </a:ext>
                </a:extLst>
              </p:cNvPr>
              <p:cNvSpPr txBox="1"/>
              <p:nvPr/>
            </p:nvSpPr>
            <p:spPr>
              <a:xfrm>
                <a:off x="4323944" y="2033081"/>
                <a:ext cx="270881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1121E-6180-4409-9C00-41E6E4C2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44" y="2033081"/>
                <a:ext cx="2708818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ADB3307-DBEC-46BF-8080-FF34C4A63FA9}"/>
              </a:ext>
            </a:extLst>
          </p:cNvPr>
          <p:cNvSpPr txBox="1"/>
          <p:nvPr/>
        </p:nvSpPr>
        <p:spPr>
          <a:xfrm>
            <a:off x="2412460" y="3511685"/>
            <a:ext cx="844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함수의 추정 값을 계산할 때 추정하고자 하는 시기 주변의 값에 가중 함수를 곱하여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이처럼 두 함수를 합성하는 방식을 </a:t>
            </a:r>
            <a:r>
              <a:rPr lang="ko-KR" altLang="en-US" dirty="0" err="1"/>
              <a:t>합성곱</a:t>
            </a:r>
            <a:r>
              <a:rPr lang="ko-KR" altLang="en-US" dirty="0"/>
              <a:t> 연산이라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8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Convolution Neural Network </a:t>
            </a:r>
            <a:r>
              <a:rPr lang="ko-KR" altLang="en-US" dirty="0"/>
              <a:t>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0F7C5D-EA10-4323-9568-C77B9C44C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45579"/>
              </p:ext>
            </p:extLst>
          </p:nvPr>
        </p:nvGraphicFramePr>
        <p:xfrm>
          <a:off x="1448339" y="2811113"/>
          <a:ext cx="3590585" cy="31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17">
                  <a:extLst>
                    <a:ext uri="{9D8B030D-6E8A-4147-A177-3AD203B41FA5}">
                      <a16:colId xmlns:a16="http://schemas.microsoft.com/office/drawing/2014/main" val="3458589389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2737071438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601427457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2557020070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1907220967"/>
                    </a:ext>
                  </a:extLst>
                </a:gridCol>
              </a:tblGrid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8123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888643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81892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864520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79527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06C8F20-B1E8-4859-9ED3-F597006B2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84585"/>
              </p:ext>
            </p:extLst>
          </p:nvPr>
        </p:nvGraphicFramePr>
        <p:xfrm>
          <a:off x="3132307" y="1565972"/>
          <a:ext cx="11575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96">
                  <a:extLst>
                    <a:ext uri="{9D8B030D-6E8A-4147-A177-3AD203B41FA5}">
                      <a16:colId xmlns:a16="http://schemas.microsoft.com/office/drawing/2014/main" val="3732754573"/>
                    </a:ext>
                  </a:extLst>
                </a:gridCol>
                <a:gridCol w="578796">
                  <a:extLst>
                    <a:ext uri="{9D8B030D-6E8A-4147-A177-3AD203B41FA5}">
                      <a16:colId xmlns:a16="http://schemas.microsoft.com/office/drawing/2014/main" val="36068770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31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24485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4674AE-63DE-4743-A1E0-B426EEC0781E}"/>
              </a:ext>
            </a:extLst>
          </p:cNvPr>
          <p:cNvCxnSpPr/>
          <p:nvPr/>
        </p:nvCxnSpPr>
        <p:spPr>
          <a:xfrm flipV="1">
            <a:off x="1448339" y="1585609"/>
            <a:ext cx="1683967" cy="122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42E64C-02C3-4A86-835C-83711D23F2AB}"/>
              </a:ext>
            </a:extLst>
          </p:cNvPr>
          <p:cNvCxnSpPr/>
          <p:nvPr/>
        </p:nvCxnSpPr>
        <p:spPr>
          <a:xfrm flipV="1">
            <a:off x="1448339" y="2480372"/>
            <a:ext cx="1683967" cy="156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ACBCF4-2072-4F14-98AF-29BE041FB7A6}"/>
              </a:ext>
            </a:extLst>
          </p:cNvPr>
          <p:cNvCxnSpPr/>
          <p:nvPr/>
        </p:nvCxnSpPr>
        <p:spPr>
          <a:xfrm flipV="1">
            <a:off x="2889115" y="2480372"/>
            <a:ext cx="1400784" cy="156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4E2F36-9700-44C6-A68F-33BA45B33046}"/>
              </a:ext>
            </a:extLst>
          </p:cNvPr>
          <p:cNvCxnSpPr/>
          <p:nvPr/>
        </p:nvCxnSpPr>
        <p:spPr>
          <a:xfrm flipV="1">
            <a:off x="2869660" y="1565972"/>
            <a:ext cx="1420239" cy="124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0E8924-82BD-4FD8-B9ED-8BCA054CD486}"/>
              </a:ext>
            </a:extLst>
          </p:cNvPr>
          <p:cNvSpPr txBox="1"/>
          <p:nvPr/>
        </p:nvSpPr>
        <p:spPr>
          <a:xfrm>
            <a:off x="4523361" y="1755934"/>
            <a:ext cx="33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2*1 + 4*2 + 1*1 + 1*5 = 12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D28E32-D105-4C3E-9ABD-F03714D81EF2}"/>
              </a:ext>
            </a:extLst>
          </p:cNvPr>
          <p:cNvSpPr/>
          <p:nvPr/>
        </p:nvSpPr>
        <p:spPr>
          <a:xfrm>
            <a:off x="6916366" y="267510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1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Convolution Neural Network </a:t>
            </a:r>
            <a:r>
              <a:rPr lang="ko-KR" altLang="en-US" dirty="0"/>
              <a:t>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0F7C5D-EA10-4323-9568-C77B9C44C6C9}"/>
              </a:ext>
            </a:extLst>
          </p:cNvPr>
          <p:cNvGraphicFramePr>
            <a:graphicFrameLocks noGrp="1"/>
          </p:cNvGraphicFramePr>
          <p:nvPr/>
        </p:nvGraphicFramePr>
        <p:xfrm>
          <a:off x="1448339" y="2811113"/>
          <a:ext cx="3590585" cy="31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17">
                  <a:extLst>
                    <a:ext uri="{9D8B030D-6E8A-4147-A177-3AD203B41FA5}">
                      <a16:colId xmlns:a16="http://schemas.microsoft.com/office/drawing/2014/main" val="3458589389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2737071438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601427457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2557020070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1907220967"/>
                    </a:ext>
                  </a:extLst>
                </a:gridCol>
              </a:tblGrid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8123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888643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81892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864520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79527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06C8F20-B1E8-4859-9ED3-F597006B2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87519"/>
              </p:ext>
            </p:extLst>
          </p:nvPr>
        </p:nvGraphicFramePr>
        <p:xfrm>
          <a:off x="3249039" y="1565972"/>
          <a:ext cx="11575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96">
                  <a:extLst>
                    <a:ext uri="{9D8B030D-6E8A-4147-A177-3AD203B41FA5}">
                      <a16:colId xmlns:a16="http://schemas.microsoft.com/office/drawing/2014/main" val="3732754573"/>
                    </a:ext>
                  </a:extLst>
                </a:gridCol>
                <a:gridCol w="578796">
                  <a:extLst>
                    <a:ext uri="{9D8B030D-6E8A-4147-A177-3AD203B41FA5}">
                      <a16:colId xmlns:a16="http://schemas.microsoft.com/office/drawing/2014/main" val="36068770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31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24485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4674AE-63DE-4743-A1E0-B426EEC0781E}"/>
              </a:ext>
            </a:extLst>
          </p:cNvPr>
          <p:cNvCxnSpPr>
            <a:cxnSpLocks/>
          </p:cNvCxnSpPr>
          <p:nvPr/>
        </p:nvCxnSpPr>
        <p:spPr>
          <a:xfrm flipV="1">
            <a:off x="2178996" y="1565972"/>
            <a:ext cx="1064635" cy="124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42E64C-02C3-4A86-835C-83711D23F2AB}"/>
              </a:ext>
            </a:extLst>
          </p:cNvPr>
          <p:cNvCxnSpPr>
            <a:cxnSpLocks/>
          </p:cNvCxnSpPr>
          <p:nvPr/>
        </p:nvCxnSpPr>
        <p:spPr>
          <a:xfrm flipV="1">
            <a:off x="2173588" y="2480372"/>
            <a:ext cx="1070043" cy="157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ACBCF4-2072-4F14-98AF-29BE041FB7A6}"/>
              </a:ext>
            </a:extLst>
          </p:cNvPr>
          <p:cNvCxnSpPr>
            <a:cxnSpLocks/>
          </p:cNvCxnSpPr>
          <p:nvPr/>
        </p:nvCxnSpPr>
        <p:spPr>
          <a:xfrm flipV="1">
            <a:off x="3593826" y="2480372"/>
            <a:ext cx="812805" cy="157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4E2F36-9700-44C6-A68F-33BA45B33046}"/>
              </a:ext>
            </a:extLst>
          </p:cNvPr>
          <p:cNvCxnSpPr>
            <a:cxnSpLocks/>
          </p:cNvCxnSpPr>
          <p:nvPr/>
        </p:nvCxnSpPr>
        <p:spPr>
          <a:xfrm flipV="1">
            <a:off x="3599234" y="1565972"/>
            <a:ext cx="807397" cy="124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0E8924-82BD-4FD8-B9ED-8BCA054CD486}"/>
              </a:ext>
            </a:extLst>
          </p:cNvPr>
          <p:cNvSpPr txBox="1"/>
          <p:nvPr/>
        </p:nvSpPr>
        <p:spPr>
          <a:xfrm>
            <a:off x="4523361" y="1755934"/>
            <a:ext cx="33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2*2 + 4*3 + 1*5 + 1*3 = 24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77D658-2E0B-4535-A48D-E8B26793E6E6}"/>
              </a:ext>
            </a:extLst>
          </p:cNvPr>
          <p:cNvSpPr/>
          <p:nvPr/>
        </p:nvSpPr>
        <p:spPr>
          <a:xfrm>
            <a:off x="6916366" y="267510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F99454-F111-4341-8508-B9B4E96503C4}"/>
              </a:ext>
            </a:extLst>
          </p:cNvPr>
          <p:cNvSpPr/>
          <p:nvPr/>
        </p:nvSpPr>
        <p:spPr>
          <a:xfrm>
            <a:off x="7830766" y="267510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Convolution Neural Network </a:t>
            </a:r>
            <a:r>
              <a:rPr lang="ko-KR" altLang="en-US" dirty="0"/>
              <a:t>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0F7C5D-EA10-4323-9568-C77B9C44C6C9}"/>
              </a:ext>
            </a:extLst>
          </p:cNvPr>
          <p:cNvGraphicFramePr>
            <a:graphicFrameLocks noGrp="1"/>
          </p:cNvGraphicFramePr>
          <p:nvPr/>
        </p:nvGraphicFramePr>
        <p:xfrm>
          <a:off x="1448339" y="2811113"/>
          <a:ext cx="3590585" cy="31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17">
                  <a:extLst>
                    <a:ext uri="{9D8B030D-6E8A-4147-A177-3AD203B41FA5}">
                      <a16:colId xmlns:a16="http://schemas.microsoft.com/office/drawing/2014/main" val="3458589389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2737071438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601427457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2557020070"/>
                    </a:ext>
                  </a:extLst>
                </a:gridCol>
                <a:gridCol w="718117">
                  <a:extLst>
                    <a:ext uri="{9D8B030D-6E8A-4147-A177-3AD203B41FA5}">
                      <a16:colId xmlns:a16="http://schemas.microsoft.com/office/drawing/2014/main" val="1907220967"/>
                    </a:ext>
                  </a:extLst>
                </a:gridCol>
              </a:tblGrid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8123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888643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81892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864520"/>
                  </a:ext>
                </a:extLst>
              </a:tr>
              <a:tr h="63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79527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06C8F20-B1E8-4859-9ED3-F597006B2CCC}"/>
              </a:ext>
            </a:extLst>
          </p:cNvPr>
          <p:cNvGraphicFramePr>
            <a:graphicFrameLocks noGrp="1"/>
          </p:cNvGraphicFramePr>
          <p:nvPr/>
        </p:nvGraphicFramePr>
        <p:xfrm>
          <a:off x="3249039" y="1565972"/>
          <a:ext cx="11575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96">
                  <a:extLst>
                    <a:ext uri="{9D8B030D-6E8A-4147-A177-3AD203B41FA5}">
                      <a16:colId xmlns:a16="http://schemas.microsoft.com/office/drawing/2014/main" val="3732754573"/>
                    </a:ext>
                  </a:extLst>
                </a:gridCol>
                <a:gridCol w="578796">
                  <a:extLst>
                    <a:ext uri="{9D8B030D-6E8A-4147-A177-3AD203B41FA5}">
                      <a16:colId xmlns:a16="http://schemas.microsoft.com/office/drawing/2014/main" val="36068770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31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24485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4674AE-63DE-4743-A1E0-B426EEC0781E}"/>
              </a:ext>
            </a:extLst>
          </p:cNvPr>
          <p:cNvCxnSpPr>
            <a:cxnSpLocks/>
          </p:cNvCxnSpPr>
          <p:nvPr/>
        </p:nvCxnSpPr>
        <p:spPr>
          <a:xfrm flipV="1">
            <a:off x="2859932" y="1565972"/>
            <a:ext cx="383699" cy="124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42E64C-02C3-4A86-835C-83711D23F2AB}"/>
              </a:ext>
            </a:extLst>
          </p:cNvPr>
          <p:cNvCxnSpPr>
            <a:cxnSpLocks/>
          </p:cNvCxnSpPr>
          <p:nvPr/>
        </p:nvCxnSpPr>
        <p:spPr>
          <a:xfrm flipV="1">
            <a:off x="2859932" y="2480372"/>
            <a:ext cx="383699" cy="157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ACBCF4-2072-4F14-98AF-29BE041FB7A6}"/>
              </a:ext>
            </a:extLst>
          </p:cNvPr>
          <p:cNvCxnSpPr>
            <a:cxnSpLocks/>
          </p:cNvCxnSpPr>
          <p:nvPr/>
        </p:nvCxnSpPr>
        <p:spPr>
          <a:xfrm flipV="1">
            <a:off x="4361235" y="2480372"/>
            <a:ext cx="45396" cy="157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4E2F36-9700-44C6-A68F-33BA45B33046}"/>
              </a:ext>
            </a:extLst>
          </p:cNvPr>
          <p:cNvCxnSpPr>
            <a:cxnSpLocks/>
          </p:cNvCxnSpPr>
          <p:nvPr/>
        </p:nvCxnSpPr>
        <p:spPr>
          <a:xfrm flipV="1">
            <a:off x="4361235" y="1565972"/>
            <a:ext cx="45396" cy="124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0E8924-82BD-4FD8-B9ED-8BCA054CD486}"/>
              </a:ext>
            </a:extLst>
          </p:cNvPr>
          <p:cNvSpPr txBox="1"/>
          <p:nvPr/>
        </p:nvSpPr>
        <p:spPr>
          <a:xfrm>
            <a:off x="4523361" y="1755934"/>
            <a:ext cx="33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2*3 + 4*1 + 1*3 + 1*2 = 15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77D658-2E0B-4535-A48D-E8B26793E6E6}"/>
              </a:ext>
            </a:extLst>
          </p:cNvPr>
          <p:cNvSpPr/>
          <p:nvPr/>
        </p:nvSpPr>
        <p:spPr>
          <a:xfrm>
            <a:off x="6916366" y="267510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F99454-F111-4341-8508-B9B4E96503C4}"/>
              </a:ext>
            </a:extLst>
          </p:cNvPr>
          <p:cNvSpPr/>
          <p:nvPr/>
        </p:nvSpPr>
        <p:spPr>
          <a:xfrm>
            <a:off x="7830766" y="267510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B29EA-C5DD-498D-A8B5-F8CD412809CF}"/>
              </a:ext>
            </a:extLst>
          </p:cNvPr>
          <p:cNvSpPr/>
          <p:nvPr/>
        </p:nvSpPr>
        <p:spPr>
          <a:xfrm>
            <a:off x="8745166" y="267510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4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28A81E7-F233-4BC3-B109-90E204DCA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Convolution Neural Network </a:t>
            </a:r>
            <a:r>
              <a:rPr lang="ko-KR" altLang="en-US" dirty="0"/>
              <a:t>란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C9AA27-66EF-446E-BAC6-6A697736B74E}"/>
              </a:ext>
            </a:extLst>
          </p:cNvPr>
          <p:cNvSpPr/>
          <p:nvPr/>
        </p:nvSpPr>
        <p:spPr>
          <a:xfrm>
            <a:off x="1070042" y="2451370"/>
            <a:ext cx="1926077" cy="1721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AE955D-E671-4455-9C47-2514E6133783}"/>
              </a:ext>
            </a:extLst>
          </p:cNvPr>
          <p:cNvSpPr/>
          <p:nvPr/>
        </p:nvSpPr>
        <p:spPr>
          <a:xfrm>
            <a:off x="1222442" y="2603770"/>
            <a:ext cx="1926077" cy="1721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EC26A-E7D0-4B4B-99C8-73DA70A54C2C}"/>
              </a:ext>
            </a:extLst>
          </p:cNvPr>
          <p:cNvSpPr/>
          <p:nvPr/>
        </p:nvSpPr>
        <p:spPr>
          <a:xfrm>
            <a:off x="1374842" y="2756170"/>
            <a:ext cx="1926077" cy="1721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6A96F9-A05B-4362-9087-DB995322BFEA}"/>
              </a:ext>
            </a:extLst>
          </p:cNvPr>
          <p:cNvSpPr/>
          <p:nvPr/>
        </p:nvSpPr>
        <p:spPr>
          <a:xfrm>
            <a:off x="4127770" y="2603770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848B70-9BA3-4DDB-A6AC-BA84583DDBBF}"/>
              </a:ext>
            </a:extLst>
          </p:cNvPr>
          <p:cNvSpPr/>
          <p:nvPr/>
        </p:nvSpPr>
        <p:spPr>
          <a:xfrm>
            <a:off x="4280170" y="2756170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6C203-86DD-47AE-BF99-C8DF10FB5CDF}"/>
              </a:ext>
            </a:extLst>
          </p:cNvPr>
          <p:cNvSpPr/>
          <p:nvPr/>
        </p:nvSpPr>
        <p:spPr>
          <a:xfrm>
            <a:off x="4432570" y="2908570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3A97A0-184F-4D95-9318-F9BCEAEC4927}"/>
              </a:ext>
            </a:extLst>
          </p:cNvPr>
          <p:cNvSpPr/>
          <p:nvPr/>
        </p:nvSpPr>
        <p:spPr>
          <a:xfrm>
            <a:off x="6313251" y="2519464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9FE3D-05CA-4ED9-84B5-50DA5BC12066}"/>
              </a:ext>
            </a:extLst>
          </p:cNvPr>
          <p:cNvSpPr/>
          <p:nvPr/>
        </p:nvSpPr>
        <p:spPr>
          <a:xfrm>
            <a:off x="6465651" y="2671864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D1EA8-1FA1-4ED4-9AE4-82F70C7ECB53}"/>
              </a:ext>
            </a:extLst>
          </p:cNvPr>
          <p:cNvSpPr/>
          <p:nvPr/>
        </p:nvSpPr>
        <p:spPr>
          <a:xfrm>
            <a:off x="6618051" y="2824264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ADA6A5-670D-45BD-BD94-CED3D7A49AA2}"/>
              </a:ext>
            </a:extLst>
          </p:cNvPr>
          <p:cNvSpPr/>
          <p:nvPr/>
        </p:nvSpPr>
        <p:spPr>
          <a:xfrm>
            <a:off x="6618051" y="4943256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18CE95-5D97-4AB3-8AC4-92B3584D6E43}"/>
              </a:ext>
            </a:extLst>
          </p:cNvPr>
          <p:cNvCxnSpPr/>
          <p:nvPr/>
        </p:nvCxnSpPr>
        <p:spPr>
          <a:xfrm>
            <a:off x="3443591" y="2603770"/>
            <a:ext cx="496111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8928B7-4270-4D64-AC1B-9EB7F9044392}"/>
              </a:ext>
            </a:extLst>
          </p:cNvPr>
          <p:cNvCxnSpPr>
            <a:cxnSpLocks/>
          </p:cNvCxnSpPr>
          <p:nvPr/>
        </p:nvCxnSpPr>
        <p:spPr>
          <a:xfrm flipV="1">
            <a:off x="3619499" y="3706238"/>
            <a:ext cx="508271" cy="61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D107A07-230C-4B56-86E0-1DFFC15DA938}"/>
              </a:ext>
            </a:extLst>
          </p:cNvPr>
          <p:cNvSpPr/>
          <p:nvPr/>
        </p:nvSpPr>
        <p:spPr>
          <a:xfrm>
            <a:off x="5402094" y="2939375"/>
            <a:ext cx="658238" cy="48962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7944E84-FB35-453D-A2EE-89EB43ECF2E2}"/>
              </a:ext>
            </a:extLst>
          </p:cNvPr>
          <p:cNvSpPr/>
          <p:nvPr/>
        </p:nvSpPr>
        <p:spPr>
          <a:xfrm>
            <a:off x="7093489" y="4325566"/>
            <a:ext cx="508271" cy="46529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0BA8A0-D0C5-4280-9383-0383C27FA47D}"/>
              </a:ext>
            </a:extLst>
          </p:cNvPr>
          <p:cNvSpPr txBox="1"/>
          <p:nvPr/>
        </p:nvSpPr>
        <p:spPr>
          <a:xfrm>
            <a:off x="3112866" y="1837385"/>
            <a:ext cx="295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채널 개수 만큼의 커널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1DD27-F812-4A30-9918-1B6C76E40933}"/>
              </a:ext>
            </a:extLst>
          </p:cNvPr>
          <p:cNvSpPr txBox="1"/>
          <p:nvPr/>
        </p:nvSpPr>
        <p:spPr>
          <a:xfrm>
            <a:off x="8294991" y="4573924"/>
            <a:ext cx="295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합성곱으로</a:t>
            </a:r>
            <a:r>
              <a:rPr lang="ko-KR" altLang="en-US" dirty="0"/>
              <a:t> 얻은 채널의 합</a:t>
            </a:r>
          </a:p>
        </p:txBody>
      </p:sp>
    </p:spTree>
    <p:extLst>
      <p:ext uri="{BB962C8B-B14F-4D97-AF65-F5344CB8AC3E}">
        <p14:creationId xmlns:p14="http://schemas.microsoft.com/office/powerpoint/2010/main" val="2675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28A81E7-F233-4BC3-B109-90E204DCA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Convolution Neural Network </a:t>
            </a:r>
            <a:r>
              <a:rPr lang="ko-KR" altLang="en-US" dirty="0"/>
              <a:t>란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C9AA27-66EF-446E-BAC6-6A697736B74E}"/>
              </a:ext>
            </a:extLst>
          </p:cNvPr>
          <p:cNvSpPr/>
          <p:nvPr/>
        </p:nvSpPr>
        <p:spPr>
          <a:xfrm>
            <a:off x="1070042" y="2451370"/>
            <a:ext cx="1926077" cy="1721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AE955D-E671-4455-9C47-2514E6133783}"/>
              </a:ext>
            </a:extLst>
          </p:cNvPr>
          <p:cNvSpPr/>
          <p:nvPr/>
        </p:nvSpPr>
        <p:spPr>
          <a:xfrm>
            <a:off x="1222442" y="2603770"/>
            <a:ext cx="1926077" cy="1721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EC26A-E7D0-4B4B-99C8-73DA70A54C2C}"/>
              </a:ext>
            </a:extLst>
          </p:cNvPr>
          <p:cNvSpPr/>
          <p:nvPr/>
        </p:nvSpPr>
        <p:spPr>
          <a:xfrm>
            <a:off x="1374842" y="2756170"/>
            <a:ext cx="1926077" cy="17217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6A96F9-A05B-4362-9087-DB995322BFEA}"/>
              </a:ext>
            </a:extLst>
          </p:cNvPr>
          <p:cNvSpPr/>
          <p:nvPr/>
        </p:nvSpPr>
        <p:spPr>
          <a:xfrm>
            <a:off x="4127770" y="2603770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848B70-9BA3-4DDB-A6AC-BA84583DDBBF}"/>
              </a:ext>
            </a:extLst>
          </p:cNvPr>
          <p:cNvSpPr/>
          <p:nvPr/>
        </p:nvSpPr>
        <p:spPr>
          <a:xfrm>
            <a:off x="4280170" y="2756170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6C203-86DD-47AE-BF99-C8DF10FB5CDF}"/>
              </a:ext>
            </a:extLst>
          </p:cNvPr>
          <p:cNvSpPr/>
          <p:nvPr/>
        </p:nvSpPr>
        <p:spPr>
          <a:xfrm>
            <a:off x="4432570" y="2908570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3A97A0-184F-4D95-9318-F9BCEAEC4927}"/>
              </a:ext>
            </a:extLst>
          </p:cNvPr>
          <p:cNvSpPr/>
          <p:nvPr/>
        </p:nvSpPr>
        <p:spPr>
          <a:xfrm>
            <a:off x="6206787" y="1869028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9FE3D-05CA-4ED9-84B5-50DA5BC12066}"/>
              </a:ext>
            </a:extLst>
          </p:cNvPr>
          <p:cNvSpPr/>
          <p:nvPr/>
        </p:nvSpPr>
        <p:spPr>
          <a:xfrm>
            <a:off x="6359187" y="2021428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D1EA8-1FA1-4ED4-9AE4-82F70C7ECB53}"/>
              </a:ext>
            </a:extLst>
          </p:cNvPr>
          <p:cNvSpPr/>
          <p:nvPr/>
        </p:nvSpPr>
        <p:spPr>
          <a:xfrm>
            <a:off x="6511587" y="2173828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18CE95-5D97-4AB3-8AC4-92B3584D6E43}"/>
              </a:ext>
            </a:extLst>
          </p:cNvPr>
          <p:cNvCxnSpPr/>
          <p:nvPr/>
        </p:nvCxnSpPr>
        <p:spPr>
          <a:xfrm>
            <a:off x="3443591" y="2603770"/>
            <a:ext cx="496111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8928B7-4270-4D64-AC1B-9EB7F9044392}"/>
              </a:ext>
            </a:extLst>
          </p:cNvPr>
          <p:cNvCxnSpPr>
            <a:cxnSpLocks/>
          </p:cNvCxnSpPr>
          <p:nvPr/>
        </p:nvCxnSpPr>
        <p:spPr>
          <a:xfrm flipV="1">
            <a:off x="3586668" y="3706238"/>
            <a:ext cx="541102" cy="59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D107A07-230C-4B56-86E0-1DFFC15DA938}"/>
              </a:ext>
            </a:extLst>
          </p:cNvPr>
          <p:cNvSpPr/>
          <p:nvPr/>
        </p:nvSpPr>
        <p:spPr>
          <a:xfrm>
            <a:off x="5416957" y="3785822"/>
            <a:ext cx="658238" cy="125486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7944E84-FB35-453D-A2EE-89EB43ECF2E2}"/>
              </a:ext>
            </a:extLst>
          </p:cNvPr>
          <p:cNvSpPr/>
          <p:nvPr/>
        </p:nvSpPr>
        <p:spPr>
          <a:xfrm>
            <a:off x="6976757" y="3696812"/>
            <a:ext cx="508271" cy="46529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1DD27-F812-4A30-9918-1B6C76E40933}"/>
              </a:ext>
            </a:extLst>
          </p:cNvPr>
          <p:cNvSpPr txBox="1"/>
          <p:nvPr/>
        </p:nvSpPr>
        <p:spPr>
          <a:xfrm>
            <a:off x="8187176" y="2539968"/>
            <a:ext cx="43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채널에서 </a:t>
            </a:r>
            <a:r>
              <a:rPr lang="en-US" altLang="ko-KR" dirty="0"/>
              <a:t>3</a:t>
            </a:r>
            <a:r>
              <a:rPr lang="ko-KR" altLang="en-US" dirty="0"/>
              <a:t>개 채널의 데이터를 추출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234D14-FFAC-49EE-9F0B-1582D718A86A}"/>
              </a:ext>
            </a:extLst>
          </p:cNvPr>
          <p:cNvSpPr/>
          <p:nvPr/>
        </p:nvSpPr>
        <p:spPr>
          <a:xfrm>
            <a:off x="4218562" y="4020766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6093A4-C8D3-4CA7-BC8D-17D049D94AB1}"/>
              </a:ext>
            </a:extLst>
          </p:cNvPr>
          <p:cNvSpPr/>
          <p:nvPr/>
        </p:nvSpPr>
        <p:spPr>
          <a:xfrm>
            <a:off x="4370962" y="4173166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74413D-A42A-439D-A930-B960FC899B57}"/>
              </a:ext>
            </a:extLst>
          </p:cNvPr>
          <p:cNvSpPr/>
          <p:nvPr/>
        </p:nvSpPr>
        <p:spPr>
          <a:xfrm>
            <a:off x="4523362" y="4325566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C1C854-EB9E-476E-9CEF-ADDB410279AF}"/>
              </a:ext>
            </a:extLst>
          </p:cNvPr>
          <p:cNvCxnSpPr>
            <a:cxnSpLocks/>
          </p:cNvCxnSpPr>
          <p:nvPr/>
        </p:nvCxnSpPr>
        <p:spPr>
          <a:xfrm>
            <a:off x="3488987" y="2753658"/>
            <a:ext cx="541507" cy="133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E6FB03-2E74-4C8E-BBAD-E8422A930176}"/>
              </a:ext>
            </a:extLst>
          </p:cNvPr>
          <p:cNvCxnSpPr>
            <a:cxnSpLocks/>
          </p:cNvCxnSpPr>
          <p:nvPr/>
        </p:nvCxnSpPr>
        <p:spPr>
          <a:xfrm>
            <a:off x="3544111" y="4352968"/>
            <a:ext cx="674451" cy="77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B50E6-812B-44BD-952C-2478763730E6}"/>
              </a:ext>
            </a:extLst>
          </p:cNvPr>
          <p:cNvSpPr/>
          <p:nvPr/>
        </p:nvSpPr>
        <p:spPr>
          <a:xfrm>
            <a:off x="4280170" y="5364644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1633B-A93C-4113-93D1-5765F673FE9A}"/>
              </a:ext>
            </a:extLst>
          </p:cNvPr>
          <p:cNvSpPr/>
          <p:nvPr/>
        </p:nvSpPr>
        <p:spPr>
          <a:xfrm>
            <a:off x="4432570" y="5517044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C79AC1-025B-4309-8674-B554F6BF3200}"/>
              </a:ext>
            </a:extLst>
          </p:cNvPr>
          <p:cNvSpPr/>
          <p:nvPr/>
        </p:nvSpPr>
        <p:spPr>
          <a:xfrm>
            <a:off x="4584970" y="5669444"/>
            <a:ext cx="710119" cy="642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49A7A2F-CF64-4FA3-9A6F-DB18E80572BE}"/>
              </a:ext>
            </a:extLst>
          </p:cNvPr>
          <p:cNvCxnSpPr>
            <a:cxnSpLocks/>
          </p:cNvCxnSpPr>
          <p:nvPr/>
        </p:nvCxnSpPr>
        <p:spPr>
          <a:xfrm>
            <a:off x="3443591" y="2844609"/>
            <a:ext cx="648511" cy="258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27F0F4-3DD5-4C5B-BAF6-690E3B87A120}"/>
              </a:ext>
            </a:extLst>
          </p:cNvPr>
          <p:cNvCxnSpPr>
            <a:cxnSpLocks/>
          </p:cNvCxnSpPr>
          <p:nvPr/>
        </p:nvCxnSpPr>
        <p:spPr>
          <a:xfrm>
            <a:off x="3516954" y="4429327"/>
            <a:ext cx="763216" cy="203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2624C6-A8AC-4EDC-8B84-AA94328C7B93}"/>
              </a:ext>
            </a:extLst>
          </p:cNvPr>
          <p:cNvSpPr/>
          <p:nvPr/>
        </p:nvSpPr>
        <p:spPr>
          <a:xfrm>
            <a:off x="6242455" y="3481022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4C094C-554D-47A6-94A1-3EE9FAE287F2}"/>
              </a:ext>
            </a:extLst>
          </p:cNvPr>
          <p:cNvSpPr/>
          <p:nvPr/>
        </p:nvSpPr>
        <p:spPr>
          <a:xfrm>
            <a:off x="6394855" y="3633422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66DD38-FAEC-41D6-9A7B-23CC61CA7EBF}"/>
              </a:ext>
            </a:extLst>
          </p:cNvPr>
          <p:cNvSpPr/>
          <p:nvPr/>
        </p:nvSpPr>
        <p:spPr>
          <a:xfrm>
            <a:off x="6547255" y="3785822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291593-4DE8-4DD4-81DF-A4E5870E03ED}"/>
              </a:ext>
            </a:extLst>
          </p:cNvPr>
          <p:cNvSpPr/>
          <p:nvPr/>
        </p:nvSpPr>
        <p:spPr>
          <a:xfrm>
            <a:off x="6359187" y="5168487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706B94-C479-44D6-90B5-28A9DC36953E}"/>
              </a:ext>
            </a:extLst>
          </p:cNvPr>
          <p:cNvSpPr/>
          <p:nvPr/>
        </p:nvSpPr>
        <p:spPr>
          <a:xfrm>
            <a:off x="6511587" y="5320887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D21C4F-0B27-4840-8A57-AFF593C49DC0}"/>
              </a:ext>
            </a:extLst>
          </p:cNvPr>
          <p:cNvSpPr/>
          <p:nvPr/>
        </p:nvSpPr>
        <p:spPr>
          <a:xfrm>
            <a:off x="6663987" y="5473287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4603FE-8C5F-4ECC-866E-7B3E7F7B2B46}"/>
              </a:ext>
            </a:extLst>
          </p:cNvPr>
          <p:cNvSpPr/>
          <p:nvPr/>
        </p:nvSpPr>
        <p:spPr>
          <a:xfrm>
            <a:off x="9053209" y="3545732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D3B346-E427-44C8-8947-351E8084AF24}"/>
              </a:ext>
            </a:extLst>
          </p:cNvPr>
          <p:cNvSpPr/>
          <p:nvPr/>
        </p:nvSpPr>
        <p:spPr>
          <a:xfrm>
            <a:off x="9205609" y="3698132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8C4503-1270-43A8-85FD-BD47D677FFC0}"/>
              </a:ext>
            </a:extLst>
          </p:cNvPr>
          <p:cNvSpPr/>
          <p:nvPr/>
        </p:nvSpPr>
        <p:spPr>
          <a:xfrm>
            <a:off x="9358009" y="3850532"/>
            <a:ext cx="1459149" cy="1254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0D4720D8-556E-4DCC-803C-71D8FAFBF578}"/>
              </a:ext>
            </a:extLst>
          </p:cNvPr>
          <p:cNvSpPr/>
          <p:nvPr/>
        </p:nvSpPr>
        <p:spPr>
          <a:xfrm>
            <a:off x="8187176" y="3811774"/>
            <a:ext cx="658238" cy="125486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578</Words>
  <Application>Microsoft Office PowerPoint</Application>
  <PresentationFormat>와이드스크린</PresentationFormat>
  <Paragraphs>225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동영 김</dc:creator>
  <cp:lastModifiedBy>동영 김</cp:lastModifiedBy>
  <cp:revision>5</cp:revision>
  <dcterms:created xsi:type="dcterms:W3CDTF">2022-03-03T15:09:54Z</dcterms:created>
  <dcterms:modified xsi:type="dcterms:W3CDTF">2022-04-27T02:31:31Z</dcterms:modified>
</cp:coreProperties>
</file>