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B6A00-5B9D-40AC-A986-307FBAFB0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C4A02E-EF91-49F3-96A3-FD935647A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34766-3DA8-496A-AF40-90D22831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E920-28DF-4B93-AF76-E0198920907C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944064-4F15-47D0-8897-BB307F5B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18C383-D149-4D66-9D1E-A7906954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8B06-A1C4-4FDD-87D2-C0227453D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34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15DCD-88F1-4864-9CD4-86DC1C8A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7CB795-FE16-49BC-AC89-2B9F4925F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F8322-AC99-4BDB-AC55-53C6AA1C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E920-28DF-4B93-AF76-E0198920907C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82FFD-646C-4207-8F6E-D309C23D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05A6B-576F-416D-9BF2-F5EA6FB1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8B06-A1C4-4FDD-87D2-C0227453D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DAD306-2E3F-43E3-8722-766DDD31D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033CC7-E635-434E-83B8-3AE92EAF7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27F9E-2466-4E2F-9E50-6F796F2B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E920-28DF-4B93-AF76-E0198920907C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23C12-D689-42FD-9F8B-9B6C36B9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47371-5689-475A-B862-96E90A0D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8B06-A1C4-4FDD-87D2-C0227453D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6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A3DB3-DADD-4710-9D77-31F9DE3F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B51CC0-B8A8-4BB2-8F8E-3C9E07A45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31431-69A2-4E54-8515-D8D67FCC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E920-28DF-4B93-AF76-E0198920907C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8DBEA-2F36-4C94-8D1A-DC1F3C71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F0B16-E4CA-4FD9-B81E-1213124B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8B06-A1C4-4FDD-87D2-C0227453D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76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2C03E-9F20-41E3-B0E1-82E680C1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392C-A8C7-4AF7-9808-00BCAF05C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1A734-77A0-4570-8415-173D1164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E920-28DF-4B93-AF76-E0198920907C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2A8C00-CA6E-42B6-BBD6-F2A1A37C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9B8C4-3E8C-4F7B-827F-A02081B0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8B06-A1C4-4FDD-87D2-C0227453D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12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B26E9-766A-4C33-AC53-6FA37442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11088-F535-431E-A32D-2CD7B159D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86A6F-FD28-4E01-B533-70E8C56DC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4C17EC-9025-47B2-8D8D-EBD60F0C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E920-28DF-4B93-AF76-E0198920907C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7B2452-85C1-474A-AC1F-D3ADE52B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8EF0A-801F-4ECD-8F51-9B803729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8B06-A1C4-4FDD-87D2-C0227453D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DFD8F-5301-4E8A-A9BA-E2CE0310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1EE21-C194-4EED-B3CD-051B6E3F3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6E5467-7811-4731-9007-0D9E41457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911F06-511B-4592-ACAF-C838C9651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E1BD0E-B74D-4FA6-9136-8DB534AAD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3DFEE5-2FFB-4B04-BB86-31576EC9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E920-28DF-4B93-AF76-E0198920907C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8DE9DB-8344-40F1-BDC9-1CE04F30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F78E83-4B0F-408C-A568-17CA068C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8B06-A1C4-4FDD-87D2-C0227453D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83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1E350-4750-48CC-9BC3-07A2FECD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781D48-08B4-4CD3-BB2E-73ADC403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E920-28DF-4B93-AF76-E0198920907C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FF7E99-F380-4399-AD0E-70FD7B7D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AC163A-C032-4768-9473-01D1FA9A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8B06-A1C4-4FDD-87D2-C0227453D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34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18264B-153D-4562-8518-DE4DA1F5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E920-28DF-4B93-AF76-E0198920907C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43A263-54F8-428D-8F80-3F65DDD4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3974DA-3F68-459F-ADC9-47B79936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8B06-A1C4-4FDD-87D2-C0227453D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82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B4188-C321-4593-AF77-6E87E3FA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52C57-3C91-488A-A386-5ACA8B340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BCD75D-94FC-4397-8A62-5FF0CFD4D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8CEC59-B265-4103-BEE7-BF477EAA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E920-28DF-4B93-AF76-E0198920907C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E57EFB-A938-46C6-B00B-3157A89B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C88A77-6CCA-439E-A200-0DB58047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8B06-A1C4-4FDD-87D2-C0227453D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95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635C0-B8B9-456C-886B-081A3FD8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A0B5-B445-4F1B-81C9-E23D36797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05314C-C46A-4DE9-A250-A27831073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9D422F-B1DC-4827-A42F-8F7459A5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E920-28DF-4B93-AF76-E0198920907C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09D095-9DC6-4C3E-98DE-350948BB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9C5E8A-B7FA-45EF-8B63-687F364F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8B06-A1C4-4FDD-87D2-C0227453D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65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462BFF-31C9-4005-B097-8B68559A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11D552-FFDC-4834-BC7B-328A525D0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2013A-484F-4BF2-B8DA-2A39039FF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8E920-28DF-4B93-AF76-E0198920907C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BFAA2-34F3-498E-9D29-12D2FC6D8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518EB-2674-47BB-8DF3-EA2095BE5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A8B06-A1C4-4FDD-87D2-C0227453D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05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6C7084-4845-4981-A0D3-2EAA157FB6F0}"/>
              </a:ext>
            </a:extLst>
          </p:cNvPr>
          <p:cNvSpPr/>
          <p:nvPr/>
        </p:nvSpPr>
        <p:spPr>
          <a:xfrm>
            <a:off x="356649" y="480767"/>
            <a:ext cx="1470581" cy="81070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Normal Widening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D77915-7997-4D0E-8C26-4178ED6F5955}"/>
              </a:ext>
            </a:extLst>
          </p:cNvPr>
          <p:cNvSpPr/>
          <p:nvPr/>
        </p:nvSpPr>
        <p:spPr>
          <a:xfrm>
            <a:off x="2450970" y="480767"/>
            <a:ext cx="1879076" cy="81070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Loop Unrolling Widening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3BA7C4-EE82-4FA7-B210-E69805CC9166}"/>
              </a:ext>
            </a:extLst>
          </p:cNvPr>
          <p:cNvSpPr/>
          <p:nvPr/>
        </p:nvSpPr>
        <p:spPr>
          <a:xfrm>
            <a:off x="4823383" y="471341"/>
            <a:ext cx="1470581" cy="81070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Threshold Widening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6B4356-D800-4633-8A52-B870650F85A5}"/>
              </a:ext>
            </a:extLst>
          </p:cNvPr>
          <p:cNvSpPr/>
          <p:nvPr/>
        </p:nvSpPr>
        <p:spPr>
          <a:xfrm>
            <a:off x="820132" y="2724347"/>
            <a:ext cx="1470581" cy="81070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Product Domain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8A7400-7831-48BA-9B11-5FD85CEC8D7B}"/>
              </a:ext>
            </a:extLst>
          </p:cNvPr>
          <p:cNvSpPr/>
          <p:nvPr/>
        </p:nvSpPr>
        <p:spPr>
          <a:xfrm>
            <a:off x="2960016" y="2724347"/>
            <a:ext cx="2045617" cy="81070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 Partitioning Domain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839C1B-4CAA-4188-8066-48958F8620B9}"/>
              </a:ext>
            </a:extLst>
          </p:cNvPr>
          <p:cNvSpPr/>
          <p:nvPr/>
        </p:nvSpPr>
        <p:spPr>
          <a:xfrm>
            <a:off x="697583" y="5128183"/>
            <a:ext cx="1470581" cy="81070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Normal Analysis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572A74-3CBA-4637-8C63-44649876438B}"/>
              </a:ext>
            </a:extLst>
          </p:cNvPr>
          <p:cNvSpPr/>
          <p:nvPr/>
        </p:nvSpPr>
        <p:spPr>
          <a:xfrm>
            <a:off x="2796619" y="5128182"/>
            <a:ext cx="1470581" cy="81070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Sparse Analysis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45DC5D-7EC4-4F4F-899A-DF5B87B9560B}"/>
              </a:ext>
            </a:extLst>
          </p:cNvPr>
          <p:cNvSpPr/>
          <p:nvPr/>
        </p:nvSpPr>
        <p:spPr>
          <a:xfrm>
            <a:off x="4886228" y="5090476"/>
            <a:ext cx="1470581" cy="81070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Backward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50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Nanum Gothic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기환</dc:creator>
  <cp:lastModifiedBy>김 기환</cp:lastModifiedBy>
  <cp:revision>1</cp:revision>
  <dcterms:created xsi:type="dcterms:W3CDTF">2021-11-04T05:20:59Z</dcterms:created>
  <dcterms:modified xsi:type="dcterms:W3CDTF">2021-11-04T06:05:13Z</dcterms:modified>
</cp:coreProperties>
</file>