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ad67d2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ad67d2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304bb1f4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304bb1f4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304bb1f4_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304bb1f4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3ad67d2b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3ad67d2b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3ad67d2b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3ad67d2b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3ad67d2b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3ad67d2b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3ad67d2b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3ad67d2b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ad67d2b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ad67d2b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31a7a6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31a7a6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ad67d2b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ad67d2b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/>
              <a:t>Importance : 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/>
              <a:t>convenience, multitude of applications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/>
              <a:t>Ex: TV with remote vs Tablet (richness of interaction)</a:t>
            </a:r>
            <a:br>
              <a:rPr lang="en" sz="1000"/>
            </a:br>
            <a:r>
              <a:rPr lang="en" sz="1000"/>
              <a:t>(Because there were questions from Prof. Juho Kim regarding this, we would like emphasize that this would bring a lot of convenience and create more applications for such smart mirrors. Therefore, we are thinking about talking about a comparison between a TV with a remote control versus a tablet with touch interactions.)</a:t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3ad67d2b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3ad67d2b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ad67d2bb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ad67d2b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ad67d2bb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ad67d2bb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ad67d2bb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ad67d2bb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ad67d2bb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ad67d2bb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3ad67d2bb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3ad67d2bb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3304bb1f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3304bb1f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53" name="Google Shape;53;p13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8m1tFORjk1tE8Yz1CS5UEbOUwoRDePPd/view" TargetMode="External"/><Relationship Id="rId4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967375" y="943500"/>
            <a:ext cx="7110600" cy="18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SonicSurface</a:t>
            </a:r>
            <a:r>
              <a:rPr lang="en" sz="3800">
                <a:latin typeface="Montserrat"/>
                <a:ea typeface="Montserrat"/>
                <a:cs typeface="Montserrat"/>
                <a:sym typeface="Montserrat"/>
              </a:rPr>
              <a:t> Touch-Enabled Interactive Mirrors Using Sound-Based Localization</a:t>
            </a:r>
            <a:endParaRPr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Team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Brogrammers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	Bolat Ashim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Adi Yerembessov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Azamat Smagulov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Advised by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			Prof. Insik Shin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- 7 -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System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600" y="1093925"/>
            <a:ext cx="5974792" cy="33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- 7 -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System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600" y="1093925"/>
            <a:ext cx="5974792" cy="33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- 8 -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185" y="1339763"/>
            <a:ext cx="1068625" cy="11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339400" y="226275"/>
            <a:ext cx="3046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Sound Receiving</a:t>
            </a:r>
            <a:endParaRPr sz="2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Server</a:t>
            </a:r>
            <a:endParaRPr sz="2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39400" y="2597850"/>
            <a:ext cx="32463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Gets sound signals from microphones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Sends to processing if receives sound from all 4 mics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962863" y="208825"/>
            <a:ext cx="3381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Sound </a:t>
            </a:r>
            <a:r>
              <a:rPr lang="en" sz="2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Localization Processor</a:t>
            </a:r>
            <a:endParaRPr sz="2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008613" y="2911200"/>
            <a:ext cx="31419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Maps 4 sound snippets onto (x, y) mirror coordinates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650" y="1263988"/>
            <a:ext cx="1505827" cy="150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7416375" y="1583625"/>
            <a:ext cx="1727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(x, y)</a:t>
            </a:r>
            <a:endParaRPr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screen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oordinates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3405463" y="1679513"/>
            <a:ext cx="557400" cy="37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6858975" y="1708113"/>
            <a:ext cx="557400" cy="37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Demo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- 9 -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27" title="MID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1488" y="1096050"/>
            <a:ext cx="4504433" cy="33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- 10 -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340350" y="1325250"/>
            <a:ext cx="84633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Sounds louder than a given </a:t>
            </a:r>
            <a:r>
              <a:rPr lang="en" sz="3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threshold</a:t>
            </a: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are registered as taps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Trade-off</a:t>
            </a: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between omitting taps and registering noise 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- 11 -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236775" y="1336750"/>
            <a:ext cx="91440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 </a:t>
            </a:r>
            <a:r>
              <a:rPr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vibration sensor</a:t>
            </a: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as a better classifier of sounds into taps and external noise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Magnitude</a:t>
            </a:r>
            <a:r>
              <a:rPr lang="en" sz="3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of vibrations caused by external noise is </a:t>
            </a:r>
            <a:r>
              <a:rPr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much lower</a:t>
            </a:r>
            <a:r>
              <a:rPr lang="en" sz="3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than that caused by taps</a:t>
            </a:r>
            <a:endParaRPr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Plan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- 12 -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340350" y="1407450"/>
            <a:ext cx="84633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Char char="➔"/>
            </a:pP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Apply in more </a:t>
            </a:r>
            <a:r>
              <a:rPr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use cases</a:t>
            </a:r>
            <a:endParaRPr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Char char="➔"/>
            </a:pPr>
            <a:r>
              <a:rPr lang="en" sz="3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on a bigger screen</a:t>
            </a:r>
            <a:endParaRPr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Char char="➔"/>
            </a:pP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Make use of </a:t>
            </a:r>
            <a:r>
              <a:rPr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vibration </a:t>
            </a: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detection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Char char="➔"/>
            </a:pP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 the system with actual </a:t>
            </a:r>
            <a:r>
              <a:rPr lang="en" sz="3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sz="30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SonicSurface</a:t>
            </a:r>
            <a:endParaRPr sz="36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093825"/>
            <a:ext cx="8520600" cy="19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Breathing </a:t>
            </a:r>
            <a:r>
              <a:rPr lang="en" sz="4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Life</a:t>
            </a:r>
            <a:r>
              <a:rPr lang="en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into </a:t>
            </a:r>
            <a:r>
              <a:rPr lang="en" sz="4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Mirrors</a:t>
            </a:r>
            <a:r>
              <a:rPr lang="en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through </a:t>
            </a:r>
            <a:r>
              <a:rPr lang="en" sz="4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Sound . . .</a:t>
            </a:r>
            <a:endParaRPr sz="48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Convenience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75" y="1218900"/>
            <a:ext cx="4243252" cy="309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350" y="1218900"/>
            <a:ext cx="4115576" cy="30909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</a:t>
            </a:r>
            <a:fld id="{00000000-1234-1234-1234-123412341234}" type="slidenum">
              <a:rPr lang="en" sz="1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Multitasking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137100"/>
            <a:ext cx="8679899" cy="334044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</a:t>
            </a:r>
            <a:fld id="{00000000-1234-1234-1234-123412341234}" type="slidenum">
              <a:rPr lang="en" sz="1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Fun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12869" r="0" t="0"/>
          <a:stretch/>
        </p:blipFill>
        <p:spPr>
          <a:xfrm>
            <a:off x="214150" y="1176750"/>
            <a:ext cx="4268099" cy="30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875" y="1176750"/>
            <a:ext cx="4268099" cy="304863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</a:t>
            </a:r>
            <a:fld id="{00000000-1234-1234-1234-123412341234}" type="slidenum">
              <a:rPr lang="en" sz="1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Problem Definition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</a:t>
            </a:r>
            <a:fld id="{00000000-1234-1234-1234-123412341234}" type="slidenum">
              <a:rPr lang="en" sz="1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40350" y="1325250"/>
            <a:ext cx="84633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Existing interactive smart mirrors require </a:t>
            </a:r>
            <a:r>
              <a:rPr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expensive</a:t>
            </a: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touch surfaces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microphones</a:t>
            </a: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as an alternative hardware option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Setup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</a:t>
            </a:r>
            <a:fld id="{00000000-1234-1234-1234-123412341234}" type="slidenum">
              <a:rPr lang="en" sz="1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450" y="-46951"/>
            <a:ext cx="7445850" cy="42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78825" y="2836775"/>
            <a:ext cx="2924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 Screen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2972175" y="3211050"/>
            <a:ext cx="913800" cy="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- 6 -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78825" y="3446375"/>
            <a:ext cx="2924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 Screen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972175" y="3794525"/>
            <a:ext cx="1113900" cy="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125" y="557000"/>
            <a:ext cx="6192325" cy="38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578825" y="2756231"/>
            <a:ext cx="1372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Glass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1812225" y="3105525"/>
            <a:ext cx="1605300" cy="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Setup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- 6 -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11700" y="3602050"/>
            <a:ext cx="2393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 Screen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2705100" y="3973425"/>
            <a:ext cx="2612400" cy="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311700" y="2919563"/>
            <a:ext cx="1344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Glass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542950" y="3249898"/>
            <a:ext cx="2694000" cy="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Setup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11700" y="2205713"/>
            <a:ext cx="399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2-Way Mirror Coating</a:t>
            </a:r>
            <a:endParaRPr sz="2800"/>
          </a:p>
        </p:txBody>
      </p:sp>
      <p:sp>
        <p:nvSpPr>
          <p:cNvPr id="132" name="Google Shape;132;p22"/>
          <p:cNvSpPr/>
          <p:nvPr/>
        </p:nvSpPr>
        <p:spPr>
          <a:xfrm>
            <a:off x="4236950" y="2528653"/>
            <a:ext cx="335100" cy="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950" y="864900"/>
            <a:ext cx="5567050" cy="36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- 7 -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System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600" y="1093925"/>
            <a:ext cx="5974792" cy="33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