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7c21c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7c21c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7c21cd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7c21cd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7c21cd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7c21cd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7c21cde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7c21cde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7c21cd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7c21cd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7c21cd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7c21cd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7c21cd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7c21cd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7c21cd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7c21cd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7c21cd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7c21cd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7c21cd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7c21cd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7c21cd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7c21cd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7c21cd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7c21cd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7c21cde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7c21cde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7c21cd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7c21cd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53" name="Google Shape;53;p13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ppear.in/bolatr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967375" y="943500"/>
            <a:ext cx="7110600" cy="18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SonicSurface</a:t>
            </a: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 Touch-Enabled Interactive Mirrors Using Sound-Based Localization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Team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Brogrammers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	Bolat Ashim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Adi Yerembessov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Azamat Smagulov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Advised by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			Prof. Insik Shin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User Study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- 10 -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0350" y="1325250"/>
            <a:ext cx="42315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 Users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Usability 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Satisfaction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25" y="939375"/>
            <a:ext cx="4267351" cy="31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Results : Usability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- 11 -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40350" y="1325250"/>
            <a:ext cx="23403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easy to use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Relatively easy  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Neutral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 to use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741450" y="1325250"/>
            <a:ext cx="5387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|##########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5277174" y="939950"/>
            <a:ext cx="3636600" cy="10836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Overall, good (3.5/5) experience.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5195700" y="2728206"/>
            <a:ext cx="3636600" cy="10836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DE7F6"/>
                </a:highlight>
                <a:latin typeface="Montserrat"/>
                <a:ea typeface="Montserrat"/>
                <a:cs typeface="Montserrat"/>
                <a:sym typeface="Montserrat"/>
              </a:rPr>
              <a:t>Wow wow wow. </a:t>
            </a:r>
            <a:endParaRPr>
              <a:solidFill>
                <a:schemeClr val="dk1"/>
              </a:solidFill>
              <a:highlight>
                <a:srgbClr val="EDE7F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DE7F6"/>
                </a:highlight>
                <a:latin typeface="Montserrat"/>
                <a:ea typeface="Montserrat"/>
                <a:cs typeface="Montserrat"/>
                <a:sym typeface="Montserrat"/>
              </a:rPr>
              <a:t>High Tech 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Results : Accuracy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- 12 -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1706250"/>
            <a:ext cx="22572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Accurate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Kinda Accurate  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Inaccurate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627670" y="1706250"/>
            <a:ext cx="31599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|##################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5195325" y="1017725"/>
            <a:ext cx="3022200" cy="10110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Touch accuracy could be better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5689070" y="2944650"/>
            <a:ext cx="3022200" cy="10110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 needed to tap hard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4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Results : Satisfaction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- 13 -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40350" y="1325250"/>
            <a:ext cx="23403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Satisfied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Kinda Satisfied  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Neutral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 satisfied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2741450" y="1325250"/>
            <a:ext cx="25287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|##############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|########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729240" y="401026"/>
            <a:ext cx="2879100" cy="1066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was kind of fun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5729253" y="1866965"/>
            <a:ext cx="2879100" cy="1066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DE7F6"/>
                </a:highlight>
                <a:latin typeface="Montserrat"/>
                <a:ea typeface="Montserrat"/>
                <a:cs typeface="Montserrat"/>
                <a:sym typeface="Montserrat"/>
              </a:rPr>
              <a:t>Awesome work. 10/10, would buy this mirror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4909358" y="3332927"/>
            <a:ext cx="2879100" cy="1066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lot of possible use cases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6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SonicSurface</a:t>
            </a:r>
            <a:endParaRPr sz="36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93825"/>
            <a:ext cx="8520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Breathing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Life</a:t>
            </a: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into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Mirrors</a:t>
            </a:r>
            <a:r>
              <a:rPr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through </a:t>
            </a:r>
            <a:r>
              <a:rPr lang="en" sz="4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Sound . . .</a:t>
            </a:r>
            <a:endParaRPr sz="4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Problem Definition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40350" y="1325250"/>
            <a:ext cx="84633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Existing interactive smart mirrors require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expensive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touch surfaces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microphones</a:t>
            </a: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an alternative hardware option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- 3 -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3602050"/>
            <a:ext cx="2393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 Screen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705100" y="3973425"/>
            <a:ext cx="2612400" cy="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2919563"/>
            <a:ext cx="1344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Glass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542950" y="3249898"/>
            <a:ext cx="26940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2205713"/>
            <a:ext cx="39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2-Way Mirror Coating</a:t>
            </a:r>
            <a:endParaRPr sz="2800"/>
          </a:p>
        </p:txBody>
      </p:sp>
      <p:sp>
        <p:nvSpPr>
          <p:cNvPr id="89" name="Google Shape;89;p17"/>
          <p:cNvSpPr/>
          <p:nvPr/>
        </p:nvSpPr>
        <p:spPr>
          <a:xfrm>
            <a:off x="4236950" y="2528653"/>
            <a:ext cx="335100" cy="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950" y="864900"/>
            <a:ext cx="5567050" cy="3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- 4 -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00" y="1093925"/>
            <a:ext cx="5974792" cy="3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Alternative : Touch Film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4241848" y="4706750"/>
            <a:ext cx="66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13" y="1234738"/>
            <a:ext cx="4499868" cy="325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7647" l="0" r="0" t="4456"/>
          <a:stretch/>
        </p:blipFill>
        <p:spPr>
          <a:xfrm>
            <a:off x="5257000" y="1234748"/>
            <a:ext cx="3129900" cy="32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787525" y="504000"/>
            <a:ext cx="3206700" cy="56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www.touchfoil.us</a:t>
            </a:r>
            <a:endParaRPr sz="2700" u="sng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Alternative : Touch Film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4241848" y="4706750"/>
            <a:ext cx="66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5" y="1132150"/>
            <a:ext cx="2078475" cy="33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725" y="1132150"/>
            <a:ext cx="2070025" cy="33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525" y="1132150"/>
            <a:ext cx="2087025" cy="33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702392" y="451163"/>
            <a:ext cx="3129900" cy="56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aliexpress.com</a:t>
            </a:r>
            <a:endParaRPr sz="2700" u="sng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59300" y="445025"/>
            <a:ext cx="8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Touch Film vs Sound Localization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4241848" y="4706750"/>
            <a:ext cx="66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802125" y="1376025"/>
            <a:ext cx="24183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Cost : 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Flexibility : 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Accuracy :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372825" y="1376025"/>
            <a:ext cx="48465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Sound Localization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Touch Film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Touch Film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SonicSurface 2.0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4241848" y="4706750"/>
            <a:ext cx="66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</a:t>
            </a:r>
            <a:fld id="{00000000-1234-1234-1234-123412341234}" type="slidenum">
              <a:rPr lang="en" sz="1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44925" y="1376025"/>
            <a:ext cx="79404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Games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 Home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 Wardrobe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LIVE DEMO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159946" y="4700850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- 9 -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322300" y="2279400"/>
            <a:ext cx="449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http://appear.in/bolatroom/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