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6" y="20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6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3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4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6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0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5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3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6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FB31-6E91-46BD-9539-EB90871DE40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1CF7-2381-4BBB-ACE9-1DC9B645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8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um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5" y="2369890"/>
            <a:ext cx="2380935" cy="238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ta 2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30" y="712954"/>
            <a:ext cx="2590950" cy="15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617185" y="3696237"/>
            <a:ext cx="1157102" cy="21765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PC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7" name="구부러진 연결선 16"/>
          <p:cNvCxnSpPr>
            <a:endCxn id="1034" idx="2"/>
          </p:cNvCxnSpPr>
          <p:nvPr/>
        </p:nvCxnSpPr>
        <p:spPr>
          <a:xfrm rot="5400000" flipH="1" flipV="1">
            <a:off x="2274198" y="2267430"/>
            <a:ext cx="1444906" cy="141270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22" idx="6"/>
            <a:endCxn id="1034" idx="2"/>
          </p:cNvCxnSpPr>
          <p:nvPr/>
        </p:nvCxnSpPr>
        <p:spPr>
          <a:xfrm flipV="1">
            <a:off x="3077279" y="2251331"/>
            <a:ext cx="625726" cy="1309026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04536" y="2124362"/>
            <a:ext cx="2472743" cy="2871989"/>
          </a:xfrm>
          <a:prstGeom prst="ellipse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865217" y="3812472"/>
            <a:ext cx="1944058" cy="194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Remote set</a:t>
            </a:r>
            <a:endParaRPr lang="ko-KR" altLang="en-US" sz="3600" b="1" dirty="0"/>
          </a:p>
        </p:txBody>
      </p:sp>
      <p:cxnSp>
        <p:nvCxnSpPr>
          <p:cNvPr id="27" name="구부러진 연결선 26"/>
          <p:cNvCxnSpPr>
            <a:stCxn id="1034" idx="3"/>
            <a:endCxn id="8" idx="0"/>
          </p:cNvCxnSpPr>
          <p:nvPr/>
        </p:nvCxnSpPr>
        <p:spPr>
          <a:xfrm>
            <a:off x="4998480" y="1482143"/>
            <a:ext cx="1197256" cy="2214094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8" idx="1"/>
          </p:cNvCxnSpPr>
          <p:nvPr/>
        </p:nvCxnSpPr>
        <p:spPr>
          <a:xfrm rot="10800000">
            <a:off x="4567993" y="1751528"/>
            <a:ext cx="1049192" cy="3032975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774287" y="4327301"/>
            <a:ext cx="30909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6774287" y="5226024"/>
            <a:ext cx="30909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0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2018-05-21T04:50:19Z</dcterms:created>
  <dcterms:modified xsi:type="dcterms:W3CDTF">2018-05-21T05:00:57Z</dcterms:modified>
</cp:coreProperties>
</file>