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B5EF95C-AAED-49D6-832B-0F9630CDD484}" type="slidenum">
              <a:t>‹Nr.›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129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77D01204-B776-4B8D-848E-83E28802068E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8537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1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413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2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54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3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064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4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7478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5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896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6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824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5DBC07-F90A-4106-833B-67AA97060579}" type="slidenum">
              <a:t>7</a:t>
            </a:fld>
            <a:endParaRPr lang="x-none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9273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E29F54-B4EE-4C32-92A7-1F37FB3D372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64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72AB-7009-4F09-A8BE-B663D1568E7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15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24A43F-1334-4A17-8149-664D5B2D5F9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63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298F-D6BD-488E-BC89-368EDE71DC36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97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E20FD3-C264-403A-90CE-D1CA7331B54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0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EEA894-B449-40D3-A91A-223871911311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000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FC3358-69D3-42BF-92DE-26BCC1CF8E6F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9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17A6DC-D6F0-4421-A355-A1A2F0E56AC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851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65B6F0-FD98-4051-B090-6B3430278EC5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4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A886F-D1D0-4C30-BD2D-CD62C7E756C9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21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D9D832-FD0D-429D-B6A0-CD207565F34B}" type="slidenum"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x-non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D4739173-3CE6-445A-8AD7-7E0E995EC4A2}" type="slidenum">
              <a:t>‹Nr.›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04.11.2015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1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260000" y="3011760"/>
            <a:ext cx="7920000" cy="1488600"/>
          </a:xfrm>
          <a:prstGeom prst="rect">
            <a:avLst/>
          </a:prstGeom>
          <a:noFill/>
          <a:ln>
            <a:noFill/>
          </a:ln>
        </p:spPr>
        <p:txBody>
          <a:bodyPr vert="horz" wrap="none" lIns="108000" tIns="63000" rIns="108000" bIns="63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Round-Robin-Scheduler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1"/>
            </a:pPr>
            <a:r>
              <a:rPr lang="de-DE" sz="4800" b="1" i="0" u="none" strike="noStrike" kern="1200" dirty="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mit </a:t>
            </a:r>
            <a:r>
              <a:rPr lang="de-DE" sz="4800" b="1" i="0" u="none" strike="noStrike" kern="1200" dirty="0" err="1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Dafny</a:t>
            </a:r>
            <a:endParaRPr lang="de-DE" sz="4800" b="1" i="0" u="none" strike="noStrike" kern="1200" dirty="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04.11.2015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2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07378" y="1503110"/>
            <a:ext cx="767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Was ist ein Round-Robin-Scheduler:</a:t>
            </a:r>
            <a:endParaRPr lang="de-DE" sz="2800" dirty="0"/>
          </a:p>
        </p:txBody>
      </p:sp>
      <p:sp>
        <p:nvSpPr>
          <p:cNvPr id="6" name="Flussdiagramm: Datenträger mit direktem Zugriff 5"/>
          <p:cNvSpPr/>
          <p:nvPr/>
        </p:nvSpPr>
        <p:spPr>
          <a:xfrm>
            <a:off x="3689729" y="4974149"/>
            <a:ext cx="1608096" cy="686575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winkelte Verbindung 11"/>
          <p:cNvCxnSpPr>
            <a:stCxn id="6" idx="1"/>
          </p:cNvCxnSpPr>
          <p:nvPr/>
        </p:nvCxnSpPr>
        <p:spPr>
          <a:xfrm rot="10800000" flipV="1">
            <a:off x="2505507" y="5317437"/>
            <a:ext cx="1184223" cy="5674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" idx="4"/>
          </p:cNvCxnSpPr>
          <p:nvPr/>
        </p:nvCxnSpPr>
        <p:spPr>
          <a:xfrm>
            <a:off x="5297825" y="5317437"/>
            <a:ext cx="1236019" cy="567456"/>
          </a:xfrm>
          <a:prstGeom prst="bentConnector3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355227" y="595450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deQueue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5090822" y="5956478"/>
            <a:ext cx="229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enQueue</a:t>
            </a:r>
            <a:r>
              <a:rPr lang="de-DE" dirty="0" smtClean="0"/>
              <a:t>(</a:t>
            </a:r>
            <a:r>
              <a:rPr lang="de-DE" dirty="0" err="1" smtClean="0"/>
              <a:t>pcb</a:t>
            </a:r>
            <a:r>
              <a:rPr lang="de-DE" dirty="0" smtClean="0"/>
              <a:t>: </a:t>
            </a:r>
            <a:r>
              <a:rPr lang="de-DE" dirty="0" err="1" smtClean="0"/>
              <a:t>PCB_t</a:t>
            </a:r>
            <a:r>
              <a:rPr lang="de-DE" dirty="0" smtClean="0"/>
              <a:t>);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207378" y="2900075"/>
            <a:ext cx="78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Der Round-Robin-Scheduler (RRS) wird eingesetzt um Prozesse zu verwalten.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Der RRS wird mittels einer Warteschlange </a:t>
            </a:r>
            <a:r>
              <a:rPr lang="de-DE" dirty="0" smtClean="0"/>
              <a:t>implementiert.</a:t>
            </a:r>
          </a:p>
        </p:txBody>
      </p:sp>
    </p:spTree>
    <p:extLst>
      <p:ext uri="{BB962C8B-B14F-4D97-AF65-F5344CB8AC3E}">
        <p14:creationId xmlns:p14="http://schemas.microsoft.com/office/powerpoint/2010/main" val="321604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04.11.2015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3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0" y="2828415"/>
            <a:ext cx="9401640" cy="322761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990021" y="1764720"/>
            <a:ext cx="810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Klassendiagramm unseren RRS: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751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04.11.2015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4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0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04.11.2015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5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99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04.11.2015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6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424066" y="3597639"/>
            <a:ext cx="7585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Vielen Dank für Ihre Aufmerksamkeit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37102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72" y="72000"/>
            <a:ext cx="2391615" cy="1214789"/>
          </a:xfrm>
          <a:prstGeom prst="rect">
            <a:avLst/>
          </a:prstGeom>
        </p:spPr>
      </p:pic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3EB4CEC-1371-4CB6-8F44-5A689661CE91}" type="datetimeFigureOut">
              <a:t>04.11.2015</a:t>
            </a:fld>
            <a:endParaRPr lang="x-non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x-none" smtClean="0"/>
              <a:t>Kai Köster und Erik Svenonius</a:t>
            </a:r>
            <a:endParaRPr lang="x-none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D86CA0-BD5C-4A7E-8D6D-C071106A5058}" type="slidenum">
              <a:t>7</a:t>
            </a:fld>
            <a:endParaRPr lang="x-none"/>
          </a:p>
        </p:txBody>
      </p:sp>
      <p:sp>
        <p:nvSpPr>
          <p:cNvPr id="3" name="Gerader Verbinder 2"/>
          <p:cNvSpPr/>
          <p:nvPr/>
        </p:nvSpPr>
        <p:spPr>
          <a:xfrm>
            <a:off x="-180000" y="1044000"/>
            <a:ext cx="1080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69440" y="360000"/>
            <a:ext cx="2230560" cy="432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>
                <a:ln>
                  <a:noFill/>
                </a:ln>
                <a:latin typeface="Arial" pitchFamily="18"/>
                <a:ea typeface="Andale Sans UI" pitchFamily="2"/>
                <a:cs typeface="Tahoma" pitchFamily="2"/>
              </a:rPr>
              <a:t>Softwareverifikation</a:t>
            </a:r>
          </a:p>
        </p:txBody>
      </p:sp>
      <p:sp>
        <p:nvSpPr>
          <p:cNvPr id="5" name="Gerader Verbinder 4"/>
          <p:cNvSpPr/>
          <p:nvPr/>
        </p:nvSpPr>
        <p:spPr>
          <a:xfrm>
            <a:off x="360000" y="72000"/>
            <a:ext cx="0" cy="900000"/>
          </a:xfrm>
          <a:prstGeom prst="line">
            <a:avLst/>
          </a:prstGeom>
          <a:noFill/>
          <a:ln w="180000">
            <a:solidFill>
              <a:srgbClr val="FF3333"/>
            </a:solidFill>
            <a:prstDash val="solid"/>
          </a:ln>
        </p:spPr>
        <p:txBody>
          <a:bodyPr vert="horz" wrap="none" lIns="180000" tIns="135000" rIns="180000" bIns="13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034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Benutzerdefiniert</PresentationFormat>
  <Paragraphs>46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Andale Sans UI</vt:lpstr>
      <vt:lpstr>Arial</vt:lpstr>
      <vt:lpstr>Calibri</vt:lpstr>
      <vt:lpstr>Tahoma</vt:lpstr>
      <vt:lpstr>Times New Roman</vt:lpstr>
      <vt:lpstr>Default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</dc:creator>
  <cp:lastModifiedBy>Erik</cp:lastModifiedBy>
  <cp:revision>7</cp:revision>
  <dcterms:created xsi:type="dcterms:W3CDTF">2009-04-16T11:32:32Z</dcterms:created>
  <dcterms:modified xsi:type="dcterms:W3CDTF">2015-11-04T14:20:13Z</dcterms:modified>
</cp:coreProperties>
</file>