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3" r:id="rId5"/>
    <p:sldId id="259" r:id="rId6"/>
    <p:sldId id="261" r:id="rId7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B5EF95C-AAED-49D6-832B-0F9630CDD484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12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7D01204-B776-4B8D-848E-83E28802068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85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1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4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2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54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3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06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4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03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5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7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6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82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9F54-B4EE-4C32-92A7-1F37FB3D372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64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72AB-7009-4F09-A8BE-B663D1568E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15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4A43F-1334-4A17-8149-664D5B2D5F9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63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298F-D6BD-488E-BC89-368EDE71DC36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7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20FD3-C264-403A-90CE-D1CA7331B54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0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EA894-B449-40D3-A91A-22387191131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0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FC3358-69D3-42BF-92DE-26BCC1CF8E6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17A6DC-D6F0-4421-A355-A1A2F0E56AC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8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5B6F0-FD98-4051-B090-6B3430278E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886F-D1D0-4C30-BD2D-CD62C7E756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1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9D832-FD0D-429D-B6A0-CD207565F34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4739173-3CE6-445A-8AD7-7E0E995EC4A2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09.11.2015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1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60000" y="3011760"/>
            <a:ext cx="7920000" cy="1488600"/>
          </a:xfrm>
          <a:prstGeom prst="rect">
            <a:avLst/>
          </a:prstGeom>
          <a:noFill/>
          <a:ln>
            <a:noFill/>
          </a:ln>
        </p:spPr>
        <p:txBody>
          <a:bodyPr vert="horz" wrap="none" lIns="108000" tIns="63000" rIns="108000" bIns="63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Round-Robin-Scheduler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mit </a:t>
            </a:r>
            <a:r>
              <a:rPr lang="de-DE" sz="4800" b="1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Dafny</a:t>
            </a:r>
            <a:endParaRPr lang="de-DE" sz="4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09.11.2015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2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Was ist ein Round-Robin-Scheduler:</a:t>
            </a:r>
            <a:endParaRPr lang="de-DE" sz="2800" dirty="0"/>
          </a:p>
        </p:txBody>
      </p:sp>
      <p:sp>
        <p:nvSpPr>
          <p:cNvPr id="6" name="Flussdiagramm: Datenträger mit direktem Zugriff 5"/>
          <p:cNvSpPr/>
          <p:nvPr/>
        </p:nvSpPr>
        <p:spPr>
          <a:xfrm>
            <a:off x="3689729" y="4974149"/>
            <a:ext cx="1706730" cy="68657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Queue</a:t>
            </a:r>
            <a:endParaRPr lang="de-DE" dirty="0"/>
          </a:p>
        </p:txBody>
      </p:sp>
      <p:cxnSp>
        <p:nvCxnSpPr>
          <p:cNvPr id="12" name="Gewinkelte Verbindung 11"/>
          <p:cNvCxnSpPr>
            <a:stCxn id="6" idx="1"/>
            <a:endCxn id="20" idx="3"/>
          </p:cNvCxnSpPr>
          <p:nvPr/>
        </p:nvCxnSpPr>
        <p:spPr>
          <a:xfrm rot="10800000">
            <a:off x="2398707" y="5317437"/>
            <a:ext cx="129102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4"/>
            <a:endCxn id="11" idx="1"/>
          </p:cNvCxnSpPr>
          <p:nvPr/>
        </p:nvCxnSpPr>
        <p:spPr>
          <a:xfrm flipV="1">
            <a:off x="5396459" y="5317436"/>
            <a:ext cx="1291022" cy="1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28333" y="5775986"/>
            <a:ext cx="12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deQueue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895222" y="5775986"/>
            <a:ext cx="229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enQueue</a:t>
            </a:r>
            <a:r>
              <a:rPr lang="de-DE" dirty="0" smtClean="0"/>
              <a:t>(</a:t>
            </a:r>
            <a:r>
              <a:rPr lang="de-DE" dirty="0" err="1" smtClean="0"/>
              <a:t>pcb</a:t>
            </a:r>
            <a:r>
              <a:rPr lang="de-DE" dirty="0" smtClean="0"/>
              <a:t>: </a:t>
            </a:r>
            <a:r>
              <a:rPr lang="de-DE" dirty="0" err="1" smtClean="0"/>
              <a:t>PCB_t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207378" y="2900075"/>
            <a:ext cx="78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Der Round-Robin-Scheduler (RRS) wird eingesetzt um Prozesse zu verwalten.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Der RRS wird mittels einer Warteschlange </a:t>
            </a:r>
            <a:r>
              <a:rPr lang="de-DE" dirty="0" smtClean="0"/>
              <a:t>implementiert.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6687481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  <p:sp>
        <p:nvSpPr>
          <p:cNvPr id="20" name="Flussdiagramm: Prozess 19"/>
          <p:cNvSpPr/>
          <p:nvPr/>
        </p:nvSpPr>
        <p:spPr>
          <a:xfrm>
            <a:off x="1107685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0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09.11.2015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3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0021" y="1538069"/>
            <a:ext cx="810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Klassendiagramm unseren RRS: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7156"/>
            <a:ext cx="10078870" cy="33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09.11.2015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4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Schwierigkeiten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07378" y="2900075"/>
            <a:ext cx="7950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Veränderung an der Länge der Queue 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Abarbeitung von PCB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/>
              <a:t>modifies</a:t>
            </a:r>
            <a:r>
              <a:rPr lang="de-DE" dirty="0"/>
              <a:t> </a:t>
            </a:r>
            <a:r>
              <a:rPr lang="de-DE" dirty="0" err="1"/>
              <a:t>clause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7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09.11.2015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5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Schwierigkeiten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07378" y="2900075"/>
            <a:ext cx="795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&lt;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&amp;&amp; </a:t>
            </a:r>
            <a:endParaRPr lang="de-DE" dirty="0" smtClean="0"/>
          </a:p>
          <a:p>
            <a:r>
              <a:rPr lang="de-DE" dirty="0" err="1" smtClean="0"/>
              <a:t>inQue</a:t>
            </a:r>
            <a:r>
              <a:rPr lang="de-DE" dirty="0" smtClean="0"/>
              <a:t>(</a:t>
            </a:r>
            <a:r>
              <a:rPr lang="de-DE" dirty="0" err="1" smtClean="0"/>
              <a:t>old</a:t>
            </a:r>
            <a:r>
              <a:rPr lang="de-DE" dirty="0" smtClean="0"/>
              <a:t>(</a:t>
            </a:r>
            <a:r>
              <a:rPr lang="de-DE" dirty="0" err="1" smtClean="0"/>
              <a:t>que</a:t>
            </a:r>
            <a:r>
              <a:rPr lang="de-DE" dirty="0" smtClean="0"/>
              <a:t>[0</a:t>
            </a:r>
            <a:r>
              <a:rPr lang="de-DE" dirty="0"/>
              <a:t>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pcb</a:t>
            </a:r>
            <a:r>
              <a:rPr lang="de-DE" dirty="0"/>
              <a:t>: </a:t>
            </a:r>
            <a:r>
              <a:rPr lang="de-DE" dirty="0" err="1"/>
              <a:t>PCB_t</a:t>
            </a:r>
            <a:r>
              <a:rPr lang="de-DE" dirty="0"/>
              <a:t>:: (</a:t>
            </a:r>
            <a:r>
              <a:rPr lang="de-DE" dirty="0" err="1"/>
              <a:t>pcb</a:t>
            </a:r>
            <a:r>
              <a:rPr lang="de-DE" dirty="0"/>
              <a:t> != null &amp;&amp; </a:t>
            </a:r>
            <a:r>
              <a:rPr lang="de-DE" dirty="0" err="1"/>
              <a:t>pcb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[0]) 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[1..]+[</a:t>
            </a:r>
            <a:r>
              <a:rPr lang="de-DE" dirty="0" err="1"/>
              <a:t>pcb</a:t>
            </a:r>
            <a:r>
              <a:rPr lang="de-DE" dirty="0" smtClean="0"/>
              <a:t>]));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ensures</a:t>
            </a:r>
            <a:r>
              <a:rPr lang="de-DE" dirty="0" smtClean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&gt;=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|+1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</a:t>
            </a:r>
            <a:r>
              <a:rPr lang="de-DE" dirty="0" smtClean="0"/>
              <a:t>&amp;&amp;</a:t>
            </a:r>
          </a:p>
          <a:p>
            <a:r>
              <a:rPr lang="de-DE" dirty="0" smtClean="0"/>
              <a:t> </a:t>
            </a:r>
            <a:r>
              <a:rPr lang="de-DE" dirty="0"/>
              <a:t>!</a:t>
            </a:r>
            <a:r>
              <a:rPr lang="de-DE" dirty="0" err="1"/>
              <a:t>inQue</a:t>
            </a:r>
            <a:r>
              <a:rPr lang="de-DE" dirty="0"/>
              <a:t>(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[1..]);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0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09.11.2015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6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4066" y="3597639"/>
            <a:ext cx="75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Vielen Dank für Ihre Aufmerksamkeit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10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Benutzerdefiniert</PresentationFormat>
  <Paragraphs>58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kai</cp:lastModifiedBy>
  <cp:revision>20</cp:revision>
  <dcterms:created xsi:type="dcterms:W3CDTF">2009-04-16T11:32:32Z</dcterms:created>
  <dcterms:modified xsi:type="dcterms:W3CDTF">2015-11-09T13:25:09Z</dcterms:modified>
</cp:coreProperties>
</file>