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6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5B5EF95C-AAED-49D6-832B-0F9630CDD484}" type="slidenum">
              <a:t>‹Nr.›</a:t>
            </a:fld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7129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x-none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77D01204-B776-4B8D-848E-83E28802068E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28537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x-none" sz="2000" b="0" i="0" u="none" strike="noStrike" kern="1200">
        <a:ln>
          <a:noFill/>
        </a:ln>
        <a:latin typeface="Arial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1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54135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2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05407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3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80645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4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74786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5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78967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6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98248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7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9273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E29F54-B4EE-4C32-92A7-1F37FB3D3721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2648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1672AB-7009-4F09-A8BE-B663D1568E7F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1158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24A43F-1334-4A17-8149-664D5B2D5F91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7639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85298F-D6BD-488E-BC89-368EDE71DC36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1975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E20FD3-C264-403A-90CE-D1CA7331B545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600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EEA894-B449-40D3-A91A-223871911311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3000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FC3358-69D3-42BF-92DE-26BCC1CF8E6F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391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17A6DC-D6F0-4421-A355-A1A2F0E56ACB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3851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65B6F0-FD98-4051-B090-6B3430278EC5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543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8A886F-D1D0-4C30-BD2D-CD62C7E756C9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0219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D9D832-FD0D-429D-B6A0-CD207565F34B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267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x-none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/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D4739173-3CE6-445A-8AD7-7E0E995EC4A2}" type="slidenum">
              <a:t>‹Nr.›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x-none" sz="4400" b="0" i="0" u="none" strike="noStrike" kern="1200">
          <a:ln>
            <a:noFill/>
          </a:ln>
          <a:latin typeface="Arial" pitchFamily="18"/>
          <a:cs typeface="Tahoma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x-none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08.11.2015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1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260000" y="3011760"/>
            <a:ext cx="7920000" cy="1488600"/>
          </a:xfrm>
          <a:prstGeom prst="rect">
            <a:avLst/>
          </a:prstGeom>
          <a:noFill/>
          <a:ln>
            <a:noFill/>
          </a:ln>
        </p:spPr>
        <p:txBody>
          <a:bodyPr vert="horz" wrap="none" lIns="108000" tIns="63000" rIns="108000" bIns="6300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800" b="1"/>
            </a:pPr>
            <a:r>
              <a:rPr lang="de-DE" sz="4800" b="1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Round-Robin-Scheduler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800" b="1"/>
            </a:pPr>
            <a:r>
              <a:rPr lang="de-DE" sz="4800" b="1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mit </a:t>
            </a:r>
            <a:r>
              <a:rPr lang="de-DE" sz="4800" b="1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Dafny</a:t>
            </a:r>
            <a:endParaRPr lang="de-DE" sz="4800" b="1" i="0" u="none" strike="noStrike" kern="1200" dirty="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08.11.2015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2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207378" y="1503110"/>
            <a:ext cx="767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Was ist ein Round-Robin-Scheduler:</a:t>
            </a:r>
            <a:endParaRPr lang="de-DE" sz="2800" dirty="0"/>
          </a:p>
        </p:txBody>
      </p:sp>
      <p:sp>
        <p:nvSpPr>
          <p:cNvPr id="6" name="Flussdiagramm: Datenträger mit direktem Zugriff 5"/>
          <p:cNvSpPr/>
          <p:nvPr/>
        </p:nvSpPr>
        <p:spPr>
          <a:xfrm>
            <a:off x="3689729" y="4974149"/>
            <a:ext cx="1706730" cy="686575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Queue</a:t>
            </a:r>
            <a:endParaRPr lang="de-DE" dirty="0"/>
          </a:p>
        </p:txBody>
      </p:sp>
      <p:cxnSp>
        <p:nvCxnSpPr>
          <p:cNvPr id="12" name="Gewinkelte Verbindung 11"/>
          <p:cNvCxnSpPr>
            <a:stCxn id="6" idx="1"/>
            <a:endCxn id="20" idx="3"/>
          </p:cNvCxnSpPr>
          <p:nvPr/>
        </p:nvCxnSpPr>
        <p:spPr>
          <a:xfrm rot="10800000">
            <a:off x="2398707" y="5317437"/>
            <a:ext cx="1291022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13"/>
          <p:cNvCxnSpPr>
            <a:stCxn id="6" idx="4"/>
            <a:endCxn id="11" idx="1"/>
          </p:cNvCxnSpPr>
          <p:nvPr/>
        </p:nvCxnSpPr>
        <p:spPr>
          <a:xfrm flipV="1">
            <a:off x="5396459" y="5317436"/>
            <a:ext cx="1291022" cy="1"/>
          </a:xfrm>
          <a:prstGeom prst="bentConnector3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2428333" y="5775986"/>
            <a:ext cx="123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deQueue</a:t>
            </a:r>
            <a:r>
              <a:rPr lang="de-DE" dirty="0" smtClean="0"/>
              <a:t>()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4895222" y="5775986"/>
            <a:ext cx="229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enQueue</a:t>
            </a:r>
            <a:r>
              <a:rPr lang="de-DE" dirty="0" smtClean="0"/>
              <a:t>(</a:t>
            </a:r>
            <a:r>
              <a:rPr lang="de-DE" dirty="0" err="1" smtClean="0"/>
              <a:t>pcb</a:t>
            </a:r>
            <a:r>
              <a:rPr lang="de-DE" dirty="0" smtClean="0"/>
              <a:t>: </a:t>
            </a:r>
            <a:r>
              <a:rPr lang="de-DE" dirty="0" err="1" smtClean="0"/>
              <a:t>PCB_t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1207378" y="2900075"/>
            <a:ext cx="7876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Der Round-Robin-Scheduler (RRS) wird eingesetzt um Prozesse zu verwalten.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Der RRS wird mittels einer Warteschlange </a:t>
            </a:r>
            <a:r>
              <a:rPr lang="de-DE" dirty="0" smtClean="0"/>
              <a:t>implementiert.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6687481" y="4862064"/>
            <a:ext cx="1291022" cy="91074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Prozess</a:t>
            </a:r>
            <a:endParaRPr lang="de-DE" dirty="0"/>
          </a:p>
        </p:txBody>
      </p:sp>
      <p:sp>
        <p:nvSpPr>
          <p:cNvPr id="20" name="Flussdiagramm: Prozess 19"/>
          <p:cNvSpPr/>
          <p:nvPr/>
        </p:nvSpPr>
        <p:spPr>
          <a:xfrm>
            <a:off x="1107685" y="4862064"/>
            <a:ext cx="1291022" cy="91074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Prozess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604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08.11.2015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3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990021" y="1538069"/>
            <a:ext cx="810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/>
              <a:t>Klassendiagramm unseren RRS:</a:t>
            </a:r>
            <a:endParaRPr lang="de-DE" sz="32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6911"/>
            <a:ext cx="10091208" cy="335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14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08.11.2015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4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207378" y="1503110"/>
            <a:ext cx="767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Schwierigkeiten</a:t>
            </a:r>
            <a:endParaRPr lang="de-DE" sz="2800" dirty="0"/>
          </a:p>
        </p:txBody>
      </p:sp>
      <p:sp>
        <p:nvSpPr>
          <p:cNvPr id="12" name="Textfeld 11"/>
          <p:cNvSpPr txBox="1"/>
          <p:nvPr/>
        </p:nvSpPr>
        <p:spPr>
          <a:xfrm>
            <a:off x="1207378" y="2900075"/>
            <a:ext cx="79509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/>
              <a:t>ensures</a:t>
            </a:r>
            <a:r>
              <a:rPr lang="de-DE" dirty="0"/>
              <a:t> </a:t>
            </a:r>
            <a:r>
              <a:rPr lang="de-DE" dirty="0" err="1"/>
              <a:t>old</a:t>
            </a:r>
            <a:r>
              <a:rPr lang="de-DE" dirty="0"/>
              <a:t> (</a:t>
            </a:r>
            <a:r>
              <a:rPr lang="de-DE" dirty="0" err="1"/>
              <a:t>que</a:t>
            </a:r>
            <a:r>
              <a:rPr lang="de-DE" dirty="0"/>
              <a:t>[0].</a:t>
            </a:r>
            <a:r>
              <a:rPr lang="de-DE" dirty="0" err="1"/>
              <a:t>usedCPU</a:t>
            </a:r>
            <a:r>
              <a:rPr lang="de-DE" dirty="0"/>
              <a:t> + </a:t>
            </a:r>
            <a:r>
              <a:rPr lang="de-DE" dirty="0" err="1"/>
              <a:t>quantum</a:t>
            </a:r>
            <a:r>
              <a:rPr lang="de-DE" dirty="0"/>
              <a:t> &lt; </a:t>
            </a:r>
            <a:r>
              <a:rPr lang="de-DE" dirty="0" err="1"/>
              <a:t>que</a:t>
            </a:r>
            <a:r>
              <a:rPr lang="de-DE" dirty="0"/>
              <a:t>[0].</a:t>
            </a:r>
            <a:r>
              <a:rPr lang="de-DE" dirty="0" err="1"/>
              <a:t>duration</a:t>
            </a:r>
            <a:r>
              <a:rPr lang="de-DE" dirty="0"/>
              <a:t>) ==&gt; </a:t>
            </a:r>
          </a:p>
          <a:p>
            <a:r>
              <a:rPr lang="de-DE" dirty="0" smtClean="0"/>
              <a:t>|</a:t>
            </a:r>
            <a:r>
              <a:rPr lang="de-DE" dirty="0" err="1"/>
              <a:t>que</a:t>
            </a:r>
            <a:r>
              <a:rPr lang="de-DE" dirty="0"/>
              <a:t>| == </a:t>
            </a:r>
            <a:r>
              <a:rPr lang="de-DE" dirty="0" err="1"/>
              <a:t>old</a:t>
            </a:r>
            <a:r>
              <a:rPr lang="de-DE" dirty="0"/>
              <a:t>(|</a:t>
            </a:r>
            <a:r>
              <a:rPr lang="de-DE" dirty="0" err="1"/>
              <a:t>que</a:t>
            </a:r>
            <a:r>
              <a:rPr lang="de-DE" dirty="0"/>
              <a:t>|) &amp;&amp; Valid() &amp;&amp; </a:t>
            </a:r>
            <a:endParaRPr lang="de-DE" dirty="0" smtClean="0"/>
          </a:p>
          <a:p>
            <a:r>
              <a:rPr lang="de-DE" dirty="0" err="1" smtClean="0"/>
              <a:t>inQue</a:t>
            </a:r>
            <a:r>
              <a:rPr lang="de-DE" dirty="0" smtClean="0"/>
              <a:t>(</a:t>
            </a:r>
            <a:r>
              <a:rPr lang="de-DE" dirty="0" err="1" smtClean="0"/>
              <a:t>old</a:t>
            </a:r>
            <a:r>
              <a:rPr lang="de-DE" dirty="0" smtClean="0"/>
              <a:t>(</a:t>
            </a:r>
            <a:r>
              <a:rPr lang="de-DE" dirty="0" err="1" smtClean="0"/>
              <a:t>que</a:t>
            </a:r>
            <a:r>
              <a:rPr lang="de-DE" dirty="0" smtClean="0"/>
              <a:t>[0</a:t>
            </a:r>
            <a:r>
              <a:rPr lang="de-DE" dirty="0"/>
              <a:t>].</a:t>
            </a:r>
            <a:r>
              <a:rPr lang="de-DE" dirty="0" err="1"/>
              <a:t>getPid</a:t>
            </a:r>
            <a:r>
              <a:rPr lang="de-DE" dirty="0"/>
              <a:t>()))&amp;&amp; </a:t>
            </a:r>
            <a:r>
              <a:rPr lang="de-DE" dirty="0" err="1"/>
              <a:t>exists</a:t>
            </a:r>
            <a:r>
              <a:rPr lang="de-DE" dirty="0"/>
              <a:t> </a:t>
            </a:r>
            <a:r>
              <a:rPr lang="de-DE" dirty="0" err="1"/>
              <a:t>pcb</a:t>
            </a:r>
            <a:r>
              <a:rPr lang="de-DE" dirty="0"/>
              <a:t>: </a:t>
            </a:r>
            <a:r>
              <a:rPr lang="de-DE" dirty="0" err="1"/>
              <a:t>PCB_t</a:t>
            </a:r>
            <a:r>
              <a:rPr lang="de-DE" dirty="0"/>
              <a:t>:: (</a:t>
            </a:r>
            <a:r>
              <a:rPr lang="de-DE" dirty="0" err="1"/>
              <a:t>pcb</a:t>
            </a:r>
            <a:r>
              <a:rPr lang="de-DE" dirty="0"/>
              <a:t> != null &amp;&amp; </a:t>
            </a:r>
            <a:r>
              <a:rPr lang="de-DE" dirty="0" err="1"/>
              <a:t>pcb</a:t>
            </a:r>
            <a:r>
              <a:rPr lang="de-DE" dirty="0"/>
              <a:t>==</a:t>
            </a:r>
            <a:r>
              <a:rPr lang="de-DE" dirty="0" err="1"/>
              <a:t>old</a:t>
            </a:r>
            <a:r>
              <a:rPr lang="de-DE" dirty="0"/>
              <a:t>(</a:t>
            </a:r>
            <a:r>
              <a:rPr lang="de-DE" dirty="0" err="1"/>
              <a:t>que</a:t>
            </a:r>
            <a:r>
              <a:rPr lang="de-DE" dirty="0"/>
              <a:t>[0]) &amp;&amp; </a:t>
            </a:r>
            <a:r>
              <a:rPr lang="de-DE" dirty="0" err="1"/>
              <a:t>que</a:t>
            </a:r>
            <a:r>
              <a:rPr lang="de-DE" dirty="0"/>
              <a:t>==</a:t>
            </a:r>
            <a:r>
              <a:rPr lang="de-DE" dirty="0" err="1"/>
              <a:t>old</a:t>
            </a:r>
            <a:r>
              <a:rPr lang="de-DE" dirty="0"/>
              <a:t>(</a:t>
            </a:r>
            <a:r>
              <a:rPr lang="de-DE" dirty="0" err="1"/>
              <a:t>que</a:t>
            </a:r>
            <a:r>
              <a:rPr lang="de-DE" dirty="0"/>
              <a:t>[1..]+[</a:t>
            </a:r>
            <a:r>
              <a:rPr lang="de-DE" dirty="0" err="1"/>
              <a:t>pcb</a:t>
            </a:r>
            <a:r>
              <a:rPr lang="de-DE" dirty="0" smtClean="0"/>
              <a:t>]));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 smtClean="0"/>
              <a:t>ensures</a:t>
            </a:r>
            <a:r>
              <a:rPr lang="de-DE" dirty="0" smtClean="0"/>
              <a:t> </a:t>
            </a:r>
            <a:r>
              <a:rPr lang="de-DE" dirty="0" err="1"/>
              <a:t>old</a:t>
            </a:r>
            <a:r>
              <a:rPr lang="de-DE" dirty="0"/>
              <a:t> (</a:t>
            </a:r>
            <a:r>
              <a:rPr lang="de-DE" dirty="0" err="1"/>
              <a:t>que</a:t>
            </a:r>
            <a:r>
              <a:rPr lang="de-DE" dirty="0"/>
              <a:t>[0].</a:t>
            </a:r>
            <a:r>
              <a:rPr lang="de-DE" dirty="0" err="1"/>
              <a:t>usedCPU</a:t>
            </a:r>
            <a:r>
              <a:rPr lang="de-DE" dirty="0"/>
              <a:t> + </a:t>
            </a:r>
            <a:r>
              <a:rPr lang="de-DE" dirty="0" err="1"/>
              <a:t>quantum</a:t>
            </a:r>
            <a:r>
              <a:rPr lang="de-DE" dirty="0"/>
              <a:t> &gt;= </a:t>
            </a:r>
            <a:r>
              <a:rPr lang="de-DE" dirty="0" err="1"/>
              <a:t>que</a:t>
            </a:r>
            <a:r>
              <a:rPr lang="de-DE" dirty="0"/>
              <a:t>[0].</a:t>
            </a:r>
            <a:r>
              <a:rPr lang="de-DE" dirty="0" err="1"/>
              <a:t>duration</a:t>
            </a:r>
            <a:r>
              <a:rPr lang="de-DE" dirty="0"/>
              <a:t>) ==&gt; </a:t>
            </a:r>
          </a:p>
          <a:p>
            <a:r>
              <a:rPr lang="de-DE" dirty="0" smtClean="0"/>
              <a:t>|</a:t>
            </a:r>
            <a:r>
              <a:rPr lang="de-DE" dirty="0" err="1"/>
              <a:t>que</a:t>
            </a:r>
            <a:r>
              <a:rPr lang="de-DE" dirty="0"/>
              <a:t>|+1 == </a:t>
            </a:r>
            <a:r>
              <a:rPr lang="de-DE" dirty="0" err="1"/>
              <a:t>old</a:t>
            </a:r>
            <a:r>
              <a:rPr lang="de-DE" dirty="0"/>
              <a:t>(|</a:t>
            </a:r>
            <a:r>
              <a:rPr lang="de-DE" dirty="0" err="1"/>
              <a:t>que</a:t>
            </a:r>
            <a:r>
              <a:rPr lang="de-DE" dirty="0"/>
              <a:t>|) &amp;&amp; Valid() </a:t>
            </a:r>
            <a:r>
              <a:rPr lang="de-DE" dirty="0" smtClean="0"/>
              <a:t>&amp;&amp;</a:t>
            </a:r>
          </a:p>
          <a:p>
            <a:r>
              <a:rPr lang="de-DE" dirty="0" smtClean="0"/>
              <a:t> </a:t>
            </a:r>
            <a:r>
              <a:rPr lang="de-DE" dirty="0"/>
              <a:t>!</a:t>
            </a:r>
            <a:r>
              <a:rPr lang="de-DE" dirty="0" err="1"/>
              <a:t>inQue</a:t>
            </a:r>
            <a:r>
              <a:rPr lang="de-DE" dirty="0"/>
              <a:t>(</a:t>
            </a:r>
            <a:r>
              <a:rPr lang="de-DE" dirty="0" err="1"/>
              <a:t>old</a:t>
            </a:r>
            <a:r>
              <a:rPr lang="de-DE" dirty="0"/>
              <a:t>(</a:t>
            </a:r>
            <a:r>
              <a:rPr lang="de-DE" dirty="0" err="1"/>
              <a:t>que</a:t>
            </a:r>
            <a:r>
              <a:rPr lang="de-DE" dirty="0"/>
              <a:t>[0].</a:t>
            </a:r>
            <a:r>
              <a:rPr lang="de-DE" dirty="0" err="1"/>
              <a:t>getPid</a:t>
            </a:r>
            <a:r>
              <a:rPr lang="de-DE" dirty="0"/>
              <a:t>()))&amp;&amp; </a:t>
            </a:r>
            <a:r>
              <a:rPr lang="de-DE" dirty="0" err="1"/>
              <a:t>que</a:t>
            </a:r>
            <a:r>
              <a:rPr lang="de-DE" dirty="0"/>
              <a:t>==</a:t>
            </a:r>
            <a:r>
              <a:rPr lang="de-DE" dirty="0" err="1"/>
              <a:t>old</a:t>
            </a:r>
            <a:r>
              <a:rPr lang="de-DE" dirty="0"/>
              <a:t>(</a:t>
            </a:r>
            <a:r>
              <a:rPr lang="de-DE" dirty="0" err="1"/>
              <a:t>que</a:t>
            </a:r>
            <a:r>
              <a:rPr lang="de-DE" dirty="0"/>
              <a:t>[1..]);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606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08.11.2015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5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499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08.11.2015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6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424066" y="3597639"/>
            <a:ext cx="7585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Vielen Dank für Ihre Aufmerksamkeit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37102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08.11.2015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7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5034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Benutzerdefiniert</PresentationFormat>
  <Paragraphs>57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Andale Sans UI</vt:lpstr>
      <vt:lpstr>Arial</vt:lpstr>
      <vt:lpstr>Calibri</vt:lpstr>
      <vt:lpstr>Tahoma</vt:lpstr>
      <vt:lpstr>Times New Roman</vt:lpstr>
      <vt:lpstr>Default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Erik</dc:creator>
  <cp:lastModifiedBy>Erik</cp:lastModifiedBy>
  <cp:revision>17</cp:revision>
  <dcterms:created xsi:type="dcterms:W3CDTF">2009-04-16T11:32:32Z</dcterms:created>
  <dcterms:modified xsi:type="dcterms:W3CDTF">2015-11-08T19:25:23Z</dcterms:modified>
</cp:coreProperties>
</file>