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5B5EF95C-AAED-49D6-832B-0F9630CDD484}" type="slidenum">
              <a:t>‹Nr.›</a:t>
            </a:fld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7129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x-non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77D01204-B776-4B8D-848E-83E28802068E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28537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x-none" sz="2000" b="0" i="0" u="none" strike="noStrike" kern="1200">
        <a:ln>
          <a:noFill/>
        </a:ln>
        <a:latin typeface="Aria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1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54135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2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05407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3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80645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4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7478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E29F54-B4EE-4C32-92A7-1F37FB3D3721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26481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1672AB-7009-4F09-A8BE-B663D1568E7F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11587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24A43F-1334-4A17-8149-664D5B2D5F91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76397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85298F-D6BD-488E-BC89-368EDE71DC36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19754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E20FD3-C264-403A-90CE-D1CA7331B545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6007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EEA894-B449-40D3-A91A-223871911311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30001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FC3358-69D3-42BF-92DE-26BCC1CF8E6F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3919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17A6DC-D6F0-4421-A355-A1A2F0E56ACB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38517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65B6F0-FD98-4051-B090-6B3430278EC5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5434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8A886F-D1D0-4C30-BD2D-CD62C7E756C9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02191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D9D832-FD0D-429D-B6A0-CD207565F34B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2679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x-none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D4739173-3CE6-445A-8AD7-7E0E995EC4A2}" type="slidenum">
              <a:t>‹Nr.›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x-none" sz="4400" b="0" i="0" u="none" strike="noStrike" kern="1200">
          <a:ln>
            <a:noFill/>
          </a:ln>
          <a:latin typeface="Arial" pitchFamily="18"/>
          <a:cs typeface="Tahoma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x-none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02.11.2015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1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260000" y="3011760"/>
            <a:ext cx="7920000" cy="1488600"/>
          </a:xfrm>
          <a:prstGeom prst="rect">
            <a:avLst/>
          </a:prstGeom>
          <a:noFill/>
          <a:ln>
            <a:noFill/>
          </a:ln>
        </p:spPr>
        <p:txBody>
          <a:bodyPr vert="horz" wrap="none" lIns="108000" tIns="63000" rIns="108000" bIns="63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800" b="1"/>
            </a:pPr>
            <a:r>
              <a:rPr lang="de-DE" sz="4800" b="1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Round-Robin-Scheduler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800" b="1"/>
            </a:pPr>
            <a:r>
              <a:rPr lang="de-DE" sz="4800" b="1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mit </a:t>
            </a:r>
            <a:r>
              <a:rPr lang="de-DE" sz="4800" b="1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Dafny</a:t>
            </a:r>
            <a:endParaRPr lang="de-DE" sz="4800" b="1" i="0" u="none" strike="noStrike" kern="1200" dirty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02.11.2015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2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16045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02.11.2015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3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75145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02.11.2015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4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6064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Breitbild</PresentationFormat>
  <Paragraphs>22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Andale Sans UI</vt:lpstr>
      <vt:lpstr>Arial</vt:lpstr>
      <vt:lpstr>Calibri</vt:lpstr>
      <vt:lpstr>Tahoma</vt:lpstr>
      <vt:lpstr>Times New Roman</vt:lpstr>
      <vt:lpstr>Default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Erik</dc:creator>
  <cp:lastModifiedBy>Erik</cp:lastModifiedBy>
  <cp:revision>5</cp:revision>
  <dcterms:created xsi:type="dcterms:W3CDTF">2009-04-16T11:32:32Z</dcterms:created>
  <dcterms:modified xsi:type="dcterms:W3CDTF">2015-11-02T14:59:13Z</dcterms:modified>
</cp:coreProperties>
</file>