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82"/>
  </p:normalViewPr>
  <p:slideViewPr>
    <p:cSldViewPr snapToGrid="0" snapToObjects="1">
      <p:cViewPr varScale="1">
        <p:scale>
          <a:sx n="145" d="100"/>
          <a:sy n="145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Ticketing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Kai Stullich</a:t>
            </a:r>
          </a:p>
          <a:p>
            <a:r>
              <a:rPr lang="en-US" dirty="0" smtClean="0"/>
              <a:t>SJSU BUS4 110A 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3000" dirty="0" smtClean="0"/>
              <a:t>Project Overview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3000" dirty="0" smtClean="0"/>
              <a:t>System Architecture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3000" dirty="0" smtClean="0"/>
              <a:t>Demo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10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60486"/>
            <a:ext cx="10018713" cy="1696914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81199"/>
            <a:ext cx="10018713" cy="4402016"/>
          </a:xfrm>
        </p:spPr>
        <p:txBody>
          <a:bodyPr>
            <a:normAutofit/>
          </a:bodyPr>
          <a:lstStyle/>
          <a:p>
            <a:r>
              <a:rPr lang="en-US" dirty="0" smtClean="0"/>
              <a:t>fitBody sells and offers </a:t>
            </a:r>
            <a:r>
              <a:rPr lang="en-US" smtClean="0"/>
              <a:t>various </a:t>
            </a:r>
            <a:r>
              <a:rPr lang="en-US" smtClean="0"/>
              <a:t>sporting </a:t>
            </a:r>
            <a:r>
              <a:rPr lang="en-US" dirty="0" smtClean="0"/>
              <a:t>related goods</a:t>
            </a:r>
          </a:p>
          <a:p>
            <a:r>
              <a:rPr lang="en-US" dirty="0" smtClean="0"/>
              <a:t>Users can buy products through an app</a:t>
            </a:r>
          </a:p>
          <a:p>
            <a:r>
              <a:rPr lang="en-US" dirty="0" smtClean="0"/>
              <a:t>To increase user satisfaction, fitBody has implemented a Ticketing System with multiple functionalities: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Submit tickets for various categories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Those tickets can be categorized in </a:t>
            </a:r>
            <a:r>
              <a:rPr lang="en-US" dirty="0" smtClean="0"/>
              <a:t>different priority </a:t>
            </a:r>
            <a:r>
              <a:rPr lang="en-US" dirty="0" smtClean="0"/>
              <a:t>levels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Tickets can generate notifications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 provides chat functionality for analysts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User &amp; Analyst can update tickets</a:t>
            </a:r>
          </a:p>
        </p:txBody>
      </p:sp>
    </p:spTree>
    <p:extLst>
      <p:ext uri="{BB962C8B-B14F-4D97-AF65-F5344CB8AC3E}">
        <p14:creationId xmlns:p14="http://schemas.microsoft.com/office/powerpoint/2010/main" val="243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934" y="232710"/>
            <a:ext cx="10018713" cy="633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081458" y="1307187"/>
            <a:ext cx="1161769" cy="1353278"/>
            <a:chOff x="10509493" y="2783824"/>
            <a:chExt cx="967154" cy="1134208"/>
          </a:xfrm>
        </p:grpSpPr>
        <p:sp>
          <p:nvSpPr>
            <p:cNvPr id="4" name="Can 3"/>
            <p:cNvSpPr/>
            <p:nvPr/>
          </p:nvSpPr>
          <p:spPr>
            <a:xfrm>
              <a:off x="10509493" y="2783824"/>
              <a:ext cx="967154" cy="113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819847" y="327746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74751" y="862750"/>
            <a:ext cx="1942191" cy="556480"/>
            <a:chOff x="9534456" y="1648087"/>
            <a:chExt cx="1942191" cy="556480"/>
          </a:xfrm>
        </p:grpSpPr>
        <p:sp>
          <p:nvSpPr>
            <p:cNvPr id="15" name="Rounded Rectangle 14"/>
            <p:cNvSpPr/>
            <p:nvPr/>
          </p:nvSpPr>
          <p:spPr>
            <a:xfrm>
              <a:off x="9534456" y="1648087"/>
              <a:ext cx="1942191" cy="556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31089" y="170990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Gmail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88092" y="4199859"/>
            <a:ext cx="2048607" cy="664837"/>
            <a:chOff x="1827532" y="4288208"/>
            <a:chExt cx="2048607" cy="664837"/>
          </a:xfrm>
        </p:grpSpPr>
        <p:sp>
          <p:nvSpPr>
            <p:cNvPr id="14" name="Rounded Rectangle 13"/>
            <p:cNvSpPr/>
            <p:nvPr/>
          </p:nvSpPr>
          <p:spPr>
            <a:xfrm>
              <a:off x="1827532" y="4288208"/>
              <a:ext cx="2048607" cy="664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2677" y="4435960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929626" y="5683433"/>
            <a:ext cx="1829821" cy="606669"/>
            <a:chOff x="5035359" y="5094803"/>
            <a:chExt cx="1829821" cy="606669"/>
          </a:xfrm>
        </p:grpSpPr>
        <p:sp>
          <p:nvSpPr>
            <p:cNvPr id="6" name="Rounded Rectangle 5"/>
            <p:cNvSpPr/>
            <p:nvPr/>
          </p:nvSpPr>
          <p:spPr>
            <a:xfrm>
              <a:off x="5035359" y="5094803"/>
              <a:ext cx="1829821" cy="6066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2534" y="5190735"/>
              <a:ext cx="1123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Twilio IVR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929626" y="4417174"/>
            <a:ext cx="1771775" cy="637853"/>
            <a:chOff x="7606901" y="5553097"/>
            <a:chExt cx="1858128" cy="696264"/>
          </a:xfrm>
        </p:grpSpPr>
        <p:sp>
          <p:nvSpPr>
            <p:cNvPr id="103" name="Rounded Rectangle 102"/>
            <p:cNvSpPr/>
            <p:nvPr/>
          </p:nvSpPr>
          <p:spPr>
            <a:xfrm>
              <a:off x="7606901" y="5553097"/>
              <a:ext cx="1858128" cy="69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1469" y="5716563"/>
              <a:ext cx="122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Twilio SMS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21985" y="3886572"/>
            <a:ext cx="2209112" cy="645705"/>
            <a:chOff x="2074127" y="1740656"/>
            <a:chExt cx="2209112" cy="645705"/>
          </a:xfrm>
        </p:grpSpPr>
        <p:sp>
          <p:nvSpPr>
            <p:cNvPr id="8" name="Rounded Rectangle 7"/>
            <p:cNvSpPr/>
            <p:nvPr/>
          </p:nvSpPr>
          <p:spPr>
            <a:xfrm>
              <a:off x="2074127" y="1740656"/>
              <a:ext cx="2209112" cy="645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8655" y="1908862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Scheduler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99322" y="1247846"/>
            <a:ext cx="1143000" cy="1471961"/>
            <a:chOff x="5765847" y="973923"/>
            <a:chExt cx="1143000" cy="1471961"/>
          </a:xfrm>
        </p:grpSpPr>
        <p:sp>
          <p:nvSpPr>
            <p:cNvPr id="16" name="Rounded Rectangle 15"/>
            <p:cNvSpPr/>
            <p:nvPr/>
          </p:nvSpPr>
          <p:spPr>
            <a:xfrm>
              <a:off x="5765847" y="973923"/>
              <a:ext cx="1143000" cy="14719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50249" y="1463421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18940" y="2084621"/>
            <a:ext cx="1253809" cy="1218455"/>
            <a:chOff x="5452946" y="1832753"/>
            <a:chExt cx="1561171" cy="1523764"/>
          </a:xfrm>
        </p:grpSpPr>
        <p:sp>
          <p:nvSpPr>
            <p:cNvPr id="35" name="Oval 34"/>
            <p:cNvSpPr/>
            <p:nvPr/>
          </p:nvSpPr>
          <p:spPr>
            <a:xfrm>
              <a:off x="5452946" y="1832753"/>
              <a:ext cx="1561171" cy="1523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20785" y="2409968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51406" y="5484413"/>
            <a:ext cx="1321977" cy="1231423"/>
            <a:chOff x="5452946" y="1832753"/>
            <a:chExt cx="1561171" cy="1523764"/>
          </a:xfrm>
        </p:grpSpPr>
        <p:sp>
          <p:nvSpPr>
            <p:cNvPr id="40" name="Oval 39"/>
            <p:cNvSpPr/>
            <p:nvPr/>
          </p:nvSpPr>
          <p:spPr>
            <a:xfrm>
              <a:off x="5452946" y="1832753"/>
              <a:ext cx="1561171" cy="1523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2125" y="24099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Analyst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16" idx="3"/>
            <a:endCxn id="4" idx="2"/>
          </p:cNvCxnSpPr>
          <p:nvPr/>
        </p:nvCxnSpPr>
        <p:spPr>
          <a:xfrm flipV="1">
            <a:off x="6842322" y="1983826"/>
            <a:ext cx="2239136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  <a:endCxn id="35" idx="0"/>
          </p:cNvCxnSpPr>
          <p:nvPr/>
        </p:nvCxnSpPr>
        <p:spPr>
          <a:xfrm flipH="1">
            <a:off x="2845845" y="1419230"/>
            <a:ext cx="2" cy="66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2"/>
            <a:endCxn id="40" idx="0"/>
          </p:cNvCxnSpPr>
          <p:nvPr/>
        </p:nvCxnSpPr>
        <p:spPr>
          <a:xfrm flipH="1">
            <a:off x="2812395" y="4864696"/>
            <a:ext cx="1" cy="619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096798" y="4828361"/>
            <a:ext cx="0" cy="69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0" idx="6"/>
            <a:endCxn id="6" idx="1"/>
          </p:cNvCxnSpPr>
          <p:nvPr/>
        </p:nvCxnSpPr>
        <p:spPr>
          <a:xfrm flipV="1">
            <a:off x="3473383" y="5986768"/>
            <a:ext cx="2456243" cy="1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5" idx="3"/>
            <a:endCxn id="35" idx="3"/>
          </p:cNvCxnSpPr>
          <p:nvPr/>
        </p:nvCxnSpPr>
        <p:spPr>
          <a:xfrm>
            <a:off x="2402556" y="312463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0026541" y="2660465"/>
            <a:ext cx="667479" cy="12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454263" y="2660465"/>
            <a:ext cx="102332" cy="1204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1"/>
            <a:endCxn id="15" idx="3"/>
          </p:cNvCxnSpPr>
          <p:nvPr/>
        </p:nvCxnSpPr>
        <p:spPr>
          <a:xfrm flipH="1" flipV="1">
            <a:off x="3816942" y="1140990"/>
            <a:ext cx="1882380" cy="842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2"/>
          </p:cNvCxnSpPr>
          <p:nvPr/>
        </p:nvCxnSpPr>
        <p:spPr>
          <a:xfrm>
            <a:off x="6270822" y="2719807"/>
            <a:ext cx="578146" cy="169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5" idx="6"/>
          </p:cNvCxnSpPr>
          <p:nvPr/>
        </p:nvCxnSpPr>
        <p:spPr>
          <a:xfrm flipH="1" flipV="1">
            <a:off x="3472749" y="2693849"/>
            <a:ext cx="3376219" cy="1745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640355" y="16728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484766" y="31349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789565" y="306016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546126" y="11883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4.</a:t>
            </a:r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566388" y="157377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5.</a:t>
            </a:r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338291" y="291144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214498" y="299800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7.</a:t>
            </a:r>
            <a:endParaRPr lang="en-US"/>
          </a:p>
        </p:txBody>
      </p:sp>
      <p:cxnSp>
        <p:nvCxnSpPr>
          <p:cNvPr id="110" name="Elbow Connector 109"/>
          <p:cNvCxnSpPr>
            <a:stCxn id="8" idx="2"/>
            <a:endCxn id="6" idx="3"/>
          </p:cNvCxnSpPr>
          <p:nvPr/>
        </p:nvCxnSpPr>
        <p:spPr>
          <a:xfrm rot="5400000">
            <a:off x="8165749" y="4125975"/>
            <a:ext cx="1454491" cy="22670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084588" y="51126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179307" y="498418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27018" y="504963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50060" y="5686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3" grpId="2"/>
      <p:bldP spid="93" grpId="3"/>
      <p:bldP spid="94" grpId="0"/>
      <p:bldP spid="94" grpId="1"/>
      <p:bldP spid="94" grpId="2"/>
      <p:bldP spid="94" grpId="3"/>
      <p:bldP spid="95" grpId="0"/>
      <p:bldP spid="95" grpId="1"/>
      <p:bldP spid="95" grpId="2"/>
      <p:bldP spid="95" grpId="3"/>
      <p:bldP spid="96" grpId="0"/>
      <p:bldP spid="96" grpId="1"/>
      <p:bldP spid="96" grpId="2"/>
      <p:bldP spid="96" grpId="3"/>
      <p:bldP spid="97" grpId="0"/>
      <p:bldP spid="97" grpId="1"/>
      <p:bldP spid="97" grpId="2"/>
      <p:bldP spid="97" grpId="3"/>
      <p:bldP spid="98" grpId="0"/>
      <p:bldP spid="98" grpId="1"/>
      <p:bldP spid="98" grpId="2"/>
      <p:bldP spid="99" grpId="0"/>
      <p:bldP spid="99" grpId="1"/>
      <p:bldP spid="99" grpId="2"/>
      <p:bldP spid="112" grpId="0"/>
      <p:bldP spid="112" grpId="1"/>
      <p:bldP spid="112" grpId="2"/>
      <p:bldP spid="113" grpId="0"/>
      <p:bldP spid="113" grpId="1"/>
      <p:bldP spid="113" grpId="2"/>
      <p:bldP spid="114" grpId="0"/>
      <p:bldP spid="114" grpId="1"/>
      <p:bldP spid="114" grpId="2"/>
      <p:bldP spid="115" grpId="0"/>
      <p:bldP spid="115" grpId="1"/>
      <p:bldP spid="11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68781" cy="5134708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Demo!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011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184</TotalTime>
  <Words>116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Parallax</vt:lpstr>
      <vt:lpstr>Ticketing System </vt:lpstr>
      <vt:lpstr>Agenda</vt:lpstr>
      <vt:lpstr>Project Overview</vt:lpstr>
      <vt:lpstr>System Architecture</vt:lpstr>
      <vt:lpstr>Demo!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System </dc:title>
  <dc:creator>Kai Stullich</dc:creator>
  <cp:lastModifiedBy>Kai Stullich</cp:lastModifiedBy>
  <cp:revision>26</cp:revision>
  <dcterms:created xsi:type="dcterms:W3CDTF">2017-05-17T04:25:52Z</dcterms:created>
  <dcterms:modified xsi:type="dcterms:W3CDTF">2017-05-17T22:13:06Z</dcterms:modified>
</cp:coreProperties>
</file>