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a:t>
            </a:r>
            <a:r>
              <a:rPr lang="ja-JP" altLang="en-US" dirty="0" smtClean="0"/>
              <a:t>数と計算コストを考慮した特徴量の計算方法の調査</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中間層を可視化してみました。</a:t>
            </a:r>
            <a:endParaRPr kumimoji="1" lang="en-US" altLang="ja-JP" dirty="0" smtClean="0"/>
          </a:p>
          <a:p>
            <a:endParaRPr lang="en-US" altLang="ja-JP" dirty="0"/>
          </a:p>
          <a:p>
            <a:r>
              <a:rPr lang="ja-JP" altLang="en-US" dirty="0"/>
              <a:t>途中</a:t>
            </a:r>
            <a:r>
              <a:rPr lang="ja-JP" altLang="en-US" dirty="0" smtClean="0"/>
              <a:t>で</a:t>
            </a:r>
            <a:r>
              <a:rPr lang="ja-JP" altLang="en-US" dirty="0"/>
              <a:t>エラーが出て</a:t>
            </a:r>
            <a:r>
              <a:rPr lang="ja-JP" altLang="en-US" dirty="0" smtClean="0"/>
              <a:t>今躓いています。</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339965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377720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r>
              <a:rPr lang="ja-JP" altLang="en-US" dirty="0"/>
              <a:t>機械</a:t>
            </a:r>
            <a:r>
              <a:rPr lang="ja-JP" altLang="en-US" dirty="0" smtClean="0"/>
              <a:t>学習、深層学習について学ぶ</a:t>
            </a:r>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12</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r>
              <a:rPr lang="ja-JP" altLang="ja-JP" dirty="0"/>
              <a:t>近年</a:t>
            </a:r>
            <a:r>
              <a:rPr lang="ja-JP" altLang="en-US" dirty="0"/>
              <a:t>、</a:t>
            </a:r>
            <a:r>
              <a:rPr lang="en-US" altLang="ja-JP" dirty="0"/>
              <a:t>Twitter </a:t>
            </a:r>
            <a:r>
              <a:rPr lang="ja-JP" altLang="ja-JP" dirty="0"/>
              <a:t>や </a:t>
            </a:r>
            <a:r>
              <a:rPr lang="en-US" altLang="ja-JP" dirty="0"/>
              <a:t>Instagram</a:t>
            </a:r>
            <a:r>
              <a:rPr lang="ja-JP" altLang="ja-JP" dirty="0"/>
              <a:t>などのソーシャルネットワーキングサービスの普及に伴い</a:t>
            </a:r>
            <a:r>
              <a:rPr lang="ja-JP" altLang="en-US" dirty="0"/>
              <a:t>、</a:t>
            </a:r>
            <a:r>
              <a:rPr lang="ja-JP" altLang="ja-JP" dirty="0"/>
              <a:t>我々のアクセスすることができる画像が急激に増加している</a:t>
            </a:r>
            <a:r>
              <a:rPr lang="ja-JP" altLang="en-US" dirty="0"/>
              <a:t>。</a:t>
            </a:r>
            <a:r>
              <a:rPr lang="ja-JP" altLang="ja-JP" dirty="0"/>
              <a:t>そのような大量の画像を用いることで</a:t>
            </a:r>
            <a:r>
              <a:rPr lang="ja-JP" altLang="en-US" dirty="0"/>
              <a:t>、</a:t>
            </a:r>
            <a:r>
              <a:rPr lang="ja-JP" altLang="ja-JP" dirty="0"/>
              <a:t>画像認識の性能を向上させる研究が盛んに行われている。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pPr marL="0" indent="0">
              <a:buNone/>
            </a:pPr>
            <a:r>
              <a:rPr lang="ja-JP" altLang="en-US" dirty="0"/>
              <a:t>画像認識において、特徴量がより高次元になるほど、認識性能が高くなる。</a:t>
            </a:r>
            <a:endParaRPr lang="en-US" altLang="ja-JP" dirty="0"/>
          </a:p>
          <a:p>
            <a:pPr marL="0" indent="0">
              <a:buNone/>
            </a:pPr>
            <a:r>
              <a:rPr lang="ja-JP" altLang="en-US" dirty="0"/>
              <a:t>しかし、特徴量が高次元になると特徴量の算出コスト、認識処理の計算コストが大きく増加してしまい、解析が困難になってしまうといった課題がある。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大量のデータがあふれる中、高次元のデータを認識性能を向上させつつも、計算コストを抑えることでより良いがそう認識を行う。</a:t>
            </a:r>
            <a:endParaRPr lang="en-US" altLang="ja-JP" dirty="0" smtClean="0"/>
          </a:p>
          <a:p>
            <a:endParaRPr lang="en-US" altLang="ja-JP" dirty="0" smtClean="0"/>
          </a:p>
          <a:p>
            <a:r>
              <a:rPr lang="ja-JP" altLang="en-US" dirty="0" smtClean="0"/>
              <a:t>画像検索システムを成り立たせるうえで、認識性能が正常に扱える有効な範囲はどこか。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a:t>高次元の画像を使えば、認識性能は、向上する。しかし、計算コストなど、解析が困難になる。</a:t>
            </a:r>
            <a:endParaRPr lang="en-US" altLang="ja-JP" dirty="0"/>
          </a:p>
          <a:p>
            <a:pPr marL="0" indent="0">
              <a:buNone/>
            </a:pPr>
            <a:r>
              <a:rPr lang="ja-JP" altLang="en-US" dirty="0"/>
              <a:t>そこで、画像認識の性能を向上させるために、画像認識に有効な特徴量とどれくらいの計算コストで処理できるのか調査していく。</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認識の認識性能を高く保ちつつも、計算コストをできるだけ抑えられる方法を提案</a:t>
            </a:r>
            <a:endParaRPr lang="en-US" altLang="ja-JP" dirty="0" smtClean="0"/>
          </a:p>
          <a:p>
            <a:endParaRPr kumimoji="1" lang="en-US" altLang="ja-JP" dirty="0"/>
          </a:p>
          <a:p>
            <a:r>
              <a:rPr lang="ja-JP" altLang="en-US" dirty="0" smtClean="0"/>
              <a:t>ディープラーニングを用いて、次元数を落とす、又は、特徴選択をして特徴量を絞る。</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kumimoji="1" lang="en-US" altLang="ja-JP" dirty="0" smtClean="0"/>
              <a:t>CNN</a:t>
            </a:r>
          </a:p>
          <a:p>
            <a:pPr lvl="1"/>
            <a:r>
              <a:rPr lang="en-US" altLang="ja-JP" dirty="0" smtClean="0"/>
              <a:t>CNN</a:t>
            </a:r>
            <a:r>
              <a:rPr lang="ja-JP" altLang="en-US" dirty="0" smtClean="0"/>
              <a:t>を用いた特徴量抽出</a:t>
            </a:r>
            <a:endParaRPr lang="en-US" altLang="ja-JP" dirty="0" smtClean="0"/>
          </a:p>
          <a:p>
            <a:pPr lvl="1"/>
            <a:endParaRPr kumimoji="1" lang="en-US" altLang="ja-JP" dirty="0"/>
          </a:p>
          <a:p>
            <a:r>
              <a:rPr lang="en-US" altLang="ja-JP" dirty="0" smtClean="0"/>
              <a:t>SIFT</a:t>
            </a:r>
          </a:p>
          <a:p>
            <a:pPr lvl="1"/>
            <a:r>
              <a:rPr lang="en-US" altLang="ja-JP" dirty="0" smtClean="0"/>
              <a:t>SIFT</a:t>
            </a:r>
            <a:r>
              <a:rPr lang="ja-JP" altLang="en-US" dirty="0" smtClean="0"/>
              <a:t>を用いた特徴量</a:t>
            </a:r>
            <a:r>
              <a:rPr lang="ja-JP" altLang="en-US" dirty="0" smtClean="0"/>
              <a:t>抽出</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72466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SIFT</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smtClean="0"/>
              <a:t>Kinkakuji.jpg</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630238" y="2989012"/>
            <a:ext cx="3868737" cy="2716713"/>
          </a:xfrm>
          <a:prstGeom prst="rect">
            <a:avLst/>
          </a:prstGeom>
        </p:spPr>
      </p:pic>
      <p:sp>
        <p:nvSpPr>
          <p:cNvPr id="5" name="テキスト プレースホルダー 4"/>
          <p:cNvSpPr>
            <a:spLocks noGrp="1"/>
          </p:cNvSpPr>
          <p:nvPr>
            <p:ph type="body" sz="quarter" idx="3"/>
          </p:nvPr>
        </p:nvSpPr>
        <p:spPr/>
        <p:txBody>
          <a:bodyPr/>
          <a:lstStyle/>
          <a:p>
            <a:r>
              <a:rPr kumimoji="1" lang="en-US" altLang="ja-JP" dirty="0" smtClean="0"/>
              <a:t>Sift_kinkakuji.jpg</a:t>
            </a:r>
            <a:endParaRPr kumimoji="1" lang="ja-JP" altLang="en-US" dirty="0"/>
          </a:p>
        </p:txBody>
      </p:sp>
      <p:pic>
        <p:nvPicPr>
          <p:cNvPr id="9" name="コンテンツ プレースホルダー 8"/>
          <p:cNvPicPr>
            <a:picLocks noGrp="1" noChangeAspect="1"/>
          </p:cNvPicPr>
          <p:nvPr>
            <p:ph sz="quarter" idx="4"/>
          </p:nvPr>
        </p:nvPicPr>
        <p:blipFill>
          <a:blip r:embed="rId3"/>
          <a:stretch>
            <a:fillRect/>
          </a:stretch>
        </p:blipFill>
        <p:spPr>
          <a:xfrm>
            <a:off x="4629150" y="2982323"/>
            <a:ext cx="3887788" cy="2730091"/>
          </a:xfrm>
          <a:prstGeom prst="rect">
            <a:avLst/>
          </a:prstGeom>
        </p:spPr>
      </p:pic>
      <p:sp>
        <p:nvSpPr>
          <p:cNvPr id="7" name="スライド番号プレースホルダー 6"/>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43143504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348</Words>
  <Application>Microsoft Office PowerPoint</Application>
  <PresentationFormat>画面に合わせる (4:3)</PresentationFormat>
  <Paragraphs>51</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次元数と計算コストを考慮した特徴量の計算方法の調査</vt:lpstr>
      <vt:lpstr>研究背景</vt:lpstr>
      <vt:lpstr>関連研究</vt:lpstr>
      <vt:lpstr>研究課題</vt:lpstr>
      <vt:lpstr>研究動機</vt:lpstr>
      <vt:lpstr>研究目的</vt:lpstr>
      <vt:lpstr>本研究のアプローチ</vt:lpstr>
      <vt:lpstr>提案方式</vt:lpstr>
      <vt:lpstr>SIFT</vt:lpstr>
      <vt:lpstr>CNN</vt:lpstr>
      <vt:lpstr>PowerPoint プレゼンテーション</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18</cp:revision>
  <dcterms:created xsi:type="dcterms:W3CDTF">2018-06-14T09:18:55Z</dcterms:created>
  <dcterms:modified xsi:type="dcterms:W3CDTF">2021-07-16T03:43:45Z</dcterms:modified>
</cp:coreProperties>
</file>