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57" r:id="rId5"/>
    <p:sldId id="269" r:id="rId6"/>
    <p:sldId id="260" r:id="rId7"/>
    <p:sldId id="263" r:id="rId8"/>
    <p:sldId id="265" r:id="rId9"/>
    <p:sldId id="266" r:id="rId10"/>
    <p:sldId id="262" r:id="rId11"/>
    <p:sldId id="264" r:id="rId12"/>
    <p:sldId id="267" r:id="rId13"/>
    <p:sldId id="271" r:id="rId14"/>
    <p:sldId id="272" r:id="rId15"/>
    <p:sldId id="273" r:id="rId16"/>
    <p:sldId id="274" r:id="rId17"/>
    <p:sldId id="275" r:id="rId18"/>
    <p:sldId id="277" r:id="rId19"/>
    <p:sldId id="278" r:id="rId20"/>
    <p:sldId id="279"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2021/11/08</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10</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95040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次元数</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26766</TotalTime>
  <Words>906</Words>
  <Application>Microsoft Office PowerPoint</Application>
  <PresentationFormat>画面に合わせる (4:3)</PresentationFormat>
  <Paragraphs>121</Paragraphs>
  <Slides>20</Slides>
  <Notes>2</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20</vt:i4>
      </vt:variant>
    </vt:vector>
  </HeadingPairs>
  <TitlesOfParts>
    <vt:vector size="30"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本研究のアプローチ</vt:lpstr>
      <vt:lpstr>研究の方法</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30</cp:revision>
  <dcterms:created xsi:type="dcterms:W3CDTF">2021-10-13T04:14:40Z</dcterms:created>
  <dcterms:modified xsi:type="dcterms:W3CDTF">2021-11-15T00:32:47Z</dcterms:modified>
</cp:coreProperties>
</file>