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4" r:id="rId3"/>
    <p:sldId id="265" r:id="rId4"/>
    <p:sldId id="266" r:id="rId5"/>
    <p:sldId id="261" r:id="rId6"/>
    <p:sldId id="267"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2" autoAdjust="0"/>
    <p:restoredTop sz="94660"/>
  </p:normalViewPr>
  <p:slideViewPr>
    <p:cSldViewPr snapToGrid="0">
      <p:cViewPr varScale="1">
        <p:scale>
          <a:sx n="79" d="100"/>
          <a:sy n="79"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8A37-27B0-48AE-881C-B823B94E0A37}"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DA0D5-1B71-439D-9C83-03CB529BF812}" type="slidenum">
              <a:rPr kumimoji="1" lang="ja-JP" altLang="en-US" smtClean="0"/>
              <a:t>‹#›</a:t>
            </a:fld>
            <a:endParaRPr kumimoji="1" lang="ja-JP" altLang="en-US"/>
          </a:p>
        </p:txBody>
      </p:sp>
    </p:spTree>
    <p:extLst>
      <p:ext uri="{BB962C8B-B14F-4D97-AF65-F5344CB8AC3E}">
        <p14:creationId xmlns:p14="http://schemas.microsoft.com/office/powerpoint/2010/main" val="798306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77BCA22-9404-4EAD-B600-E5D0D5F14758}"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80464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5B3E365-8942-46AE-8EB0-09708B58B06E}"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04661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D1B8DB-7476-41E6-A4D2-B8CC263F7ACE}"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39863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775DBA-A6B2-4F32-815E-884FBB6D7804}"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60171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174E00D-6DCB-4D4E-87A0-FE20DA5F0465}"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80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E35631C-BEBB-4154-876E-7690D34F1DC8}"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5695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1CCA7E4-DD06-47A6-A9BF-5514CFA3738D}" type="datetime1">
              <a:rPr kumimoji="1" lang="ja-JP" altLang="en-US" smtClean="0"/>
              <a:t>2021/6/25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42633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D7ACD4-93BF-456B-9C65-6572D2D89EFB}" type="datetime1">
              <a:rPr kumimoji="1" lang="ja-JP" altLang="en-US" smtClean="0"/>
              <a:t>2021/6/25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619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063D4-91D8-4B21-9A43-6932836FF006}" type="datetime1">
              <a:rPr kumimoji="1" lang="ja-JP" altLang="en-US" smtClean="0"/>
              <a:t>2021/6/25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7585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E8BC5D-8696-4761-A671-A859DD02E086}"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71477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735B9C-9FB4-4E9A-9540-F617C773E17B}"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07608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8BD9-34AC-4954-9FD5-D852B338DEC1}" type="datetime1">
              <a:rPr kumimoji="1" lang="ja-JP" altLang="en-US" smtClean="0"/>
              <a:t>2021/6/25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82252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次元数と計算コストを考慮した特徴量の計算方法の調査</a:t>
            </a:r>
            <a:endParaRPr lang="en-US" altLang="ja-JP" dirty="0"/>
          </a:p>
        </p:txBody>
      </p:sp>
      <p:sp>
        <p:nvSpPr>
          <p:cNvPr id="3" name="サブタイトル 2"/>
          <p:cNvSpPr>
            <a:spLocks noGrp="1"/>
          </p:cNvSpPr>
          <p:nvPr>
            <p:ph type="subTitle" idx="1"/>
          </p:nvPr>
        </p:nvSpPr>
        <p:spPr/>
        <p:txBody>
          <a:bodyPr/>
          <a:lstStyle/>
          <a:p>
            <a:r>
              <a:rPr kumimoji="1" lang="en-US" altLang="ja-JP" dirty="0" smtClean="0"/>
              <a:t>1821005</a:t>
            </a:r>
          </a:p>
          <a:p>
            <a:r>
              <a:rPr lang="ja-JP" altLang="en-US" dirty="0" smtClean="0"/>
              <a:t>吉岡拓郎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a:t>
            </a:fld>
            <a:endParaRPr kumimoji="1" lang="ja-JP" altLang="en-US"/>
          </a:p>
        </p:txBody>
      </p:sp>
    </p:spTree>
    <p:extLst>
      <p:ext uri="{BB962C8B-B14F-4D97-AF65-F5344CB8AC3E}">
        <p14:creationId xmlns:p14="http://schemas.microsoft.com/office/powerpoint/2010/main" val="90323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近年</a:t>
            </a:r>
            <a:r>
              <a:rPr lang="ja-JP" altLang="en-US" dirty="0" smtClean="0"/>
              <a:t>、</a:t>
            </a:r>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ja-JP" altLang="en-US" dirty="0" smtClean="0"/>
              <a:t>、</a:t>
            </a:r>
            <a:r>
              <a:rPr lang="ja-JP" altLang="ja-JP" dirty="0" smtClean="0"/>
              <a:t>我々</a:t>
            </a:r>
            <a:r>
              <a:rPr lang="ja-JP" altLang="ja-JP" dirty="0"/>
              <a:t>のアクセスすることができる画像が急激に増加して</a:t>
            </a:r>
            <a:r>
              <a:rPr lang="ja-JP" altLang="ja-JP" dirty="0" smtClean="0"/>
              <a:t>いる</a:t>
            </a:r>
            <a:r>
              <a:rPr lang="ja-JP" altLang="en-US" dirty="0" smtClean="0"/>
              <a:t>。</a:t>
            </a:r>
            <a:r>
              <a:rPr lang="ja-JP" altLang="ja-JP" dirty="0" smtClean="0"/>
              <a:t>その</a:t>
            </a:r>
            <a:r>
              <a:rPr lang="ja-JP" altLang="ja-JP" dirty="0"/>
              <a:t>ような大量の画像を用いること</a:t>
            </a:r>
            <a:r>
              <a:rPr lang="ja-JP" altLang="ja-JP" dirty="0" smtClean="0"/>
              <a:t>で</a:t>
            </a:r>
            <a:r>
              <a:rPr lang="ja-JP" altLang="en-US" dirty="0" smtClean="0"/>
              <a:t>、</a:t>
            </a:r>
            <a:r>
              <a:rPr lang="ja-JP" altLang="ja-JP" dirty="0" smtClean="0"/>
              <a:t>画像</a:t>
            </a:r>
            <a:r>
              <a:rPr lang="ja-JP" altLang="ja-JP" dirty="0"/>
              <a:t>認識の性能を向上させる研究が盛んに行われている</a:t>
            </a:r>
            <a:r>
              <a:rPr lang="ja-JP" altLang="ja-JP" dirty="0" smtClean="0"/>
              <a:t>。</a:t>
            </a:r>
            <a:endParaRPr lang="en-US" altLang="ja-JP" dirty="0" smtClean="0"/>
          </a:p>
          <a:p>
            <a:r>
              <a:rPr lang="ja-JP" altLang="en-US" dirty="0"/>
              <a:t>そこで</a:t>
            </a:r>
            <a:r>
              <a:rPr lang="ja-JP" altLang="en-US" dirty="0" smtClean="0"/>
              <a:t>、画像認識に有効な特徴量とどれくらいの計算コストで処理できるのか調査していく。</a:t>
            </a:r>
            <a:endParaRPr lang="ja-JP" altLang="ja-JP" dirty="0"/>
          </a:p>
        </p:txBody>
      </p:sp>
      <p:sp>
        <p:nvSpPr>
          <p:cNvPr id="4" name="スライド番号プレースホルダー 3"/>
          <p:cNvSpPr>
            <a:spLocks noGrp="1"/>
          </p:cNvSpPr>
          <p:nvPr>
            <p:ph type="sldNum" sz="quarter" idx="12"/>
          </p:nvPr>
        </p:nvSpPr>
        <p:spPr>
          <a:xfrm>
            <a:off x="6388100" y="6311899"/>
            <a:ext cx="2127250" cy="409577"/>
          </a:xfrm>
        </p:spPr>
        <p:txBody>
          <a:bodyPr/>
          <a:lstStyle/>
          <a:p>
            <a:fld id="{BCFEE6ED-AA2C-49EB-A172-8063C2D7D298}" type="slidenum">
              <a:rPr kumimoji="1" lang="ja-JP" altLang="en-US" smtClean="0"/>
              <a:t>2</a:t>
            </a:fld>
            <a:endParaRPr kumimoji="1" lang="ja-JP" altLang="en-US" dirty="0"/>
          </a:p>
        </p:txBody>
      </p:sp>
    </p:spTree>
    <p:extLst>
      <p:ext uri="{BB962C8B-B14F-4D97-AF65-F5344CB8AC3E}">
        <p14:creationId xmlns:p14="http://schemas.microsoft.com/office/powerpoint/2010/main" val="1521146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画像認識において、特徴量がより高次元になるほど、認識性能が高くなる。</a:t>
            </a:r>
            <a:endParaRPr kumimoji="1" lang="en-US" altLang="ja-JP" dirty="0" smtClean="0"/>
          </a:p>
          <a:p>
            <a:pPr marL="0" indent="0">
              <a:buNone/>
            </a:pPr>
            <a:r>
              <a:rPr lang="ja-JP" altLang="en-US" dirty="0" smtClean="0"/>
              <a:t>しかし、特徴量が高次元になると特徴量の算出コスト、認識処理の計算コストが大きく増加してしまい、解析が困難になってしまうといった課題がある。</a:t>
            </a:r>
            <a:endParaRPr lang="en-US" altLang="ja-JP" dirty="0" smtClean="0"/>
          </a:p>
          <a:p>
            <a:pPr marL="0" indent="0">
              <a:buNone/>
            </a:pPr>
            <a:endParaRPr lang="en-US" altLang="ja-JP" dirty="0" smtClean="0"/>
          </a:p>
          <a:p>
            <a:pPr lvl="0"/>
            <a:r>
              <a:rPr lang="ja-JP" altLang="en-US" dirty="0">
                <a:solidFill>
                  <a:prstClr val="black"/>
                </a:solidFill>
              </a:rPr>
              <a:t>そのために、高次元の画像を低次元に落とす必要がある。</a:t>
            </a:r>
            <a:endParaRPr lang="en-US" altLang="ja-JP" dirty="0">
              <a:solidFill>
                <a:prstClr val="black"/>
              </a:solidFill>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a:t>
            </a:fld>
            <a:endParaRPr kumimoji="1" lang="ja-JP" altLang="en-US"/>
          </a:p>
        </p:txBody>
      </p:sp>
    </p:spTree>
    <p:extLst>
      <p:ext uri="{BB962C8B-B14F-4D97-AF65-F5344CB8AC3E}">
        <p14:creationId xmlns:p14="http://schemas.microsoft.com/office/powerpoint/2010/main" val="3682786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特徴量の検出方法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en-US" altLang="ja-JP" dirty="0" smtClean="0"/>
              <a:t>SIFT</a:t>
            </a:r>
            <a:r>
              <a:rPr kumimoji="1" lang="ja-JP" altLang="en-US" dirty="0" smtClean="0"/>
              <a:t>による特徴点検</a:t>
            </a:r>
            <a:r>
              <a:rPr kumimoji="1" lang="ja-JP" altLang="en-US" dirty="0" smtClean="0"/>
              <a:t>出</a:t>
            </a:r>
            <a:endParaRPr lang="en-US" altLang="ja-JP" dirty="0"/>
          </a:p>
          <a:p>
            <a:pPr marL="514350" indent="-514350">
              <a:buFont typeface="+mj-lt"/>
              <a:buAutoNum type="arabicPeriod"/>
            </a:pPr>
            <a:endParaRPr kumimoji="1" lang="en-US" altLang="ja-JP" dirty="0" smtClean="0"/>
          </a:p>
          <a:p>
            <a:pPr marL="514350" indent="-514350">
              <a:buFont typeface="+mj-lt"/>
              <a:buAutoNum type="arabicPeriod"/>
            </a:pPr>
            <a:r>
              <a:rPr lang="en-US" altLang="ja-JP" dirty="0" smtClean="0"/>
              <a:t>BERT</a:t>
            </a:r>
            <a:r>
              <a:rPr lang="ja-JP" altLang="en-US" dirty="0" smtClean="0"/>
              <a:t>による特徴量抽出</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a:t>
            </a:fld>
            <a:endParaRPr kumimoji="1" lang="ja-JP" altLang="en-US"/>
          </a:p>
        </p:txBody>
      </p:sp>
    </p:spTree>
    <p:extLst>
      <p:ext uri="{BB962C8B-B14F-4D97-AF65-F5344CB8AC3E}">
        <p14:creationId xmlns:p14="http://schemas.microsoft.com/office/powerpoint/2010/main" val="388402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学習</a:t>
            </a:r>
            <a:endParaRPr kumimoji="1" lang="ja-JP" altLang="en-US" dirty="0"/>
          </a:p>
        </p:txBody>
      </p:sp>
      <p:sp>
        <p:nvSpPr>
          <p:cNvPr id="3" name="コンテンツ プレースホルダー 2"/>
          <p:cNvSpPr>
            <a:spLocks noGrp="1"/>
          </p:cNvSpPr>
          <p:nvPr>
            <p:ph idx="1"/>
          </p:nvPr>
        </p:nvSpPr>
        <p:spPr/>
        <p:txBody>
          <a:bodyPr/>
          <a:lstStyle/>
          <a:p>
            <a:pPr marL="457200" lvl="1" indent="0">
              <a:buNone/>
            </a:pPr>
            <a:r>
              <a:rPr kumimoji="1" lang="en-US" altLang="ja-JP" dirty="0" smtClean="0"/>
              <a:t>Python</a:t>
            </a:r>
            <a:r>
              <a:rPr kumimoji="1" lang="ja-JP" altLang="en-US" dirty="0" smtClean="0"/>
              <a:t>のプログラミング</a:t>
            </a:r>
            <a:r>
              <a:rPr lang="ja-JP" altLang="en-US" dirty="0"/>
              <a:t>の</a:t>
            </a:r>
            <a:r>
              <a:rPr lang="ja-JP" altLang="en-US" dirty="0" smtClean="0"/>
              <a:t>学習</a:t>
            </a:r>
            <a:endParaRPr lang="en-US" altLang="ja-JP" dirty="0" smtClean="0"/>
          </a:p>
          <a:p>
            <a:pPr marL="457200" lvl="1" indent="0">
              <a:buNone/>
            </a:pPr>
            <a:endParaRPr lang="en-US" altLang="ja-JP" dirty="0"/>
          </a:p>
          <a:p>
            <a:pPr marL="457200" lvl="1" indent="0">
              <a:buNone/>
            </a:pPr>
            <a:r>
              <a:rPr lang="en-US" altLang="ja-JP" dirty="0" smtClean="0"/>
              <a:t>Python</a:t>
            </a:r>
            <a:r>
              <a:rPr lang="ja-JP" altLang="en-US" dirty="0" smtClean="0"/>
              <a:t>と</a:t>
            </a:r>
            <a:r>
              <a:rPr lang="en-US" altLang="ja-JP" dirty="0" err="1" smtClean="0"/>
              <a:t>Keras</a:t>
            </a:r>
            <a:r>
              <a:rPr lang="ja-JP" altLang="en-US" dirty="0" smtClean="0"/>
              <a:t>によるディープラーニング</a:t>
            </a:r>
            <a:endParaRPr lang="en-US" altLang="ja-JP" dirty="0" smtClean="0"/>
          </a:p>
          <a:p>
            <a:pPr marL="457200" lvl="1" indent="0">
              <a:buNone/>
            </a:pPr>
            <a:r>
              <a:rPr lang="ja-JP" altLang="en-US" dirty="0"/>
              <a:t>を</a:t>
            </a:r>
            <a:r>
              <a:rPr lang="ja-JP" altLang="en-US" dirty="0" smtClean="0"/>
              <a:t>読んで、勉強中</a:t>
            </a:r>
            <a:endParaRPr lang="en-US" altLang="ja-JP" dirty="0" smtClean="0"/>
          </a:p>
          <a:p>
            <a:pPr lvl="1"/>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5</a:t>
            </a:fld>
            <a:endParaRPr kumimoji="1" lang="ja-JP" altLang="en-US"/>
          </a:p>
        </p:txBody>
      </p:sp>
    </p:spTree>
    <p:extLst>
      <p:ext uri="{BB962C8B-B14F-4D97-AF65-F5344CB8AC3E}">
        <p14:creationId xmlns:p14="http://schemas.microsoft.com/office/powerpoint/2010/main" val="2180319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3741261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30498</TotalTime>
  <Words>201</Words>
  <Application>Microsoft Office PowerPoint</Application>
  <PresentationFormat>画面に合わせる (4:3)</PresentationFormat>
  <Paragraphs>26</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Calibri</vt:lpstr>
      <vt:lpstr>Calibri Light</vt:lpstr>
      <vt:lpstr>Office テーマ</vt:lpstr>
      <vt:lpstr>次元数と計算コストを考慮した特徴量の計算方法の調査</vt:lpstr>
      <vt:lpstr>背景</vt:lpstr>
      <vt:lpstr>課題</vt:lpstr>
      <vt:lpstr>特徴量の検出方法</vt:lpstr>
      <vt:lpstr>学習</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卒研テーマ(案)</dc:title>
  <dc:creator>Windows ユーザー</dc:creator>
  <cp:lastModifiedBy>Windows ユーザー</cp:lastModifiedBy>
  <cp:revision>44</cp:revision>
  <dcterms:created xsi:type="dcterms:W3CDTF">2021-05-12T06:47:37Z</dcterms:created>
  <dcterms:modified xsi:type="dcterms:W3CDTF">2021-06-25T01:59:56Z</dcterms:modified>
</cp:coreProperties>
</file>