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57" r:id="rId5"/>
    <p:sldId id="269" r:id="rId6"/>
    <p:sldId id="260" r:id="rId7"/>
    <p:sldId id="263" r:id="rId8"/>
    <p:sldId id="265" r:id="rId9"/>
    <p:sldId id="266" r:id="rId10"/>
    <p:sldId id="262" r:id="rId11"/>
    <p:sldId id="264" r:id="rId12"/>
    <p:sldId id="267" r:id="rId13"/>
    <p:sldId id="271" r:id="rId14"/>
    <p:sldId id="272" r:id="rId15"/>
    <p:sldId id="273" r:id="rId16"/>
    <p:sldId id="274" r:id="rId17"/>
    <p:sldId id="275" r:id="rId18"/>
    <p:sldId id="277" r:id="rId19"/>
    <p:sldId id="278" r:id="rId20"/>
    <p:sldId id="276"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2021/11/08</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02755"/>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実際に，抽出したベクトルがどのような情報を持っているのか．</a:t>
            </a:r>
            <a:endParaRPr kumimoji="1" lang="en-US" altLang="ja-JP" dirty="0" smtClean="0"/>
          </a:p>
          <a:p>
            <a:pPr lvl="1"/>
            <a:r>
              <a:rPr lang="ja-JP" altLang="en-US" dirty="0"/>
              <a:t>どの様に調べる</a:t>
            </a:r>
            <a:r>
              <a:rPr lang="ja-JP" altLang="en-US" dirty="0" smtClean="0"/>
              <a:t>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434178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26757</TotalTime>
  <Words>914</Words>
  <Application>Microsoft Office PowerPoint</Application>
  <PresentationFormat>画面に合わせる (4:3)</PresentationFormat>
  <Paragraphs>116</Paragraphs>
  <Slides>20</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PowerPoint プレゼンテーション</vt:lpstr>
      <vt:lpstr>課題点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29</cp:revision>
  <dcterms:created xsi:type="dcterms:W3CDTF">2021-10-13T04:14:40Z</dcterms:created>
  <dcterms:modified xsi:type="dcterms:W3CDTF">2021-11-08T03:18:19Z</dcterms:modified>
</cp:coreProperties>
</file>